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1"/>
  </p:notesMasterIdLst>
  <p:sldIdLst>
    <p:sldId id="256" r:id="rId2"/>
    <p:sldId id="362" r:id="rId3"/>
    <p:sldId id="369" r:id="rId4"/>
    <p:sldId id="370" r:id="rId5"/>
    <p:sldId id="342" r:id="rId6"/>
    <p:sldId id="366" r:id="rId7"/>
    <p:sldId id="373" r:id="rId8"/>
    <p:sldId id="371" r:id="rId9"/>
    <p:sldId id="37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80" autoAdjust="0"/>
  </p:normalViewPr>
  <p:slideViewPr>
    <p:cSldViewPr>
      <p:cViewPr varScale="1">
        <p:scale>
          <a:sx n="101" d="100"/>
          <a:sy n="101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DBB34C-292F-4722-B0CF-FC64017C9FFF}" type="doc">
      <dgm:prSet loTypeId="urn:microsoft.com/office/officeart/2005/8/layout/process4" loCatId="process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C8DF7974-F088-4E72-A985-083BA78B9E0E}">
      <dgm:prSet phldrT="[Text]"/>
      <dgm:spPr/>
      <dgm:t>
        <a:bodyPr/>
        <a:lstStyle/>
        <a:p>
          <a:r>
            <a:rPr lang="en-US" smtClean="0"/>
            <a:t>Identify the asset for the cloud deployment</a:t>
          </a:r>
          <a:endParaRPr lang="en-US"/>
        </a:p>
      </dgm:t>
    </dgm:pt>
    <dgm:pt modelId="{2487DCA8-A5C9-48EA-BF02-2BD4F0EA720F}" type="parTrans" cxnId="{3011C42E-40F9-4BC1-A0BE-9832FA7B03E1}">
      <dgm:prSet/>
      <dgm:spPr/>
      <dgm:t>
        <a:bodyPr/>
        <a:lstStyle/>
        <a:p>
          <a:endParaRPr lang="en-US"/>
        </a:p>
      </dgm:t>
    </dgm:pt>
    <dgm:pt modelId="{D36414BB-066E-4339-A6C5-4D484825CB1B}" type="sibTrans" cxnId="{3011C42E-40F9-4BC1-A0BE-9832FA7B03E1}">
      <dgm:prSet/>
      <dgm:spPr/>
      <dgm:t>
        <a:bodyPr/>
        <a:lstStyle/>
        <a:p>
          <a:endParaRPr lang="en-US"/>
        </a:p>
      </dgm:t>
    </dgm:pt>
    <dgm:pt modelId="{A7329BB0-883E-4C7C-B823-E7182BA2D80F}">
      <dgm:prSet/>
      <dgm:spPr/>
      <dgm:t>
        <a:bodyPr/>
        <a:lstStyle/>
        <a:p>
          <a:r>
            <a:rPr lang="en-US" smtClean="0"/>
            <a:t>Data</a:t>
          </a:r>
          <a:endParaRPr lang="en-US" dirty="0" smtClean="0"/>
        </a:p>
      </dgm:t>
    </dgm:pt>
    <dgm:pt modelId="{0FEA9EF3-4A31-4240-A576-FE4065326239}" type="parTrans" cxnId="{EFA6B6A3-7000-48C9-944E-B88985B883DD}">
      <dgm:prSet/>
      <dgm:spPr/>
      <dgm:t>
        <a:bodyPr/>
        <a:lstStyle/>
        <a:p>
          <a:endParaRPr lang="en-US"/>
        </a:p>
      </dgm:t>
    </dgm:pt>
    <dgm:pt modelId="{FCAF1377-BB1C-4E3B-BE33-4028684D403A}" type="sibTrans" cxnId="{EFA6B6A3-7000-48C9-944E-B88985B883DD}">
      <dgm:prSet/>
      <dgm:spPr/>
      <dgm:t>
        <a:bodyPr/>
        <a:lstStyle/>
        <a:p>
          <a:endParaRPr lang="en-US"/>
        </a:p>
      </dgm:t>
    </dgm:pt>
    <dgm:pt modelId="{E5BA2820-69DE-49D4-B9A4-9263133265BA}">
      <dgm:prSet/>
      <dgm:spPr/>
      <dgm:t>
        <a:bodyPr/>
        <a:lstStyle/>
        <a:p>
          <a:r>
            <a:rPr lang="en-US" smtClean="0"/>
            <a:t>Applications, Functions, Processes</a:t>
          </a:r>
          <a:endParaRPr lang="en-US" dirty="0" smtClean="0"/>
        </a:p>
      </dgm:t>
    </dgm:pt>
    <dgm:pt modelId="{68421C55-57B6-403C-8AE0-C570C247E5D0}" type="parTrans" cxnId="{6368FCBB-B508-4796-96A2-4E4AF29B6895}">
      <dgm:prSet/>
      <dgm:spPr/>
      <dgm:t>
        <a:bodyPr/>
        <a:lstStyle/>
        <a:p>
          <a:endParaRPr lang="en-US"/>
        </a:p>
      </dgm:t>
    </dgm:pt>
    <dgm:pt modelId="{D4F88369-887E-4D6B-8FB8-0E99C03D93BB}" type="sibTrans" cxnId="{6368FCBB-B508-4796-96A2-4E4AF29B6895}">
      <dgm:prSet/>
      <dgm:spPr/>
      <dgm:t>
        <a:bodyPr/>
        <a:lstStyle/>
        <a:p>
          <a:endParaRPr lang="en-US"/>
        </a:p>
      </dgm:t>
    </dgm:pt>
    <dgm:pt modelId="{4EE99029-6FBD-4EB7-94D1-06F17B43E43A}">
      <dgm:prSet/>
      <dgm:spPr/>
      <dgm:t>
        <a:bodyPr/>
        <a:lstStyle/>
        <a:p>
          <a:r>
            <a:rPr lang="en-US" dirty="0" smtClean="0"/>
            <a:t>Evaluate asset and attractiveness of target</a:t>
          </a:r>
        </a:p>
      </dgm:t>
    </dgm:pt>
    <dgm:pt modelId="{9D07A3D7-8BCD-4003-B419-75203F7D3033}" type="parTrans" cxnId="{C3C2BA5E-1071-413A-95B5-625DECFA6F5D}">
      <dgm:prSet/>
      <dgm:spPr/>
      <dgm:t>
        <a:bodyPr/>
        <a:lstStyle/>
        <a:p>
          <a:endParaRPr lang="en-US"/>
        </a:p>
      </dgm:t>
    </dgm:pt>
    <dgm:pt modelId="{A0B236B3-7192-493A-8B30-80CEB76DB41A}" type="sibTrans" cxnId="{C3C2BA5E-1071-413A-95B5-625DECFA6F5D}">
      <dgm:prSet/>
      <dgm:spPr/>
      <dgm:t>
        <a:bodyPr/>
        <a:lstStyle/>
        <a:p>
          <a:endParaRPr lang="en-US"/>
        </a:p>
      </dgm:t>
    </dgm:pt>
    <dgm:pt modelId="{8602A372-78EA-4A11-A6EB-190E5B83863E}">
      <dgm:prSet/>
      <dgm:spPr/>
      <dgm:t>
        <a:bodyPr/>
        <a:lstStyle/>
        <a:p>
          <a:r>
            <a:rPr lang="en-US" u="sng" dirty="0" smtClean="0"/>
            <a:t>Money value</a:t>
          </a:r>
        </a:p>
      </dgm:t>
    </dgm:pt>
    <dgm:pt modelId="{EE75B255-15AD-450E-8666-A599FFF27BD5}" type="parTrans" cxnId="{FA4DB2A4-7DFF-4058-8DE6-28C15C247A75}">
      <dgm:prSet/>
      <dgm:spPr/>
      <dgm:t>
        <a:bodyPr/>
        <a:lstStyle/>
        <a:p>
          <a:endParaRPr lang="en-US"/>
        </a:p>
      </dgm:t>
    </dgm:pt>
    <dgm:pt modelId="{B64B49AF-21C9-462F-85ED-1C92C868EDED}" type="sibTrans" cxnId="{FA4DB2A4-7DFF-4058-8DE6-28C15C247A75}">
      <dgm:prSet/>
      <dgm:spPr/>
      <dgm:t>
        <a:bodyPr/>
        <a:lstStyle/>
        <a:p>
          <a:endParaRPr lang="en-US"/>
        </a:p>
      </dgm:t>
    </dgm:pt>
    <dgm:pt modelId="{2D21FBBA-93C9-440F-9A39-791B69164C91}">
      <dgm:prSet/>
      <dgm:spPr/>
      <dgm:t>
        <a:bodyPr/>
        <a:lstStyle/>
        <a:p>
          <a:r>
            <a:rPr lang="en-US" dirty="0" smtClean="0"/>
            <a:t>Nuisance value</a:t>
          </a:r>
        </a:p>
      </dgm:t>
    </dgm:pt>
    <dgm:pt modelId="{D7F63695-15FF-4526-A28A-189280E74AF0}" type="parTrans" cxnId="{AFEBAE19-9385-4B8E-BE25-53C9DF2B5F60}">
      <dgm:prSet/>
      <dgm:spPr/>
      <dgm:t>
        <a:bodyPr/>
        <a:lstStyle/>
        <a:p>
          <a:endParaRPr lang="en-US"/>
        </a:p>
      </dgm:t>
    </dgm:pt>
    <dgm:pt modelId="{C67A4675-2A8C-48B0-872B-72127640E342}" type="sibTrans" cxnId="{AFEBAE19-9385-4B8E-BE25-53C9DF2B5F60}">
      <dgm:prSet/>
      <dgm:spPr/>
      <dgm:t>
        <a:bodyPr/>
        <a:lstStyle/>
        <a:p>
          <a:endParaRPr lang="en-US"/>
        </a:p>
      </dgm:t>
    </dgm:pt>
    <dgm:pt modelId="{092EE634-03BC-4889-8C18-44A4AE94C9B3}">
      <dgm:prSet/>
      <dgm:spPr/>
      <dgm:t>
        <a:bodyPr/>
        <a:lstStyle/>
        <a:p>
          <a:r>
            <a:rPr lang="en-US" dirty="0" smtClean="0"/>
            <a:t>Evaluate service, functionality &amp; data flow</a:t>
          </a:r>
        </a:p>
      </dgm:t>
    </dgm:pt>
    <dgm:pt modelId="{2A6BF728-74E4-4E84-BB16-20B9335A1DEA}" type="parTrans" cxnId="{2D934BB8-0D1B-4F52-BEED-A1729E7C91DE}">
      <dgm:prSet/>
      <dgm:spPr/>
      <dgm:t>
        <a:bodyPr/>
        <a:lstStyle/>
        <a:p>
          <a:endParaRPr lang="en-US"/>
        </a:p>
      </dgm:t>
    </dgm:pt>
    <dgm:pt modelId="{8A106FAF-5E18-4AA1-8BC9-57D2838709A8}" type="sibTrans" cxnId="{2D934BB8-0D1B-4F52-BEED-A1729E7C91DE}">
      <dgm:prSet/>
      <dgm:spPr/>
      <dgm:t>
        <a:bodyPr/>
        <a:lstStyle/>
        <a:p>
          <a:endParaRPr lang="en-US"/>
        </a:p>
      </dgm:t>
    </dgm:pt>
    <dgm:pt modelId="{EAC850A9-F024-43FA-B842-EA19CA28D262}">
      <dgm:prSet/>
      <dgm:spPr/>
      <dgm:t>
        <a:bodyPr/>
        <a:lstStyle/>
        <a:p>
          <a:r>
            <a:rPr lang="en-US" smtClean="0"/>
            <a:t>Cloud providers, service models</a:t>
          </a:r>
          <a:endParaRPr lang="en-US" dirty="0" smtClean="0"/>
        </a:p>
      </dgm:t>
    </dgm:pt>
    <dgm:pt modelId="{EEFD48BC-C1B7-4384-9833-609706A61EE1}" type="parTrans" cxnId="{5BBFC75B-4941-44C7-98EF-F7BC644D0280}">
      <dgm:prSet/>
      <dgm:spPr/>
      <dgm:t>
        <a:bodyPr/>
        <a:lstStyle/>
        <a:p>
          <a:endParaRPr lang="en-US"/>
        </a:p>
      </dgm:t>
    </dgm:pt>
    <dgm:pt modelId="{3629049A-9B22-48DB-9CBF-782E9BD0865B}" type="sibTrans" cxnId="{5BBFC75B-4941-44C7-98EF-F7BC644D0280}">
      <dgm:prSet/>
      <dgm:spPr/>
      <dgm:t>
        <a:bodyPr/>
        <a:lstStyle/>
        <a:p>
          <a:endParaRPr lang="en-US"/>
        </a:p>
      </dgm:t>
    </dgm:pt>
    <dgm:pt modelId="{CD078992-6FF2-434C-ABE6-115C739E26D9}">
      <dgm:prSet/>
      <dgm:spPr/>
      <dgm:t>
        <a:bodyPr/>
        <a:lstStyle/>
        <a:p>
          <a:r>
            <a:rPr lang="en-US" smtClean="0"/>
            <a:t>Detailed analysis of where your data will be “at rest” and during communication</a:t>
          </a:r>
          <a:endParaRPr lang="en-US" dirty="0" smtClean="0"/>
        </a:p>
      </dgm:t>
    </dgm:pt>
    <dgm:pt modelId="{F93D3615-A486-4332-81E7-AADBE736C9B0}" type="parTrans" cxnId="{84C03AB2-0908-4EE1-9555-D2743D075EFC}">
      <dgm:prSet/>
      <dgm:spPr/>
      <dgm:t>
        <a:bodyPr/>
        <a:lstStyle/>
        <a:p>
          <a:endParaRPr lang="en-US"/>
        </a:p>
      </dgm:t>
    </dgm:pt>
    <dgm:pt modelId="{6003DA65-62AA-476F-80EB-44944C34622E}" type="sibTrans" cxnId="{84C03AB2-0908-4EE1-9555-D2743D075EFC}">
      <dgm:prSet/>
      <dgm:spPr/>
      <dgm:t>
        <a:bodyPr/>
        <a:lstStyle/>
        <a:p>
          <a:endParaRPr lang="en-US"/>
        </a:p>
      </dgm:t>
    </dgm:pt>
    <dgm:pt modelId="{6EFA4F51-C080-45E8-A115-7089619E18CF}">
      <dgm:prSet/>
      <dgm:spPr/>
      <dgm:t>
        <a:bodyPr/>
        <a:lstStyle/>
        <a:p>
          <a:r>
            <a:rPr lang="en-US" dirty="0" smtClean="0"/>
            <a:t>Draw your conclusions</a:t>
          </a:r>
        </a:p>
      </dgm:t>
    </dgm:pt>
    <dgm:pt modelId="{3C6CDB8C-0F0D-49BB-8F3B-BADD6CF6F4F1}" type="parTrans" cxnId="{0D119B4E-AF14-4CE5-A8C9-AF81523B4C53}">
      <dgm:prSet/>
      <dgm:spPr/>
      <dgm:t>
        <a:bodyPr/>
        <a:lstStyle/>
        <a:p>
          <a:endParaRPr lang="en-US"/>
        </a:p>
      </dgm:t>
    </dgm:pt>
    <dgm:pt modelId="{E0783857-A5CB-487A-8CF8-526BCB248B6C}" type="sibTrans" cxnId="{0D119B4E-AF14-4CE5-A8C9-AF81523B4C53}">
      <dgm:prSet/>
      <dgm:spPr/>
      <dgm:t>
        <a:bodyPr/>
        <a:lstStyle/>
        <a:p>
          <a:endParaRPr lang="en-US"/>
        </a:p>
      </dgm:t>
    </dgm:pt>
    <dgm:pt modelId="{7C1F7842-39C2-4097-8D90-1A113D900E51}">
      <dgm:prSet/>
      <dgm:spPr/>
      <dgm:t>
        <a:bodyPr/>
        <a:lstStyle/>
        <a:p>
          <a:r>
            <a:rPr lang="en-US" dirty="0" smtClean="0"/>
            <a:t>Do I need security?</a:t>
          </a:r>
        </a:p>
      </dgm:t>
    </dgm:pt>
    <dgm:pt modelId="{3B9CF794-7A07-4724-8EEF-469C65A6D7F3}" type="parTrans" cxnId="{0F675600-189E-42B5-A795-716D9637008C}">
      <dgm:prSet/>
      <dgm:spPr/>
    </dgm:pt>
    <dgm:pt modelId="{8CCBE1E4-7649-4766-AC59-26EC3C0D8894}" type="sibTrans" cxnId="{0F675600-189E-42B5-A795-716D9637008C}">
      <dgm:prSet/>
      <dgm:spPr/>
    </dgm:pt>
    <dgm:pt modelId="{040C2652-F0E5-4010-AF91-E2C4D63CF7C7}">
      <dgm:prSet/>
      <dgm:spPr/>
      <dgm:t>
        <a:bodyPr/>
        <a:lstStyle/>
        <a:p>
          <a:r>
            <a:rPr lang="en-US" dirty="0" smtClean="0"/>
            <a:t>What needs most security (most valuable)?</a:t>
          </a:r>
        </a:p>
      </dgm:t>
    </dgm:pt>
    <dgm:pt modelId="{60A58048-D514-4DBA-A872-3C68AECFBC01}" type="parTrans" cxnId="{708C2B2E-0C3C-4154-A08D-D3CA380978BD}">
      <dgm:prSet/>
      <dgm:spPr/>
    </dgm:pt>
    <dgm:pt modelId="{CA6063FA-EC24-418E-BC47-2512F290CDE1}" type="sibTrans" cxnId="{708C2B2E-0C3C-4154-A08D-D3CA380978BD}">
      <dgm:prSet/>
      <dgm:spPr/>
    </dgm:pt>
    <dgm:pt modelId="{64FDFA1D-9859-4E3B-8383-E5AC7112C49F}">
      <dgm:prSet/>
      <dgm:spPr/>
      <dgm:t>
        <a:bodyPr/>
        <a:lstStyle/>
        <a:p>
          <a:r>
            <a:rPr lang="en-US" dirty="0" smtClean="0"/>
            <a:t>Where do I need security most? (store, </a:t>
          </a:r>
          <a:r>
            <a:rPr lang="en-US" dirty="0" err="1" smtClean="0"/>
            <a:t>comm</a:t>
          </a:r>
          <a:r>
            <a:rPr lang="en-US" dirty="0" smtClean="0"/>
            <a:t>, …)</a:t>
          </a:r>
        </a:p>
      </dgm:t>
    </dgm:pt>
    <dgm:pt modelId="{8E0AF56A-7E26-4A49-BC36-AB38D7514705}" type="parTrans" cxnId="{5DFA221E-E36A-4331-8151-ECA8AABE79A5}">
      <dgm:prSet/>
      <dgm:spPr/>
    </dgm:pt>
    <dgm:pt modelId="{C1F2019F-5D68-4821-B949-FEC3A1BE2205}" type="sibTrans" cxnId="{5DFA221E-E36A-4331-8151-ECA8AABE79A5}">
      <dgm:prSet/>
      <dgm:spPr/>
    </dgm:pt>
    <dgm:pt modelId="{798FF50C-A88D-4E0F-8997-4A4415776F6C}">
      <dgm:prSet/>
      <dgm:spPr/>
      <dgm:t>
        <a:bodyPr/>
        <a:lstStyle/>
        <a:p>
          <a:r>
            <a:rPr lang="en-US" dirty="0" smtClean="0"/>
            <a:t>Non-monetary value</a:t>
          </a:r>
        </a:p>
      </dgm:t>
    </dgm:pt>
    <dgm:pt modelId="{AB578A5D-175E-42EE-BD1F-9A3DEF7B18D2}" type="parTrans" cxnId="{11E7E242-AD8D-41C7-B183-C10A53B6DE60}">
      <dgm:prSet/>
      <dgm:spPr/>
    </dgm:pt>
    <dgm:pt modelId="{E0EFB201-1A2B-469E-983F-6F210FE147A3}" type="sibTrans" cxnId="{11E7E242-AD8D-41C7-B183-C10A53B6DE60}">
      <dgm:prSet/>
      <dgm:spPr/>
    </dgm:pt>
    <dgm:pt modelId="{ED1E2FF7-2A99-4B58-B940-3C21FFA5CCEF}">
      <dgm:prSet/>
      <dgm:spPr/>
      <dgm:t>
        <a:bodyPr/>
        <a:lstStyle/>
        <a:p>
          <a:r>
            <a:rPr lang="en-US" dirty="0" smtClean="0"/>
            <a:t>For whom? (pros? Insiders? kids?)</a:t>
          </a:r>
        </a:p>
      </dgm:t>
    </dgm:pt>
    <dgm:pt modelId="{B4223BC8-F9E0-41B0-847D-964D428FFF22}" type="parTrans" cxnId="{D0027F12-F7D3-442B-8D74-3B4CA65B5446}">
      <dgm:prSet/>
      <dgm:spPr/>
    </dgm:pt>
    <dgm:pt modelId="{A15C6809-7BE0-4BCF-881E-3BE2FEE09F08}" type="sibTrans" cxnId="{D0027F12-F7D3-442B-8D74-3B4CA65B5446}">
      <dgm:prSet/>
      <dgm:spPr/>
    </dgm:pt>
    <dgm:pt modelId="{E435817C-261C-4BBF-9D1B-0A32F2C5D876}" type="pres">
      <dgm:prSet presAssocID="{34DBB34C-292F-4722-B0CF-FC64017C9FF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1F300D2-1EC6-4E0D-8661-1846E5DF78B1}" type="pres">
      <dgm:prSet presAssocID="{6EFA4F51-C080-45E8-A115-7089619E18CF}" presName="boxAndChildren" presStyleCnt="0"/>
      <dgm:spPr/>
    </dgm:pt>
    <dgm:pt modelId="{8FAA28D0-FE9C-4D76-B3A1-CAB9945490D8}" type="pres">
      <dgm:prSet presAssocID="{6EFA4F51-C080-45E8-A115-7089619E18CF}" presName="parentTextBox" presStyleLbl="node1" presStyleIdx="0" presStyleCnt="4"/>
      <dgm:spPr/>
      <dgm:t>
        <a:bodyPr/>
        <a:lstStyle/>
        <a:p>
          <a:endParaRPr lang="en-US"/>
        </a:p>
      </dgm:t>
    </dgm:pt>
    <dgm:pt modelId="{373AA85D-C3DC-4FD2-A0AB-3BC2D145BA36}" type="pres">
      <dgm:prSet presAssocID="{6EFA4F51-C080-45E8-A115-7089619E18CF}" presName="entireBox" presStyleLbl="node1" presStyleIdx="0" presStyleCnt="4"/>
      <dgm:spPr/>
      <dgm:t>
        <a:bodyPr/>
        <a:lstStyle/>
        <a:p>
          <a:endParaRPr lang="en-US"/>
        </a:p>
      </dgm:t>
    </dgm:pt>
    <dgm:pt modelId="{BCB611E5-9B28-4236-B989-4F29E01302EE}" type="pres">
      <dgm:prSet presAssocID="{6EFA4F51-C080-45E8-A115-7089619E18CF}" presName="descendantBox" presStyleCnt="0"/>
      <dgm:spPr/>
    </dgm:pt>
    <dgm:pt modelId="{2483C1E9-9026-4214-B798-4EC7053DB925}" type="pres">
      <dgm:prSet presAssocID="{7C1F7842-39C2-4097-8D90-1A113D900E51}" presName="childTextBox" presStyleLbl="fgAccFollowNode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EA6C05-B23B-4EE5-BDBE-34102E0B8A63}" type="pres">
      <dgm:prSet presAssocID="{040C2652-F0E5-4010-AF91-E2C4D63CF7C7}" presName="childTextBox" presStyleLbl="fgAccFollow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07077F-CA3B-4199-AA05-3E155BCB35B4}" type="pres">
      <dgm:prSet presAssocID="{64FDFA1D-9859-4E3B-8383-E5AC7112C49F}" presName="childTextBox" presStyleLbl="fgAccFollow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DB4A7A-50F1-40AA-843B-16A6C519ADE1}" type="pres">
      <dgm:prSet presAssocID="{8A106FAF-5E18-4AA1-8BC9-57D2838709A8}" presName="sp" presStyleCnt="0"/>
      <dgm:spPr/>
    </dgm:pt>
    <dgm:pt modelId="{2B7E0EBF-A421-4657-A450-3C25669ED7CA}" type="pres">
      <dgm:prSet presAssocID="{092EE634-03BC-4889-8C18-44A4AE94C9B3}" presName="arrowAndChildren" presStyleCnt="0"/>
      <dgm:spPr/>
    </dgm:pt>
    <dgm:pt modelId="{CBDE83DF-A8BB-4711-8B33-D8A5764E2D91}" type="pres">
      <dgm:prSet presAssocID="{092EE634-03BC-4889-8C18-44A4AE94C9B3}" presName="parentTextArrow" presStyleLbl="node1" presStyleIdx="0" presStyleCnt="4"/>
      <dgm:spPr/>
      <dgm:t>
        <a:bodyPr/>
        <a:lstStyle/>
        <a:p>
          <a:endParaRPr lang="en-US"/>
        </a:p>
      </dgm:t>
    </dgm:pt>
    <dgm:pt modelId="{CE9619A8-7392-4819-8761-A5042A07B62F}" type="pres">
      <dgm:prSet presAssocID="{092EE634-03BC-4889-8C18-44A4AE94C9B3}" presName="arrow" presStyleLbl="node1" presStyleIdx="1" presStyleCnt="4"/>
      <dgm:spPr/>
      <dgm:t>
        <a:bodyPr/>
        <a:lstStyle/>
        <a:p>
          <a:endParaRPr lang="en-US"/>
        </a:p>
      </dgm:t>
    </dgm:pt>
    <dgm:pt modelId="{8D075EAF-5E2E-4EFD-A0C3-C922463BF4E3}" type="pres">
      <dgm:prSet presAssocID="{092EE634-03BC-4889-8C18-44A4AE94C9B3}" presName="descendantArrow" presStyleCnt="0"/>
      <dgm:spPr/>
    </dgm:pt>
    <dgm:pt modelId="{2DB0E96E-B172-4471-96B8-E9A5B6B9486A}" type="pres">
      <dgm:prSet presAssocID="{EAC850A9-F024-43FA-B842-EA19CA28D262}" presName="childTextArrow" presStyleLbl="fgAccFollowNode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7E47E3-3248-4E49-B086-43CB00FBB81C}" type="pres">
      <dgm:prSet presAssocID="{CD078992-6FF2-434C-ABE6-115C739E26D9}" presName="childTextArrow" presStyleLbl="fgAccFollow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AAA9B2-7347-4D80-8D58-7AF1AF1E6380}" type="pres">
      <dgm:prSet presAssocID="{A0B236B3-7192-493A-8B30-80CEB76DB41A}" presName="sp" presStyleCnt="0"/>
      <dgm:spPr/>
    </dgm:pt>
    <dgm:pt modelId="{E900434C-282B-4A38-A483-3CBB64E35CF3}" type="pres">
      <dgm:prSet presAssocID="{4EE99029-6FBD-4EB7-94D1-06F17B43E43A}" presName="arrowAndChildren" presStyleCnt="0"/>
      <dgm:spPr/>
    </dgm:pt>
    <dgm:pt modelId="{32864D1C-F48A-48C9-9ED2-5E46241EBB0D}" type="pres">
      <dgm:prSet presAssocID="{4EE99029-6FBD-4EB7-94D1-06F17B43E43A}" presName="parentTextArrow" presStyleLbl="node1" presStyleIdx="1" presStyleCnt="4"/>
      <dgm:spPr/>
      <dgm:t>
        <a:bodyPr/>
        <a:lstStyle/>
        <a:p>
          <a:endParaRPr lang="en-US"/>
        </a:p>
      </dgm:t>
    </dgm:pt>
    <dgm:pt modelId="{3B3DDF69-3E51-4BBC-9E7C-B73C074F5418}" type="pres">
      <dgm:prSet presAssocID="{4EE99029-6FBD-4EB7-94D1-06F17B43E43A}" presName="arrow" presStyleLbl="node1" presStyleIdx="2" presStyleCnt="4"/>
      <dgm:spPr/>
      <dgm:t>
        <a:bodyPr/>
        <a:lstStyle/>
        <a:p>
          <a:endParaRPr lang="en-US"/>
        </a:p>
      </dgm:t>
    </dgm:pt>
    <dgm:pt modelId="{8701ADD5-EBD9-4450-B9CE-240FF7A5E5A0}" type="pres">
      <dgm:prSet presAssocID="{4EE99029-6FBD-4EB7-94D1-06F17B43E43A}" presName="descendantArrow" presStyleCnt="0"/>
      <dgm:spPr/>
    </dgm:pt>
    <dgm:pt modelId="{2D6214B8-E5EF-439D-A0D2-E30417807C6F}" type="pres">
      <dgm:prSet presAssocID="{8602A372-78EA-4A11-A6EB-190E5B83863E}" presName="childTextArrow" presStyleLbl="fgAccFollow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A5DED4-513D-4EDF-97F5-EE5E31273E43}" type="pres">
      <dgm:prSet presAssocID="{798FF50C-A88D-4E0F-8997-4A4415776F6C}" presName="childTextArrow" presStyleLbl="fgAccFollow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075222-1F06-4AC1-BA97-B9873DFF4E5C}" type="pres">
      <dgm:prSet presAssocID="{2D21FBBA-93C9-440F-9A39-791B69164C91}" presName="childTextArrow" presStyleLbl="fgAccFollow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0D5D2E-85C3-4146-A6DF-60B4922A925C}" type="pres">
      <dgm:prSet presAssocID="{ED1E2FF7-2A99-4B58-B940-3C21FFA5CCEF}" presName="childTextArrow" presStyleLbl="fgAccFollow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299483-305C-4D6F-945A-6C6E6D2E599E}" type="pres">
      <dgm:prSet presAssocID="{D36414BB-066E-4339-A6C5-4D484825CB1B}" presName="sp" presStyleCnt="0"/>
      <dgm:spPr/>
    </dgm:pt>
    <dgm:pt modelId="{D582E656-22D7-495A-BA75-3631A3716435}" type="pres">
      <dgm:prSet presAssocID="{C8DF7974-F088-4E72-A985-083BA78B9E0E}" presName="arrowAndChildren" presStyleCnt="0"/>
      <dgm:spPr/>
    </dgm:pt>
    <dgm:pt modelId="{3DC9B8F7-0565-4ECA-B751-82174AEC180B}" type="pres">
      <dgm:prSet presAssocID="{C8DF7974-F088-4E72-A985-083BA78B9E0E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EB06AFC6-8B68-47B4-9E95-4CC129610F8D}" type="pres">
      <dgm:prSet presAssocID="{C8DF7974-F088-4E72-A985-083BA78B9E0E}" presName="arrow" presStyleLbl="node1" presStyleIdx="3" presStyleCnt="4"/>
      <dgm:spPr/>
      <dgm:t>
        <a:bodyPr/>
        <a:lstStyle/>
        <a:p>
          <a:endParaRPr lang="en-US"/>
        </a:p>
      </dgm:t>
    </dgm:pt>
    <dgm:pt modelId="{F129D4C2-0958-4DB2-A222-8FF45840B760}" type="pres">
      <dgm:prSet presAssocID="{C8DF7974-F088-4E72-A985-083BA78B9E0E}" presName="descendantArrow" presStyleCnt="0"/>
      <dgm:spPr/>
    </dgm:pt>
    <dgm:pt modelId="{F6217260-69E0-4993-A30B-809FE55D3DDD}" type="pres">
      <dgm:prSet presAssocID="{A7329BB0-883E-4C7C-B823-E7182BA2D80F}" presName="childTextArrow" presStyleLbl="fgAccFollow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3E2C8A-A404-4B0B-A1E9-E2CC654C18CA}" type="pres">
      <dgm:prSet presAssocID="{E5BA2820-69DE-49D4-B9A4-9263133265BA}" presName="childTextArrow" presStyleLbl="fgAccFollow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EBAE19-9385-4B8E-BE25-53C9DF2B5F60}" srcId="{4EE99029-6FBD-4EB7-94D1-06F17B43E43A}" destId="{2D21FBBA-93C9-440F-9A39-791B69164C91}" srcOrd="2" destOrd="0" parTransId="{D7F63695-15FF-4526-A28A-189280E74AF0}" sibTransId="{C67A4675-2A8C-48B0-872B-72127640E342}"/>
    <dgm:cxn modelId="{EFA6B6A3-7000-48C9-944E-B88985B883DD}" srcId="{C8DF7974-F088-4E72-A985-083BA78B9E0E}" destId="{A7329BB0-883E-4C7C-B823-E7182BA2D80F}" srcOrd="0" destOrd="0" parTransId="{0FEA9EF3-4A31-4240-A576-FE4065326239}" sibTransId="{FCAF1377-BB1C-4E3B-BE33-4028684D403A}"/>
    <dgm:cxn modelId="{D0027F12-F7D3-442B-8D74-3B4CA65B5446}" srcId="{4EE99029-6FBD-4EB7-94D1-06F17B43E43A}" destId="{ED1E2FF7-2A99-4B58-B940-3C21FFA5CCEF}" srcOrd="3" destOrd="0" parTransId="{B4223BC8-F9E0-41B0-847D-964D428FFF22}" sibTransId="{A15C6809-7BE0-4BCF-881E-3BE2FEE09F08}"/>
    <dgm:cxn modelId="{170AEA0E-D5CA-478D-B6A6-C948D6775FFA}" type="presOf" srcId="{4EE99029-6FBD-4EB7-94D1-06F17B43E43A}" destId="{32864D1C-F48A-48C9-9ED2-5E46241EBB0D}" srcOrd="0" destOrd="0" presId="urn:microsoft.com/office/officeart/2005/8/layout/process4"/>
    <dgm:cxn modelId="{D7D2A948-2324-4CF0-B6E8-6733BB631E33}" type="presOf" srcId="{092EE634-03BC-4889-8C18-44A4AE94C9B3}" destId="{CBDE83DF-A8BB-4711-8B33-D8A5764E2D91}" srcOrd="0" destOrd="0" presId="urn:microsoft.com/office/officeart/2005/8/layout/process4"/>
    <dgm:cxn modelId="{3D9CCDDB-23CC-48CB-80C1-95E16609FDC4}" type="presOf" srcId="{E5BA2820-69DE-49D4-B9A4-9263133265BA}" destId="{963E2C8A-A404-4B0B-A1E9-E2CC654C18CA}" srcOrd="0" destOrd="0" presId="urn:microsoft.com/office/officeart/2005/8/layout/process4"/>
    <dgm:cxn modelId="{2D934BB8-0D1B-4F52-BEED-A1729E7C91DE}" srcId="{34DBB34C-292F-4722-B0CF-FC64017C9FFF}" destId="{092EE634-03BC-4889-8C18-44A4AE94C9B3}" srcOrd="2" destOrd="0" parTransId="{2A6BF728-74E4-4E84-BB16-20B9335A1DEA}" sibTransId="{8A106FAF-5E18-4AA1-8BC9-57D2838709A8}"/>
    <dgm:cxn modelId="{84C03AB2-0908-4EE1-9555-D2743D075EFC}" srcId="{092EE634-03BC-4889-8C18-44A4AE94C9B3}" destId="{CD078992-6FF2-434C-ABE6-115C739E26D9}" srcOrd="1" destOrd="0" parTransId="{F93D3615-A486-4332-81E7-AADBE736C9B0}" sibTransId="{6003DA65-62AA-476F-80EB-44944C34622E}"/>
    <dgm:cxn modelId="{292E939A-4010-4E8B-AFC8-C2483FC54A36}" type="presOf" srcId="{A7329BB0-883E-4C7C-B823-E7182BA2D80F}" destId="{F6217260-69E0-4993-A30B-809FE55D3DDD}" srcOrd="0" destOrd="0" presId="urn:microsoft.com/office/officeart/2005/8/layout/process4"/>
    <dgm:cxn modelId="{78A83245-0213-4AEB-A517-0961DF2A8745}" type="presOf" srcId="{CD078992-6FF2-434C-ABE6-115C739E26D9}" destId="{067E47E3-3248-4E49-B086-43CB00FBB81C}" srcOrd="0" destOrd="0" presId="urn:microsoft.com/office/officeart/2005/8/layout/process4"/>
    <dgm:cxn modelId="{AB2CE175-9673-46E1-9DF3-290FCDA1C04C}" type="presOf" srcId="{C8DF7974-F088-4E72-A985-083BA78B9E0E}" destId="{EB06AFC6-8B68-47B4-9E95-4CC129610F8D}" srcOrd="1" destOrd="0" presId="urn:microsoft.com/office/officeart/2005/8/layout/process4"/>
    <dgm:cxn modelId="{5B9FC5C9-DF4B-4F98-9F63-BC0233A3BC80}" type="presOf" srcId="{7C1F7842-39C2-4097-8D90-1A113D900E51}" destId="{2483C1E9-9026-4214-B798-4EC7053DB925}" srcOrd="0" destOrd="0" presId="urn:microsoft.com/office/officeart/2005/8/layout/process4"/>
    <dgm:cxn modelId="{367C1515-DD62-40C9-A469-6A7D9276DE53}" type="presOf" srcId="{C8DF7974-F088-4E72-A985-083BA78B9E0E}" destId="{3DC9B8F7-0565-4ECA-B751-82174AEC180B}" srcOrd="0" destOrd="0" presId="urn:microsoft.com/office/officeart/2005/8/layout/process4"/>
    <dgm:cxn modelId="{7CBF63DD-9CA6-4011-B3FE-773F8D7967F2}" type="presOf" srcId="{040C2652-F0E5-4010-AF91-E2C4D63CF7C7}" destId="{AAEA6C05-B23B-4EE5-BDBE-34102E0B8A63}" srcOrd="0" destOrd="0" presId="urn:microsoft.com/office/officeart/2005/8/layout/process4"/>
    <dgm:cxn modelId="{FA4DB2A4-7DFF-4058-8DE6-28C15C247A75}" srcId="{4EE99029-6FBD-4EB7-94D1-06F17B43E43A}" destId="{8602A372-78EA-4A11-A6EB-190E5B83863E}" srcOrd="0" destOrd="0" parTransId="{EE75B255-15AD-450E-8666-A599FFF27BD5}" sibTransId="{B64B49AF-21C9-462F-85ED-1C92C868EDED}"/>
    <dgm:cxn modelId="{5DFA221E-E36A-4331-8151-ECA8AABE79A5}" srcId="{6EFA4F51-C080-45E8-A115-7089619E18CF}" destId="{64FDFA1D-9859-4E3B-8383-E5AC7112C49F}" srcOrd="2" destOrd="0" parTransId="{8E0AF56A-7E26-4A49-BC36-AB38D7514705}" sibTransId="{C1F2019F-5D68-4821-B949-FEC3A1BE2205}"/>
    <dgm:cxn modelId="{683AA384-4969-435F-AC22-868965FC00BA}" type="presOf" srcId="{092EE634-03BC-4889-8C18-44A4AE94C9B3}" destId="{CE9619A8-7392-4819-8761-A5042A07B62F}" srcOrd="1" destOrd="0" presId="urn:microsoft.com/office/officeart/2005/8/layout/process4"/>
    <dgm:cxn modelId="{0D119B4E-AF14-4CE5-A8C9-AF81523B4C53}" srcId="{34DBB34C-292F-4722-B0CF-FC64017C9FFF}" destId="{6EFA4F51-C080-45E8-A115-7089619E18CF}" srcOrd="3" destOrd="0" parTransId="{3C6CDB8C-0F0D-49BB-8F3B-BADD6CF6F4F1}" sibTransId="{E0783857-A5CB-487A-8CF8-526BCB248B6C}"/>
    <dgm:cxn modelId="{6368FCBB-B508-4796-96A2-4E4AF29B6895}" srcId="{C8DF7974-F088-4E72-A985-083BA78B9E0E}" destId="{E5BA2820-69DE-49D4-B9A4-9263133265BA}" srcOrd="1" destOrd="0" parTransId="{68421C55-57B6-403C-8AE0-C570C247E5D0}" sibTransId="{D4F88369-887E-4D6B-8FB8-0E99C03D93BB}"/>
    <dgm:cxn modelId="{5BBFC75B-4941-44C7-98EF-F7BC644D0280}" srcId="{092EE634-03BC-4889-8C18-44A4AE94C9B3}" destId="{EAC850A9-F024-43FA-B842-EA19CA28D262}" srcOrd="0" destOrd="0" parTransId="{EEFD48BC-C1B7-4384-9833-609706A61EE1}" sibTransId="{3629049A-9B22-48DB-9CBF-782E9BD0865B}"/>
    <dgm:cxn modelId="{107C0CEE-9413-47F3-8E1E-6123A55E31EA}" type="presOf" srcId="{EAC850A9-F024-43FA-B842-EA19CA28D262}" destId="{2DB0E96E-B172-4471-96B8-E9A5B6B9486A}" srcOrd="0" destOrd="0" presId="urn:microsoft.com/office/officeart/2005/8/layout/process4"/>
    <dgm:cxn modelId="{A75DF2F6-4EDF-41CE-800E-E494E1E167A6}" type="presOf" srcId="{ED1E2FF7-2A99-4B58-B940-3C21FFA5CCEF}" destId="{BD0D5D2E-85C3-4146-A6DF-60B4922A925C}" srcOrd="0" destOrd="0" presId="urn:microsoft.com/office/officeart/2005/8/layout/process4"/>
    <dgm:cxn modelId="{0F675600-189E-42B5-A795-716D9637008C}" srcId="{6EFA4F51-C080-45E8-A115-7089619E18CF}" destId="{7C1F7842-39C2-4097-8D90-1A113D900E51}" srcOrd="0" destOrd="0" parTransId="{3B9CF794-7A07-4724-8EEF-469C65A6D7F3}" sibTransId="{8CCBE1E4-7649-4766-AC59-26EC3C0D8894}"/>
    <dgm:cxn modelId="{52C2A28F-6BFA-4BAC-BFB3-16FAC2364B38}" type="presOf" srcId="{34DBB34C-292F-4722-B0CF-FC64017C9FFF}" destId="{E435817C-261C-4BBF-9D1B-0A32F2C5D876}" srcOrd="0" destOrd="0" presId="urn:microsoft.com/office/officeart/2005/8/layout/process4"/>
    <dgm:cxn modelId="{11E7E242-AD8D-41C7-B183-C10A53B6DE60}" srcId="{4EE99029-6FBD-4EB7-94D1-06F17B43E43A}" destId="{798FF50C-A88D-4E0F-8997-4A4415776F6C}" srcOrd="1" destOrd="0" parTransId="{AB578A5D-175E-42EE-BD1F-9A3DEF7B18D2}" sibTransId="{E0EFB201-1A2B-469E-983F-6F210FE147A3}"/>
    <dgm:cxn modelId="{81C5FF07-2799-4EB3-BE51-0565A7104CB8}" type="presOf" srcId="{6EFA4F51-C080-45E8-A115-7089619E18CF}" destId="{8FAA28D0-FE9C-4D76-B3A1-CAB9945490D8}" srcOrd="0" destOrd="0" presId="urn:microsoft.com/office/officeart/2005/8/layout/process4"/>
    <dgm:cxn modelId="{092E4B0B-187E-46DD-A989-B6E72C5195E0}" type="presOf" srcId="{4EE99029-6FBD-4EB7-94D1-06F17B43E43A}" destId="{3B3DDF69-3E51-4BBC-9E7C-B73C074F5418}" srcOrd="1" destOrd="0" presId="urn:microsoft.com/office/officeart/2005/8/layout/process4"/>
    <dgm:cxn modelId="{D8E515CC-3A99-4D15-9FA5-8EAD125FC3F8}" type="presOf" srcId="{798FF50C-A88D-4E0F-8997-4A4415776F6C}" destId="{80A5DED4-513D-4EDF-97F5-EE5E31273E43}" srcOrd="0" destOrd="0" presId="urn:microsoft.com/office/officeart/2005/8/layout/process4"/>
    <dgm:cxn modelId="{710DBAD6-6135-4593-8747-4511595D6276}" type="presOf" srcId="{2D21FBBA-93C9-440F-9A39-791B69164C91}" destId="{5C075222-1F06-4AC1-BA97-B9873DFF4E5C}" srcOrd="0" destOrd="0" presId="urn:microsoft.com/office/officeart/2005/8/layout/process4"/>
    <dgm:cxn modelId="{708C2B2E-0C3C-4154-A08D-D3CA380978BD}" srcId="{6EFA4F51-C080-45E8-A115-7089619E18CF}" destId="{040C2652-F0E5-4010-AF91-E2C4D63CF7C7}" srcOrd="1" destOrd="0" parTransId="{60A58048-D514-4DBA-A872-3C68AECFBC01}" sibTransId="{CA6063FA-EC24-418E-BC47-2512F290CDE1}"/>
    <dgm:cxn modelId="{AAA13B55-4670-4F40-BB73-BF960639225B}" type="presOf" srcId="{6EFA4F51-C080-45E8-A115-7089619E18CF}" destId="{373AA85D-C3DC-4FD2-A0AB-3BC2D145BA36}" srcOrd="1" destOrd="0" presId="urn:microsoft.com/office/officeart/2005/8/layout/process4"/>
    <dgm:cxn modelId="{C3C2BA5E-1071-413A-95B5-625DECFA6F5D}" srcId="{34DBB34C-292F-4722-B0CF-FC64017C9FFF}" destId="{4EE99029-6FBD-4EB7-94D1-06F17B43E43A}" srcOrd="1" destOrd="0" parTransId="{9D07A3D7-8BCD-4003-B419-75203F7D3033}" sibTransId="{A0B236B3-7192-493A-8B30-80CEB76DB41A}"/>
    <dgm:cxn modelId="{3011C42E-40F9-4BC1-A0BE-9832FA7B03E1}" srcId="{34DBB34C-292F-4722-B0CF-FC64017C9FFF}" destId="{C8DF7974-F088-4E72-A985-083BA78B9E0E}" srcOrd="0" destOrd="0" parTransId="{2487DCA8-A5C9-48EA-BF02-2BD4F0EA720F}" sibTransId="{D36414BB-066E-4339-A6C5-4D484825CB1B}"/>
    <dgm:cxn modelId="{88A73C27-AF5A-4B8D-8E2F-7930A8B0FC45}" type="presOf" srcId="{64FDFA1D-9859-4E3B-8383-E5AC7112C49F}" destId="{F707077F-CA3B-4199-AA05-3E155BCB35B4}" srcOrd="0" destOrd="0" presId="urn:microsoft.com/office/officeart/2005/8/layout/process4"/>
    <dgm:cxn modelId="{DFDA22F6-9297-48B0-852C-478E01E49544}" type="presOf" srcId="{8602A372-78EA-4A11-A6EB-190E5B83863E}" destId="{2D6214B8-E5EF-439D-A0D2-E30417807C6F}" srcOrd="0" destOrd="0" presId="urn:microsoft.com/office/officeart/2005/8/layout/process4"/>
    <dgm:cxn modelId="{BBC1FA41-DB08-485A-A7FD-6C7FA4DD9A7B}" type="presParOf" srcId="{E435817C-261C-4BBF-9D1B-0A32F2C5D876}" destId="{41F300D2-1EC6-4E0D-8661-1846E5DF78B1}" srcOrd="0" destOrd="0" presId="urn:microsoft.com/office/officeart/2005/8/layout/process4"/>
    <dgm:cxn modelId="{32F0DA51-29D2-4BA1-AA5C-7AC360305C10}" type="presParOf" srcId="{41F300D2-1EC6-4E0D-8661-1846E5DF78B1}" destId="{8FAA28D0-FE9C-4D76-B3A1-CAB9945490D8}" srcOrd="0" destOrd="0" presId="urn:microsoft.com/office/officeart/2005/8/layout/process4"/>
    <dgm:cxn modelId="{79DE229A-CD16-4F04-B610-AE3831045046}" type="presParOf" srcId="{41F300D2-1EC6-4E0D-8661-1846E5DF78B1}" destId="{373AA85D-C3DC-4FD2-A0AB-3BC2D145BA36}" srcOrd="1" destOrd="0" presId="urn:microsoft.com/office/officeart/2005/8/layout/process4"/>
    <dgm:cxn modelId="{34649F1C-FE79-4F2E-8DC7-CE3F881DA3C7}" type="presParOf" srcId="{41F300D2-1EC6-4E0D-8661-1846E5DF78B1}" destId="{BCB611E5-9B28-4236-B989-4F29E01302EE}" srcOrd="2" destOrd="0" presId="urn:microsoft.com/office/officeart/2005/8/layout/process4"/>
    <dgm:cxn modelId="{1D6DC8D5-8A00-4D9B-8F93-2EF2B52515ED}" type="presParOf" srcId="{BCB611E5-9B28-4236-B989-4F29E01302EE}" destId="{2483C1E9-9026-4214-B798-4EC7053DB925}" srcOrd="0" destOrd="0" presId="urn:microsoft.com/office/officeart/2005/8/layout/process4"/>
    <dgm:cxn modelId="{EF328049-37D5-4D99-8943-A8199EEE5826}" type="presParOf" srcId="{BCB611E5-9B28-4236-B989-4F29E01302EE}" destId="{AAEA6C05-B23B-4EE5-BDBE-34102E0B8A63}" srcOrd="1" destOrd="0" presId="urn:microsoft.com/office/officeart/2005/8/layout/process4"/>
    <dgm:cxn modelId="{51778EFC-E641-406A-82B6-530951A79BBA}" type="presParOf" srcId="{BCB611E5-9B28-4236-B989-4F29E01302EE}" destId="{F707077F-CA3B-4199-AA05-3E155BCB35B4}" srcOrd="2" destOrd="0" presId="urn:microsoft.com/office/officeart/2005/8/layout/process4"/>
    <dgm:cxn modelId="{AAEA54B1-8EE2-4653-BE31-086F1ABADB25}" type="presParOf" srcId="{E435817C-261C-4BBF-9D1B-0A32F2C5D876}" destId="{BADB4A7A-50F1-40AA-843B-16A6C519ADE1}" srcOrd="1" destOrd="0" presId="urn:microsoft.com/office/officeart/2005/8/layout/process4"/>
    <dgm:cxn modelId="{3B1ABBEC-A675-4C43-89FF-77BFBE9EC238}" type="presParOf" srcId="{E435817C-261C-4BBF-9D1B-0A32F2C5D876}" destId="{2B7E0EBF-A421-4657-A450-3C25669ED7CA}" srcOrd="2" destOrd="0" presId="urn:microsoft.com/office/officeart/2005/8/layout/process4"/>
    <dgm:cxn modelId="{8054E5D1-523B-4342-9CDC-EB55FF1D5FA5}" type="presParOf" srcId="{2B7E0EBF-A421-4657-A450-3C25669ED7CA}" destId="{CBDE83DF-A8BB-4711-8B33-D8A5764E2D91}" srcOrd="0" destOrd="0" presId="urn:microsoft.com/office/officeart/2005/8/layout/process4"/>
    <dgm:cxn modelId="{9D97FB57-664F-4A6C-9603-53EF0183BA77}" type="presParOf" srcId="{2B7E0EBF-A421-4657-A450-3C25669ED7CA}" destId="{CE9619A8-7392-4819-8761-A5042A07B62F}" srcOrd="1" destOrd="0" presId="urn:microsoft.com/office/officeart/2005/8/layout/process4"/>
    <dgm:cxn modelId="{31B2F974-05CF-46A5-BDDF-A7600A7078C5}" type="presParOf" srcId="{2B7E0EBF-A421-4657-A450-3C25669ED7CA}" destId="{8D075EAF-5E2E-4EFD-A0C3-C922463BF4E3}" srcOrd="2" destOrd="0" presId="urn:microsoft.com/office/officeart/2005/8/layout/process4"/>
    <dgm:cxn modelId="{B5F3E7DD-1916-4428-808C-41B353B64832}" type="presParOf" srcId="{8D075EAF-5E2E-4EFD-A0C3-C922463BF4E3}" destId="{2DB0E96E-B172-4471-96B8-E9A5B6B9486A}" srcOrd="0" destOrd="0" presId="urn:microsoft.com/office/officeart/2005/8/layout/process4"/>
    <dgm:cxn modelId="{7E76BC17-BC4C-4F20-9A57-BEA482774D78}" type="presParOf" srcId="{8D075EAF-5E2E-4EFD-A0C3-C922463BF4E3}" destId="{067E47E3-3248-4E49-B086-43CB00FBB81C}" srcOrd="1" destOrd="0" presId="urn:microsoft.com/office/officeart/2005/8/layout/process4"/>
    <dgm:cxn modelId="{7F74E83A-2ACE-40E2-B8BB-92E1F781C879}" type="presParOf" srcId="{E435817C-261C-4BBF-9D1B-0A32F2C5D876}" destId="{C1AAA9B2-7347-4D80-8D58-7AF1AF1E6380}" srcOrd="3" destOrd="0" presId="urn:microsoft.com/office/officeart/2005/8/layout/process4"/>
    <dgm:cxn modelId="{7B86F8D7-1244-4589-976F-90DBC333FB1B}" type="presParOf" srcId="{E435817C-261C-4BBF-9D1B-0A32F2C5D876}" destId="{E900434C-282B-4A38-A483-3CBB64E35CF3}" srcOrd="4" destOrd="0" presId="urn:microsoft.com/office/officeart/2005/8/layout/process4"/>
    <dgm:cxn modelId="{F9CAD355-5B8C-47B9-86E4-D71327538222}" type="presParOf" srcId="{E900434C-282B-4A38-A483-3CBB64E35CF3}" destId="{32864D1C-F48A-48C9-9ED2-5E46241EBB0D}" srcOrd="0" destOrd="0" presId="urn:microsoft.com/office/officeart/2005/8/layout/process4"/>
    <dgm:cxn modelId="{0E9DF293-C549-46AE-9FEA-688FDF6C99BE}" type="presParOf" srcId="{E900434C-282B-4A38-A483-3CBB64E35CF3}" destId="{3B3DDF69-3E51-4BBC-9E7C-B73C074F5418}" srcOrd="1" destOrd="0" presId="urn:microsoft.com/office/officeart/2005/8/layout/process4"/>
    <dgm:cxn modelId="{CCD462F7-22EB-43CF-8F87-9EAE4F1BFEB2}" type="presParOf" srcId="{E900434C-282B-4A38-A483-3CBB64E35CF3}" destId="{8701ADD5-EBD9-4450-B9CE-240FF7A5E5A0}" srcOrd="2" destOrd="0" presId="urn:microsoft.com/office/officeart/2005/8/layout/process4"/>
    <dgm:cxn modelId="{79848887-BE1D-4724-8F09-1FB2BD12A4FA}" type="presParOf" srcId="{8701ADD5-EBD9-4450-B9CE-240FF7A5E5A0}" destId="{2D6214B8-E5EF-439D-A0D2-E30417807C6F}" srcOrd="0" destOrd="0" presId="urn:microsoft.com/office/officeart/2005/8/layout/process4"/>
    <dgm:cxn modelId="{E8E65645-CECC-419A-9827-D4DD62A2C0C8}" type="presParOf" srcId="{8701ADD5-EBD9-4450-B9CE-240FF7A5E5A0}" destId="{80A5DED4-513D-4EDF-97F5-EE5E31273E43}" srcOrd="1" destOrd="0" presId="urn:microsoft.com/office/officeart/2005/8/layout/process4"/>
    <dgm:cxn modelId="{1151220A-C6C8-467D-AD04-66BCCF1279C5}" type="presParOf" srcId="{8701ADD5-EBD9-4450-B9CE-240FF7A5E5A0}" destId="{5C075222-1F06-4AC1-BA97-B9873DFF4E5C}" srcOrd="2" destOrd="0" presId="urn:microsoft.com/office/officeart/2005/8/layout/process4"/>
    <dgm:cxn modelId="{F787FBA5-69C2-4986-8169-7F6E616BFA6E}" type="presParOf" srcId="{8701ADD5-EBD9-4450-B9CE-240FF7A5E5A0}" destId="{BD0D5D2E-85C3-4146-A6DF-60B4922A925C}" srcOrd="3" destOrd="0" presId="urn:microsoft.com/office/officeart/2005/8/layout/process4"/>
    <dgm:cxn modelId="{4EE21561-2934-4BAC-BC5C-52243AB4476B}" type="presParOf" srcId="{E435817C-261C-4BBF-9D1B-0A32F2C5D876}" destId="{3F299483-305C-4D6F-945A-6C6E6D2E599E}" srcOrd="5" destOrd="0" presId="urn:microsoft.com/office/officeart/2005/8/layout/process4"/>
    <dgm:cxn modelId="{D0D066A0-DC8D-4889-A695-F1328E5075E3}" type="presParOf" srcId="{E435817C-261C-4BBF-9D1B-0A32F2C5D876}" destId="{D582E656-22D7-495A-BA75-3631A3716435}" srcOrd="6" destOrd="0" presId="urn:microsoft.com/office/officeart/2005/8/layout/process4"/>
    <dgm:cxn modelId="{2080B98E-ECF6-43B5-8C36-678ED5185D35}" type="presParOf" srcId="{D582E656-22D7-495A-BA75-3631A3716435}" destId="{3DC9B8F7-0565-4ECA-B751-82174AEC180B}" srcOrd="0" destOrd="0" presId="urn:microsoft.com/office/officeart/2005/8/layout/process4"/>
    <dgm:cxn modelId="{DF18EB07-A433-4CA6-B0F2-1A8E58F8F8BE}" type="presParOf" srcId="{D582E656-22D7-495A-BA75-3631A3716435}" destId="{EB06AFC6-8B68-47B4-9E95-4CC129610F8D}" srcOrd="1" destOrd="0" presId="urn:microsoft.com/office/officeart/2005/8/layout/process4"/>
    <dgm:cxn modelId="{7AFD89DC-FCD0-465D-B440-13447A326F9A}" type="presParOf" srcId="{D582E656-22D7-495A-BA75-3631A3716435}" destId="{F129D4C2-0958-4DB2-A222-8FF45840B760}" srcOrd="2" destOrd="0" presId="urn:microsoft.com/office/officeart/2005/8/layout/process4"/>
    <dgm:cxn modelId="{123F3F93-2006-47E1-AF45-34BB2D80D196}" type="presParOf" srcId="{F129D4C2-0958-4DB2-A222-8FF45840B760}" destId="{F6217260-69E0-4993-A30B-809FE55D3DDD}" srcOrd="0" destOrd="0" presId="urn:microsoft.com/office/officeart/2005/8/layout/process4"/>
    <dgm:cxn modelId="{2501A801-60B8-47A2-9EC4-43529BD38CFB}" type="presParOf" srcId="{F129D4C2-0958-4DB2-A222-8FF45840B760}" destId="{963E2C8A-A404-4B0B-A1E9-E2CC654C18CA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335F9D-2A9E-4F90-830D-4E88FD30B318}" type="doc">
      <dgm:prSet loTypeId="urn:microsoft.com/office/officeart/2005/8/layout/gear1" loCatId="process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9F5CFEEB-88E8-4779-BD06-A9C0D31074EE}">
      <dgm:prSet phldrT="[Text]" custT="1"/>
      <dgm:spPr/>
      <dgm:t>
        <a:bodyPr/>
        <a:lstStyle/>
        <a:p>
          <a:r>
            <a:rPr lang="en-US" sz="2400" dirty="0" smtClean="0"/>
            <a:t>Governance: managing security &amp; compliance</a:t>
          </a:r>
          <a:endParaRPr lang="en-US" sz="2400" dirty="0"/>
        </a:p>
      </dgm:t>
    </dgm:pt>
    <dgm:pt modelId="{981B89B8-A47D-4BC1-B067-6700CA94AED9}" type="parTrans" cxnId="{1E156FE7-60F7-4297-9016-0BCC0DB5FEEF}">
      <dgm:prSet/>
      <dgm:spPr/>
      <dgm:t>
        <a:bodyPr/>
        <a:lstStyle/>
        <a:p>
          <a:endParaRPr lang="en-US" sz="2800"/>
        </a:p>
      </dgm:t>
    </dgm:pt>
    <dgm:pt modelId="{CD589F82-DAB9-4B86-96FA-E43C4CE0913D}" type="sibTrans" cxnId="{1E156FE7-60F7-4297-9016-0BCC0DB5FEEF}">
      <dgm:prSet/>
      <dgm:spPr/>
      <dgm:t>
        <a:bodyPr/>
        <a:lstStyle/>
        <a:p>
          <a:endParaRPr lang="en-US" sz="2800"/>
        </a:p>
      </dgm:t>
    </dgm:pt>
    <dgm:pt modelId="{2F891C81-E460-45E0-AE45-B16D1BDC4FE6}">
      <dgm:prSet phldrT="[Text]" custT="1"/>
      <dgm:spPr/>
      <dgm:t>
        <a:bodyPr/>
        <a:lstStyle/>
        <a:p>
          <a:r>
            <a:rPr lang="en-US" sz="1000" dirty="0" smtClean="0"/>
            <a:t>Risk management</a:t>
          </a:r>
          <a:endParaRPr lang="en-US" sz="1000" dirty="0"/>
        </a:p>
      </dgm:t>
    </dgm:pt>
    <dgm:pt modelId="{630E72B6-5AD7-47B6-8C81-EDBCEDEF41BA}" type="parTrans" cxnId="{4007B922-1899-4CBD-B5F6-C89FB894050C}">
      <dgm:prSet/>
      <dgm:spPr/>
      <dgm:t>
        <a:bodyPr/>
        <a:lstStyle/>
        <a:p>
          <a:endParaRPr lang="en-US" sz="2800"/>
        </a:p>
      </dgm:t>
    </dgm:pt>
    <dgm:pt modelId="{E781606F-FB6D-4547-9DB0-00D5AA9AB6FE}" type="sibTrans" cxnId="{4007B922-1899-4CBD-B5F6-C89FB894050C}">
      <dgm:prSet/>
      <dgm:spPr/>
      <dgm:t>
        <a:bodyPr/>
        <a:lstStyle/>
        <a:p>
          <a:endParaRPr lang="en-US" sz="2800"/>
        </a:p>
      </dgm:t>
    </dgm:pt>
    <dgm:pt modelId="{F4EFC931-41F3-4341-AA51-54018442F521}">
      <dgm:prSet phldrT="[Text]" custT="1"/>
      <dgm:spPr/>
      <dgm:t>
        <a:bodyPr/>
        <a:lstStyle/>
        <a:p>
          <a:r>
            <a:rPr lang="en-US" sz="2400" dirty="0" smtClean="0"/>
            <a:t>Ops in cloud</a:t>
          </a:r>
          <a:endParaRPr lang="en-US" sz="2400" dirty="0"/>
        </a:p>
      </dgm:t>
    </dgm:pt>
    <dgm:pt modelId="{90840C79-7463-48CC-BDA6-BB0999A4BD6B}" type="parTrans" cxnId="{9A145D46-76E6-443A-9298-DA0B9AEA6F5F}">
      <dgm:prSet/>
      <dgm:spPr/>
      <dgm:t>
        <a:bodyPr/>
        <a:lstStyle/>
        <a:p>
          <a:endParaRPr lang="en-US" sz="2800"/>
        </a:p>
      </dgm:t>
    </dgm:pt>
    <dgm:pt modelId="{BB1A327E-8766-4AE8-B292-5FCE9A2B9DB3}" type="sibTrans" cxnId="{9A145D46-76E6-443A-9298-DA0B9AEA6F5F}">
      <dgm:prSet/>
      <dgm:spPr/>
      <dgm:t>
        <a:bodyPr/>
        <a:lstStyle/>
        <a:p>
          <a:endParaRPr lang="en-US" sz="2800"/>
        </a:p>
      </dgm:t>
    </dgm:pt>
    <dgm:pt modelId="{6C17D6E4-F536-4D93-B6B8-33DD219A9353}">
      <dgm:prSet phldrT="[Text]" custT="1"/>
      <dgm:spPr/>
      <dgm:t>
        <a:bodyPr/>
        <a:lstStyle/>
        <a:p>
          <a:r>
            <a:rPr lang="en-US" sz="2400" dirty="0" smtClean="0"/>
            <a:t>Cloud Arch.</a:t>
          </a:r>
          <a:endParaRPr lang="en-US" sz="2400" dirty="0"/>
        </a:p>
      </dgm:t>
    </dgm:pt>
    <dgm:pt modelId="{25DB09C3-EDC9-46E7-878D-F39917412E8D}" type="parTrans" cxnId="{7D9AD0D3-0263-4B18-B8DC-F4B4401DD6F0}">
      <dgm:prSet/>
      <dgm:spPr/>
      <dgm:t>
        <a:bodyPr/>
        <a:lstStyle/>
        <a:p>
          <a:endParaRPr lang="en-US" sz="2800"/>
        </a:p>
      </dgm:t>
    </dgm:pt>
    <dgm:pt modelId="{E00B903E-E773-4BA3-8596-72102DAB2AC1}" type="sibTrans" cxnId="{7D9AD0D3-0263-4B18-B8DC-F4B4401DD6F0}">
      <dgm:prSet/>
      <dgm:spPr/>
      <dgm:t>
        <a:bodyPr/>
        <a:lstStyle/>
        <a:p>
          <a:endParaRPr lang="en-US" sz="2800"/>
        </a:p>
      </dgm:t>
    </dgm:pt>
    <dgm:pt modelId="{A7CAEC9F-4504-4250-9F84-5A07BCCF9811}">
      <dgm:prSet phldrT="[Text]" custT="1"/>
      <dgm:spPr/>
      <dgm:t>
        <a:bodyPr/>
        <a:lstStyle/>
        <a:p>
          <a:r>
            <a:rPr lang="en-US" sz="1000" dirty="0" smtClean="0"/>
            <a:t>Traditional Security</a:t>
          </a:r>
          <a:endParaRPr lang="en-US" sz="1000" dirty="0"/>
        </a:p>
      </dgm:t>
    </dgm:pt>
    <dgm:pt modelId="{9D8D4865-A418-430A-9568-C048F5B5F005}" type="parTrans" cxnId="{A556ABC9-C9EC-4F7E-A667-117FDDCE952E}">
      <dgm:prSet/>
      <dgm:spPr/>
      <dgm:t>
        <a:bodyPr/>
        <a:lstStyle/>
        <a:p>
          <a:endParaRPr lang="en-US" sz="2800"/>
        </a:p>
      </dgm:t>
    </dgm:pt>
    <dgm:pt modelId="{45C25467-A307-40ED-B5A9-42718F56026D}" type="sibTrans" cxnId="{A556ABC9-C9EC-4F7E-A667-117FDDCE952E}">
      <dgm:prSet/>
      <dgm:spPr/>
      <dgm:t>
        <a:bodyPr/>
        <a:lstStyle/>
        <a:p>
          <a:endParaRPr lang="en-US" sz="2800"/>
        </a:p>
      </dgm:t>
    </dgm:pt>
    <dgm:pt modelId="{F690DF80-69CE-4D4D-851F-F61CB2C9BE85}">
      <dgm:prSet custT="1"/>
      <dgm:spPr/>
      <dgm:t>
        <a:bodyPr/>
        <a:lstStyle/>
        <a:p>
          <a:r>
            <a:rPr lang="en-US" sz="1000" dirty="0" smtClean="0"/>
            <a:t>Compliance and Audit</a:t>
          </a:r>
        </a:p>
      </dgm:t>
    </dgm:pt>
    <dgm:pt modelId="{8F361EFF-25AF-494D-BA21-42A88AB1346C}" type="parTrans" cxnId="{0AB3D383-3769-4AE6-B763-E47A54C3D721}">
      <dgm:prSet/>
      <dgm:spPr/>
      <dgm:t>
        <a:bodyPr/>
        <a:lstStyle/>
        <a:p>
          <a:endParaRPr lang="en-US"/>
        </a:p>
      </dgm:t>
    </dgm:pt>
    <dgm:pt modelId="{4B12B0EF-D387-46C0-A930-F2B6EACD06B7}" type="sibTrans" cxnId="{0AB3D383-3769-4AE6-B763-E47A54C3D721}">
      <dgm:prSet/>
      <dgm:spPr/>
      <dgm:t>
        <a:bodyPr/>
        <a:lstStyle/>
        <a:p>
          <a:endParaRPr lang="en-US"/>
        </a:p>
      </dgm:t>
    </dgm:pt>
    <dgm:pt modelId="{FAFE10EB-3DF2-45E1-87F9-CB78E2DFBAE9}">
      <dgm:prSet custT="1"/>
      <dgm:spPr/>
      <dgm:t>
        <a:bodyPr/>
        <a:lstStyle/>
        <a:p>
          <a:r>
            <a:rPr lang="fr-FR" sz="1000" dirty="0" smtClean="0"/>
            <a:t>Information life cycle</a:t>
          </a:r>
          <a:endParaRPr lang="en-US" sz="1000" dirty="0" smtClean="0"/>
        </a:p>
      </dgm:t>
    </dgm:pt>
    <dgm:pt modelId="{1D1C1448-4B76-460B-A863-2CB1DB0F6E05}" type="parTrans" cxnId="{53FAF7F5-A963-4EA8-8667-7F1DC6124CA6}">
      <dgm:prSet/>
      <dgm:spPr/>
      <dgm:t>
        <a:bodyPr/>
        <a:lstStyle/>
        <a:p>
          <a:endParaRPr lang="en-US"/>
        </a:p>
      </dgm:t>
    </dgm:pt>
    <dgm:pt modelId="{61E2D262-A6DD-4319-B58A-C461448B7270}" type="sibTrans" cxnId="{53FAF7F5-A963-4EA8-8667-7F1DC6124CA6}">
      <dgm:prSet/>
      <dgm:spPr/>
      <dgm:t>
        <a:bodyPr/>
        <a:lstStyle/>
        <a:p>
          <a:endParaRPr lang="en-US"/>
        </a:p>
      </dgm:t>
    </dgm:pt>
    <dgm:pt modelId="{E850553E-58DE-4DB4-9C5A-7C03443E3D75}">
      <dgm:prSet phldrT="[Text]" custT="1"/>
      <dgm:spPr/>
      <dgm:t>
        <a:bodyPr/>
        <a:lstStyle/>
        <a:p>
          <a:r>
            <a:rPr lang="en-US" sz="1000" dirty="0" smtClean="0"/>
            <a:t>Legal and Electronic Discovery</a:t>
          </a:r>
          <a:endParaRPr lang="en-US" sz="1000" dirty="0"/>
        </a:p>
      </dgm:t>
    </dgm:pt>
    <dgm:pt modelId="{9A967B1D-C3B4-4439-A69E-92A7EBEC4B63}" type="parTrans" cxnId="{01539186-9275-47ED-9919-9D1B96B2E09B}">
      <dgm:prSet/>
      <dgm:spPr/>
    </dgm:pt>
    <dgm:pt modelId="{4B712A42-0F49-44C4-BDF5-0C4743B3E634}" type="sibTrans" cxnId="{01539186-9275-47ED-9919-9D1B96B2E09B}">
      <dgm:prSet/>
      <dgm:spPr/>
    </dgm:pt>
    <dgm:pt modelId="{89AADFE4-684E-46D7-9E93-8AF6DE7C8B40}">
      <dgm:prSet custT="1"/>
      <dgm:spPr/>
      <dgm:t>
        <a:bodyPr/>
        <a:lstStyle/>
        <a:p>
          <a:r>
            <a:rPr lang="en-US" sz="1000" dirty="0" smtClean="0"/>
            <a:t>Standards</a:t>
          </a:r>
        </a:p>
      </dgm:t>
    </dgm:pt>
    <dgm:pt modelId="{745CF319-EE39-49CF-9DD9-DC546E6F1A67}" type="parTrans" cxnId="{9EC51D2F-2687-4AC2-AB08-E4AED6A3EBF3}">
      <dgm:prSet/>
      <dgm:spPr/>
    </dgm:pt>
    <dgm:pt modelId="{B308B1F6-9D8B-4842-B96B-8A81FC7BA7A1}" type="sibTrans" cxnId="{9EC51D2F-2687-4AC2-AB08-E4AED6A3EBF3}">
      <dgm:prSet/>
      <dgm:spPr/>
    </dgm:pt>
    <dgm:pt modelId="{9C01EFF6-6436-46D1-B8D7-57F947B81827}">
      <dgm:prSet phldrT="[Text]" custT="1"/>
      <dgm:spPr/>
      <dgm:t>
        <a:bodyPr/>
        <a:lstStyle/>
        <a:p>
          <a:r>
            <a:rPr lang="en-US" sz="1000" dirty="0" smtClean="0"/>
            <a:t>Data Center</a:t>
          </a:r>
          <a:endParaRPr lang="en-US" sz="1000" dirty="0"/>
        </a:p>
      </dgm:t>
    </dgm:pt>
    <dgm:pt modelId="{EC812114-C51C-4986-98FC-D56B5E72C48D}" type="parTrans" cxnId="{3B5FDC2D-BF2A-4947-88FB-D38B71A1B18C}">
      <dgm:prSet/>
      <dgm:spPr/>
    </dgm:pt>
    <dgm:pt modelId="{A1DE4396-99F2-4A78-906C-79E58E45D8E3}" type="sibTrans" cxnId="{3B5FDC2D-BF2A-4947-88FB-D38B71A1B18C}">
      <dgm:prSet/>
      <dgm:spPr/>
    </dgm:pt>
    <dgm:pt modelId="{4E7F9509-0A52-4E23-A9BC-02486CA53380}">
      <dgm:prSet phldrT="[Text]" custT="1"/>
      <dgm:spPr/>
      <dgm:t>
        <a:bodyPr/>
        <a:lstStyle/>
        <a:p>
          <a:r>
            <a:rPr lang="en-US" sz="1000" dirty="0" smtClean="0"/>
            <a:t>Incident Mgmt</a:t>
          </a:r>
          <a:endParaRPr lang="en-US" sz="1000" dirty="0"/>
        </a:p>
      </dgm:t>
    </dgm:pt>
    <dgm:pt modelId="{0ABF038E-E047-48AC-A19A-31A35371DF84}" type="parTrans" cxnId="{A6AAFD28-B1BF-4244-8AC5-9AFDC7930CD5}">
      <dgm:prSet/>
      <dgm:spPr/>
    </dgm:pt>
    <dgm:pt modelId="{AE6796C4-13C2-4C70-9DB3-2AD26534DC8C}" type="sibTrans" cxnId="{A6AAFD28-B1BF-4244-8AC5-9AFDC7930CD5}">
      <dgm:prSet/>
      <dgm:spPr/>
    </dgm:pt>
    <dgm:pt modelId="{2779D831-3638-4D05-AC45-F3A97B012D76}">
      <dgm:prSet phldrT="[Text]" custT="1"/>
      <dgm:spPr/>
      <dgm:t>
        <a:bodyPr/>
        <a:lstStyle/>
        <a:p>
          <a:r>
            <a:rPr lang="en-US" sz="1000" dirty="0" smtClean="0"/>
            <a:t>Application Security</a:t>
          </a:r>
          <a:endParaRPr lang="en-US" sz="1000" dirty="0"/>
        </a:p>
      </dgm:t>
    </dgm:pt>
    <dgm:pt modelId="{7F2A9404-0519-40A1-8F1B-368E91DFD4A7}" type="parTrans" cxnId="{7325E296-AA94-428E-A0A5-869CA282F5A0}">
      <dgm:prSet/>
      <dgm:spPr/>
    </dgm:pt>
    <dgm:pt modelId="{8D9DB4E5-0FDD-4FBD-9CEE-97F479D4261C}" type="sibTrans" cxnId="{7325E296-AA94-428E-A0A5-869CA282F5A0}">
      <dgm:prSet/>
      <dgm:spPr/>
    </dgm:pt>
    <dgm:pt modelId="{C6D39D9D-1115-4BB8-971B-52034D07220E}">
      <dgm:prSet phldrT="[Text]" custT="1"/>
      <dgm:spPr/>
      <dgm:t>
        <a:bodyPr/>
        <a:lstStyle/>
        <a:p>
          <a:r>
            <a:rPr lang="en-US" sz="1000" dirty="0" smtClean="0"/>
            <a:t>Encryption and Keys</a:t>
          </a:r>
          <a:endParaRPr lang="en-US" sz="1000" dirty="0"/>
        </a:p>
      </dgm:t>
    </dgm:pt>
    <dgm:pt modelId="{F275B1A0-42E0-48DA-8987-0D4665AF1658}" type="parTrans" cxnId="{94A03DA1-820B-4467-87EB-667D1442C1B2}">
      <dgm:prSet/>
      <dgm:spPr/>
    </dgm:pt>
    <dgm:pt modelId="{5057CB31-752E-443E-B83A-E2D6E8407C30}" type="sibTrans" cxnId="{94A03DA1-820B-4467-87EB-667D1442C1B2}">
      <dgm:prSet/>
      <dgm:spPr/>
    </dgm:pt>
    <dgm:pt modelId="{ECC86F58-73E4-4D90-B045-742A646B1BF7}">
      <dgm:prSet phldrT="[Text]" custT="1"/>
      <dgm:spPr/>
      <dgm:t>
        <a:bodyPr/>
        <a:lstStyle/>
        <a:p>
          <a:r>
            <a:rPr lang="en-US" sz="1000" dirty="0" smtClean="0"/>
            <a:t>Identity and Access</a:t>
          </a:r>
          <a:endParaRPr lang="en-US" sz="1000" dirty="0"/>
        </a:p>
      </dgm:t>
    </dgm:pt>
    <dgm:pt modelId="{6D65F9BE-3BD2-4738-8A63-D5EE72AFE216}" type="parTrans" cxnId="{D3D0A328-AC68-4093-8CDE-B929FBF92DEB}">
      <dgm:prSet/>
      <dgm:spPr/>
    </dgm:pt>
    <dgm:pt modelId="{AA497679-92B1-44CA-B08C-E49830D1BA6A}" type="sibTrans" cxnId="{D3D0A328-AC68-4093-8CDE-B929FBF92DEB}">
      <dgm:prSet/>
      <dgm:spPr/>
    </dgm:pt>
    <dgm:pt modelId="{DFFB996E-092B-4516-8B8A-24417CE9C0D0}">
      <dgm:prSet phldrT="[Text]" custT="1"/>
      <dgm:spPr/>
      <dgm:t>
        <a:bodyPr/>
        <a:lstStyle/>
        <a:p>
          <a:r>
            <a:rPr lang="en-US" sz="1000" dirty="0" smtClean="0"/>
            <a:t>Virtualization</a:t>
          </a:r>
          <a:endParaRPr lang="en-US" sz="1000" dirty="0"/>
        </a:p>
      </dgm:t>
    </dgm:pt>
    <dgm:pt modelId="{331464DC-5574-487B-A3E4-95CD6939574E}" type="parTrans" cxnId="{BA8D293E-7051-4FA7-97C1-37FDEDE02545}">
      <dgm:prSet/>
      <dgm:spPr/>
    </dgm:pt>
    <dgm:pt modelId="{4A34E6D5-11A5-4C49-99AC-BD2777A68461}" type="sibTrans" cxnId="{BA8D293E-7051-4FA7-97C1-37FDEDE02545}">
      <dgm:prSet/>
      <dgm:spPr/>
    </dgm:pt>
    <dgm:pt modelId="{0058ADFD-C4DA-4FA9-AD10-B5BD77650265}">
      <dgm:prSet phldrT="[Text]" custScaleX="82195" custScaleY="134369" custT="1" custLinFactNeighborX="-19254" custLinFactNeighborY="23948"/>
      <dgm:spPr/>
      <dgm:t>
        <a:bodyPr/>
        <a:lstStyle/>
        <a:p>
          <a:r>
            <a:rPr lang="en-US" sz="1000" dirty="0" smtClean="0"/>
            <a:t>Application</a:t>
          </a:r>
          <a:endParaRPr lang="en-US" sz="1000" dirty="0"/>
        </a:p>
      </dgm:t>
    </dgm:pt>
    <dgm:pt modelId="{0EF59280-0494-49DC-BE92-B8C94B53DBCB}" type="parTrans" cxnId="{993F24C2-C032-476E-98D9-743561BB481F}">
      <dgm:prSet/>
      <dgm:spPr/>
    </dgm:pt>
    <dgm:pt modelId="{952C2E5A-3258-4A2B-A682-B0B31A1D57BF}" type="sibTrans" cxnId="{993F24C2-C032-476E-98D9-743561BB481F}">
      <dgm:prSet/>
      <dgm:spPr/>
    </dgm:pt>
    <dgm:pt modelId="{D948DABA-75BE-4452-91E7-AB44CE13BF75}">
      <dgm:prSet phldrT="[Text]" custT="1"/>
      <dgm:spPr/>
      <dgm:t>
        <a:bodyPr/>
        <a:lstStyle/>
        <a:p>
          <a:r>
            <a:rPr lang="en-US" sz="1000" dirty="0" smtClean="0"/>
            <a:t>Information</a:t>
          </a:r>
          <a:endParaRPr lang="en-US" sz="1000" dirty="0"/>
        </a:p>
      </dgm:t>
    </dgm:pt>
    <dgm:pt modelId="{710F5BCE-64AF-4C26-AF46-8B53BFF25BE3}" type="parTrans" cxnId="{F821D219-8EB2-4067-B28A-1CC6D5AE1DD0}">
      <dgm:prSet/>
      <dgm:spPr/>
      <dgm:t>
        <a:bodyPr/>
        <a:lstStyle/>
        <a:p>
          <a:endParaRPr lang="en-US"/>
        </a:p>
      </dgm:t>
    </dgm:pt>
    <dgm:pt modelId="{4D91A12C-633B-4CA8-9508-793415971ED1}" type="sibTrans" cxnId="{F821D219-8EB2-4067-B28A-1CC6D5AE1DD0}">
      <dgm:prSet/>
      <dgm:spPr/>
      <dgm:t>
        <a:bodyPr/>
        <a:lstStyle/>
        <a:p>
          <a:endParaRPr lang="en-US"/>
        </a:p>
      </dgm:t>
    </dgm:pt>
    <dgm:pt modelId="{F4F3233F-7ACA-45A8-A906-726EB9E0D940}">
      <dgm:prSet phldrT="[Text]" custT="1"/>
      <dgm:spPr/>
      <dgm:t>
        <a:bodyPr/>
        <a:lstStyle/>
        <a:p>
          <a:r>
            <a:rPr lang="en-US" sz="1000" dirty="0" smtClean="0"/>
            <a:t>Management</a:t>
          </a:r>
          <a:endParaRPr lang="en-US" sz="1000" dirty="0"/>
        </a:p>
      </dgm:t>
    </dgm:pt>
    <dgm:pt modelId="{77CF4FF3-DB4A-414C-ACF4-98890E51CAA9}" type="parTrans" cxnId="{FB5436FA-02B3-4D50-B0A0-65D4EA7AF409}">
      <dgm:prSet/>
      <dgm:spPr/>
      <dgm:t>
        <a:bodyPr/>
        <a:lstStyle/>
        <a:p>
          <a:endParaRPr lang="en-US"/>
        </a:p>
      </dgm:t>
    </dgm:pt>
    <dgm:pt modelId="{FD058BC5-6AE5-4747-9A08-810196A91F85}" type="sibTrans" cxnId="{FB5436FA-02B3-4D50-B0A0-65D4EA7AF409}">
      <dgm:prSet/>
      <dgm:spPr/>
      <dgm:t>
        <a:bodyPr/>
        <a:lstStyle/>
        <a:p>
          <a:endParaRPr lang="en-US"/>
        </a:p>
      </dgm:t>
    </dgm:pt>
    <dgm:pt modelId="{9A399165-8F45-4F65-B855-60CFDD3C01EA}">
      <dgm:prSet phldrT="[Text]" custT="1"/>
      <dgm:spPr/>
      <dgm:t>
        <a:bodyPr/>
        <a:lstStyle/>
        <a:p>
          <a:r>
            <a:rPr lang="en-US" sz="1000" dirty="0" smtClean="0"/>
            <a:t>Network</a:t>
          </a:r>
          <a:endParaRPr lang="en-US" sz="1000" dirty="0"/>
        </a:p>
      </dgm:t>
    </dgm:pt>
    <dgm:pt modelId="{16C3AA40-74DF-4D7E-BC61-B8FE3858216E}" type="parTrans" cxnId="{49B45878-C243-4465-9C7E-5F31FD3CB69B}">
      <dgm:prSet/>
      <dgm:spPr/>
      <dgm:t>
        <a:bodyPr/>
        <a:lstStyle/>
        <a:p>
          <a:endParaRPr lang="en-US"/>
        </a:p>
      </dgm:t>
    </dgm:pt>
    <dgm:pt modelId="{CE37D7C5-A91D-4492-AE10-C83D7F481350}" type="sibTrans" cxnId="{49B45878-C243-4465-9C7E-5F31FD3CB69B}">
      <dgm:prSet/>
      <dgm:spPr/>
      <dgm:t>
        <a:bodyPr/>
        <a:lstStyle/>
        <a:p>
          <a:endParaRPr lang="en-US"/>
        </a:p>
      </dgm:t>
    </dgm:pt>
    <dgm:pt modelId="{3351F9B2-9C8F-4E8D-9B41-D86481D287CD}">
      <dgm:prSet phldrT="[Text]" custT="1"/>
      <dgm:spPr/>
      <dgm:t>
        <a:bodyPr/>
        <a:lstStyle/>
        <a:p>
          <a:r>
            <a:rPr lang="en-US" sz="1000" dirty="0" smtClean="0"/>
            <a:t>Trust</a:t>
          </a:r>
          <a:endParaRPr lang="en-US" sz="1000" dirty="0"/>
        </a:p>
      </dgm:t>
    </dgm:pt>
    <dgm:pt modelId="{B78E0422-60C3-4E80-B36B-F1D00BBE57F0}" type="parTrans" cxnId="{44EC184F-3FD2-45EE-8915-D4D7478D4BD0}">
      <dgm:prSet/>
      <dgm:spPr/>
      <dgm:t>
        <a:bodyPr/>
        <a:lstStyle/>
        <a:p>
          <a:endParaRPr lang="en-US"/>
        </a:p>
      </dgm:t>
    </dgm:pt>
    <dgm:pt modelId="{FDC6F510-CA1F-47E7-9655-A67B8D356337}" type="sibTrans" cxnId="{44EC184F-3FD2-45EE-8915-D4D7478D4BD0}">
      <dgm:prSet/>
      <dgm:spPr/>
      <dgm:t>
        <a:bodyPr/>
        <a:lstStyle/>
        <a:p>
          <a:endParaRPr lang="en-US"/>
        </a:p>
      </dgm:t>
    </dgm:pt>
    <dgm:pt modelId="{68BC4A96-DCAC-4F8B-A95B-C0283D3E8D9A}">
      <dgm:prSet phldrT="[Text]" custT="1"/>
      <dgm:spPr/>
      <dgm:t>
        <a:bodyPr/>
        <a:lstStyle/>
        <a:p>
          <a:r>
            <a:rPr lang="en-US" sz="1000" dirty="0" smtClean="0"/>
            <a:t>Storage</a:t>
          </a:r>
          <a:endParaRPr lang="en-US" sz="1000" dirty="0"/>
        </a:p>
      </dgm:t>
    </dgm:pt>
    <dgm:pt modelId="{488CC373-2F23-45E2-8664-0BB3ACDEE47C}" type="parTrans" cxnId="{6962B0A7-2C71-4EF5-A060-A5815A2F7312}">
      <dgm:prSet/>
      <dgm:spPr/>
      <dgm:t>
        <a:bodyPr/>
        <a:lstStyle/>
        <a:p>
          <a:endParaRPr lang="en-US"/>
        </a:p>
      </dgm:t>
    </dgm:pt>
    <dgm:pt modelId="{B9BC0804-C779-4F66-890B-6F1E104D328A}" type="sibTrans" cxnId="{6962B0A7-2C71-4EF5-A060-A5815A2F7312}">
      <dgm:prSet/>
      <dgm:spPr/>
      <dgm:t>
        <a:bodyPr/>
        <a:lstStyle/>
        <a:p>
          <a:endParaRPr lang="en-US"/>
        </a:p>
      </dgm:t>
    </dgm:pt>
    <dgm:pt modelId="{3D7FE7DE-0E22-415D-A838-717D39B6A68F}">
      <dgm:prSet phldrT="[Text]" custT="1"/>
      <dgm:spPr/>
      <dgm:t>
        <a:bodyPr/>
        <a:lstStyle/>
        <a:p>
          <a:r>
            <a:rPr lang="en-US" sz="1000" dirty="0" smtClean="0"/>
            <a:t>Physical</a:t>
          </a:r>
          <a:endParaRPr lang="en-US" sz="1000" dirty="0"/>
        </a:p>
      </dgm:t>
    </dgm:pt>
    <dgm:pt modelId="{5D5B575D-0FF2-4A3B-922C-4B66D940DD30}" type="parTrans" cxnId="{B2C2E422-7093-42B8-B75F-F7C050610FA9}">
      <dgm:prSet/>
      <dgm:spPr/>
      <dgm:t>
        <a:bodyPr/>
        <a:lstStyle/>
        <a:p>
          <a:endParaRPr lang="en-US"/>
        </a:p>
      </dgm:t>
    </dgm:pt>
    <dgm:pt modelId="{D0D891BD-DCB2-4931-87FE-02929C24EA44}" type="sibTrans" cxnId="{B2C2E422-7093-42B8-B75F-F7C050610FA9}">
      <dgm:prSet/>
      <dgm:spPr/>
      <dgm:t>
        <a:bodyPr/>
        <a:lstStyle/>
        <a:p>
          <a:endParaRPr lang="en-US"/>
        </a:p>
      </dgm:t>
    </dgm:pt>
    <dgm:pt modelId="{4484EEBB-9256-4AA3-8BDD-F81CEFB06718}">
      <dgm:prSet phldrT="[Text]" custT="1"/>
      <dgm:spPr/>
      <dgm:t>
        <a:bodyPr/>
        <a:lstStyle/>
        <a:p>
          <a:r>
            <a:rPr lang="en-US" sz="1000" smtClean="0"/>
            <a:t>I/P/SaaS</a:t>
          </a:r>
          <a:endParaRPr lang="en-US" sz="1000" dirty="0"/>
        </a:p>
      </dgm:t>
    </dgm:pt>
    <dgm:pt modelId="{92028803-9C9F-4453-BF32-A87348E7A8B4}" type="parTrans" cxnId="{83C71B48-3779-4D8B-A725-B5BF6DD03973}">
      <dgm:prSet/>
      <dgm:spPr/>
    </dgm:pt>
    <dgm:pt modelId="{4ABA87D2-44ED-4839-A17B-377F57DFDE06}" type="sibTrans" cxnId="{83C71B48-3779-4D8B-A725-B5BF6DD03973}">
      <dgm:prSet/>
      <dgm:spPr/>
    </dgm:pt>
    <dgm:pt modelId="{004B4464-BA60-4D3B-B1E9-1FA82452E137}" type="pres">
      <dgm:prSet presAssocID="{67335F9D-2A9E-4F90-830D-4E88FD30B318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E51B21-8EAC-44AF-A27B-FDC008EF05DB}" type="pres">
      <dgm:prSet presAssocID="{9F5CFEEB-88E8-4779-BD06-A9C0D31074EE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A5C84F-6F82-4D27-BB27-AB1FD0E556BD}" type="pres">
      <dgm:prSet presAssocID="{9F5CFEEB-88E8-4779-BD06-A9C0D31074EE}" presName="gear1srcNode" presStyleLbl="node1" presStyleIdx="0" presStyleCnt="3"/>
      <dgm:spPr/>
      <dgm:t>
        <a:bodyPr/>
        <a:lstStyle/>
        <a:p>
          <a:endParaRPr lang="en-US"/>
        </a:p>
      </dgm:t>
    </dgm:pt>
    <dgm:pt modelId="{46A75F70-D995-4873-94B1-9817821C73E3}" type="pres">
      <dgm:prSet presAssocID="{9F5CFEEB-88E8-4779-BD06-A9C0D31074EE}" presName="gear1dstNode" presStyleLbl="node1" presStyleIdx="0" presStyleCnt="3"/>
      <dgm:spPr/>
      <dgm:t>
        <a:bodyPr/>
        <a:lstStyle/>
        <a:p>
          <a:endParaRPr lang="en-US"/>
        </a:p>
      </dgm:t>
    </dgm:pt>
    <dgm:pt modelId="{1FF880FD-7465-450D-9281-8423779B972D}" type="pres">
      <dgm:prSet presAssocID="{9F5CFEEB-88E8-4779-BD06-A9C0D31074EE}" presName="gear1ch" presStyleLbl="fgAcc1" presStyleIdx="0" presStyleCnt="3" custScaleX="73912" custLinFactNeighborX="-2844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306EDC-898D-4E98-AB8F-E213293C0FEE}" type="pres">
      <dgm:prSet presAssocID="{F4EFC931-41F3-4341-AA51-54018442F521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63B561-7004-43B4-B95D-1CFEC564AC23}" type="pres">
      <dgm:prSet presAssocID="{F4EFC931-41F3-4341-AA51-54018442F521}" presName="gear2srcNode" presStyleLbl="node1" presStyleIdx="1" presStyleCnt="3"/>
      <dgm:spPr/>
      <dgm:t>
        <a:bodyPr/>
        <a:lstStyle/>
        <a:p>
          <a:endParaRPr lang="en-US"/>
        </a:p>
      </dgm:t>
    </dgm:pt>
    <dgm:pt modelId="{5A7B2B34-61E3-4288-9A90-9E6548233AF0}" type="pres">
      <dgm:prSet presAssocID="{F4EFC931-41F3-4341-AA51-54018442F521}" presName="gear2dstNode" presStyleLbl="node1" presStyleIdx="1" presStyleCnt="3"/>
      <dgm:spPr/>
      <dgm:t>
        <a:bodyPr/>
        <a:lstStyle/>
        <a:p>
          <a:endParaRPr lang="en-US"/>
        </a:p>
      </dgm:t>
    </dgm:pt>
    <dgm:pt modelId="{3D358126-AF30-4CD7-8485-DC0BEFC05DA1}" type="pres">
      <dgm:prSet presAssocID="{F4EFC931-41F3-4341-AA51-54018442F521}" presName="gear2ch" presStyleLbl="fgAcc1" presStyleIdx="1" presStyleCnt="3" custScaleX="82195" custScaleY="134369" custLinFactNeighborX="-19254" custLinFactNeighborY="2394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DBAA14-8DB3-4BFB-ADF1-B36CF9686830}" type="pres">
      <dgm:prSet presAssocID="{6C17D6E4-F536-4D93-B6B8-33DD219A9353}" presName="gear3" presStyleLbl="node1" presStyleIdx="2" presStyleCnt="3"/>
      <dgm:spPr/>
      <dgm:t>
        <a:bodyPr/>
        <a:lstStyle/>
        <a:p>
          <a:endParaRPr lang="en-US"/>
        </a:p>
      </dgm:t>
    </dgm:pt>
    <dgm:pt modelId="{39F77B74-DDC0-4001-8E85-DE61A5C1748B}" type="pres">
      <dgm:prSet presAssocID="{6C17D6E4-F536-4D93-B6B8-33DD219A9353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756AD0-8DC0-4B81-8767-69B7CF24E83E}" type="pres">
      <dgm:prSet presAssocID="{6C17D6E4-F536-4D93-B6B8-33DD219A9353}" presName="gear3srcNode" presStyleLbl="node1" presStyleIdx="2" presStyleCnt="3"/>
      <dgm:spPr/>
      <dgm:t>
        <a:bodyPr/>
        <a:lstStyle/>
        <a:p>
          <a:endParaRPr lang="en-US"/>
        </a:p>
      </dgm:t>
    </dgm:pt>
    <dgm:pt modelId="{88D5022C-FCE1-49BE-91B8-841E6B8C2314}" type="pres">
      <dgm:prSet presAssocID="{6C17D6E4-F536-4D93-B6B8-33DD219A9353}" presName="gear3dstNode" presStyleLbl="node1" presStyleIdx="2" presStyleCnt="3"/>
      <dgm:spPr/>
      <dgm:t>
        <a:bodyPr/>
        <a:lstStyle/>
        <a:p>
          <a:endParaRPr lang="en-US"/>
        </a:p>
      </dgm:t>
    </dgm:pt>
    <dgm:pt modelId="{88F53CA7-767F-4F23-9BB3-9716B5A6030C}" type="pres">
      <dgm:prSet presAssocID="{6C17D6E4-F536-4D93-B6B8-33DD219A9353}" presName="gear3ch" presStyleLbl="fgAcc1" presStyleIdx="2" presStyleCnt="3" custScaleX="82195" custScaleY="134369" custLinFactNeighborX="15114" custLinFactNeighborY="-331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02B8D-345B-49D2-A80C-19AFB220CF9B}" type="pres">
      <dgm:prSet presAssocID="{CD589F82-DAB9-4B86-96FA-E43C4CE0913D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AA2A2B96-81C5-4483-97A1-890E7C7E2D0D}" type="pres">
      <dgm:prSet presAssocID="{BB1A327E-8766-4AE8-B292-5FCE9A2B9DB3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8051F5BF-9890-4C06-AF81-570C0D95D7C7}" type="pres">
      <dgm:prSet presAssocID="{E00B903E-E773-4BA3-8596-72102DAB2AC1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BA8D293E-7051-4FA7-97C1-37FDEDE02545}" srcId="{F4EFC931-41F3-4341-AA51-54018442F521}" destId="{DFFB996E-092B-4516-8B8A-24417CE9C0D0}" srcOrd="6" destOrd="0" parTransId="{331464DC-5574-487B-A3E4-95CD6939574E}" sibTransId="{4A34E6D5-11A5-4C49-99AC-BD2777A68461}"/>
    <dgm:cxn modelId="{ECBCD03D-0A0E-412B-A4A3-D28206D37D8F}" type="presOf" srcId="{2F891C81-E460-45E0-AE45-B16D1BDC4FE6}" destId="{1FF880FD-7465-450D-9281-8423779B972D}" srcOrd="0" destOrd="0" presId="urn:microsoft.com/office/officeart/2005/8/layout/gear1"/>
    <dgm:cxn modelId="{F3AAA30B-E73B-4C33-B64E-D68AC609D85B}" type="presOf" srcId="{9F5CFEEB-88E8-4779-BD06-A9C0D31074EE}" destId="{46A75F70-D995-4873-94B1-9817821C73E3}" srcOrd="2" destOrd="0" presId="urn:microsoft.com/office/officeart/2005/8/layout/gear1"/>
    <dgm:cxn modelId="{404A7F3C-68B1-495C-9690-E73A4018499F}" type="presOf" srcId="{2779D831-3638-4D05-AC45-F3A97B012D76}" destId="{3D358126-AF30-4CD7-8485-DC0BEFC05DA1}" srcOrd="0" destOrd="3" presId="urn:microsoft.com/office/officeart/2005/8/layout/gear1"/>
    <dgm:cxn modelId="{3B5FDC2D-BF2A-4947-88FB-D38B71A1B18C}" srcId="{F4EFC931-41F3-4341-AA51-54018442F521}" destId="{9C01EFF6-6436-46D1-B8D7-57F947B81827}" srcOrd="1" destOrd="0" parTransId="{EC812114-C51C-4986-98FC-D56B5E72C48D}" sibTransId="{A1DE4396-99F2-4A78-906C-79E58E45D8E3}"/>
    <dgm:cxn modelId="{44EC184F-3FD2-45EE-8915-D4D7478D4BD0}" srcId="{6C17D6E4-F536-4D93-B6B8-33DD219A9353}" destId="{3351F9B2-9C8F-4E8D-9B41-D86481D287CD}" srcOrd="5" destOrd="0" parTransId="{B78E0422-60C3-4E80-B36B-F1D00BBE57F0}" sibTransId="{FDC6F510-CA1F-47E7-9655-A67B8D356337}"/>
    <dgm:cxn modelId="{32E79307-709A-413F-814F-3D1D0A6D2A70}" type="presOf" srcId="{F4EFC931-41F3-4341-AA51-54018442F521}" destId="{52306EDC-898D-4E98-AB8F-E213293C0FEE}" srcOrd="0" destOrd="0" presId="urn:microsoft.com/office/officeart/2005/8/layout/gear1"/>
    <dgm:cxn modelId="{EA20C3C8-D252-4A6B-9C44-A672D7189066}" type="presOf" srcId="{4484EEBB-9256-4AA3-8BDD-F81CEFB06718}" destId="{88F53CA7-767F-4F23-9BB3-9716B5A6030C}" srcOrd="0" destOrd="0" presId="urn:microsoft.com/office/officeart/2005/8/layout/gear1"/>
    <dgm:cxn modelId="{226AFC12-E74E-432F-86E0-EB0C58AEE8D5}" type="presOf" srcId="{6C17D6E4-F536-4D93-B6B8-33DD219A9353}" destId="{BE756AD0-8DC0-4B81-8767-69B7CF24E83E}" srcOrd="2" destOrd="0" presId="urn:microsoft.com/office/officeart/2005/8/layout/gear1"/>
    <dgm:cxn modelId="{53FAF7F5-A963-4EA8-8667-7F1DC6124CA6}" srcId="{9F5CFEEB-88E8-4779-BD06-A9C0D31074EE}" destId="{FAFE10EB-3DF2-45E1-87F9-CB78E2DFBAE9}" srcOrd="3" destOrd="0" parTransId="{1D1C1448-4B76-460B-A863-2CB1DB0F6E05}" sibTransId="{61E2D262-A6DD-4319-B58A-C461448B7270}"/>
    <dgm:cxn modelId="{B2C2E422-7093-42B8-B75F-F7C050610FA9}" srcId="{6C17D6E4-F536-4D93-B6B8-33DD219A9353}" destId="{3D7FE7DE-0E22-415D-A838-717D39B6A68F}" srcOrd="7" destOrd="0" parTransId="{5D5B575D-0FF2-4A3B-922C-4B66D940DD30}" sibTransId="{D0D891BD-DCB2-4931-87FE-02929C24EA44}"/>
    <dgm:cxn modelId="{97B41FEF-23F8-42AF-8D4B-C74E22EC6C05}" type="presOf" srcId="{9A399165-8F45-4F65-B855-60CFDD3C01EA}" destId="{88F53CA7-767F-4F23-9BB3-9716B5A6030C}" srcOrd="0" destOrd="4" presId="urn:microsoft.com/office/officeart/2005/8/layout/gear1"/>
    <dgm:cxn modelId="{7D9AD0D3-0263-4B18-B8DC-F4B4401DD6F0}" srcId="{67335F9D-2A9E-4F90-830D-4E88FD30B318}" destId="{6C17D6E4-F536-4D93-B6B8-33DD219A9353}" srcOrd="2" destOrd="0" parTransId="{25DB09C3-EDC9-46E7-878D-F39917412E8D}" sibTransId="{E00B903E-E773-4BA3-8596-72102DAB2AC1}"/>
    <dgm:cxn modelId="{1E156FE7-60F7-4297-9016-0BCC0DB5FEEF}" srcId="{67335F9D-2A9E-4F90-830D-4E88FD30B318}" destId="{9F5CFEEB-88E8-4779-BD06-A9C0D31074EE}" srcOrd="0" destOrd="0" parTransId="{981B89B8-A47D-4BC1-B067-6700CA94AED9}" sibTransId="{CD589F82-DAB9-4B86-96FA-E43C4CE0913D}"/>
    <dgm:cxn modelId="{C6B2D099-94FA-4AB7-9F68-73B4508DCFC0}" type="presOf" srcId="{0058ADFD-C4DA-4FA9-AD10-B5BD77650265}" destId="{88F53CA7-767F-4F23-9BB3-9716B5A6030C}" srcOrd="0" destOrd="1" presId="urn:microsoft.com/office/officeart/2005/8/layout/gear1"/>
    <dgm:cxn modelId="{F9CF15C1-6195-4E61-9B91-CF1614F2965B}" type="presOf" srcId="{68BC4A96-DCAC-4F8B-A95B-C0283D3E8D9A}" destId="{88F53CA7-767F-4F23-9BB3-9716B5A6030C}" srcOrd="0" destOrd="6" presId="urn:microsoft.com/office/officeart/2005/8/layout/gear1"/>
    <dgm:cxn modelId="{49B45878-C243-4465-9C7E-5F31FD3CB69B}" srcId="{6C17D6E4-F536-4D93-B6B8-33DD219A9353}" destId="{9A399165-8F45-4F65-B855-60CFDD3C01EA}" srcOrd="4" destOrd="0" parTransId="{16C3AA40-74DF-4D7E-BC61-B8FE3858216E}" sibTransId="{CE37D7C5-A91D-4492-AE10-C83D7F481350}"/>
    <dgm:cxn modelId="{591CD31E-7441-4179-875C-E09EFE9B5AF5}" type="presOf" srcId="{D948DABA-75BE-4452-91E7-AB44CE13BF75}" destId="{88F53CA7-767F-4F23-9BB3-9716B5A6030C}" srcOrd="0" destOrd="2" presId="urn:microsoft.com/office/officeart/2005/8/layout/gear1"/>
    <dgm:cxn modelId="{83B535D5-CF53-4836-B5A1-DEDAECC765CD}" type="presOf" srcId="{9F5CFEEB-88E8-4779-BD06-A9C0D31074EE}" destId="{3DE51B21-8EAC-44AF-A27B-FDC008EF05DB}" srcOrd="0" destOrd="0" presId="urn:microsoft.com/office/officeart/2005/8/layout/gear1"/>
    <dgm:cxn modelId="{BACE4E5F-38E4-480E-B468-BB0098E8FA81}" type="presOf" srcId="{CD589F82-DAB9-4B86-96FA-E43C4CE0913D}" destId="{C3302B8D-345B-49D2-A80C-19AFB220CF9B}" srcOrd="0" destOrd="0" presId="urn:microsoft.com/office/officeart/2005/8/layout/gear1"/>
    <dgm:cxn modelId="{9A145D46-76E6-443A-9298-DA0B9AEA6F5F}" srcId="{67335F9D-2A9E-4F90-830D-4E88FD30B318}" destId="{F4EFC931-41F3-4341-AA51-54018442F521}" srcOrd="1" destOrd="0" parTransId="{90840C79-7463-48CC-BDA6-BB0999A4BD6B}" sibTransId="{BB1A327E-8766-4AE8-B292-5FCE9A2B9DB3}"/>
    <dgm:cxn modelId="{A556ABC9-C9EC-4F7E-A667-117FDDCE952E}" srcId="{F4EFC931-41F3-4341-AA51-54018442F521}" destId="{A7CAEC9F-4504-4250-9F84-5A07BCCF9811}" srcOrd="0" destOrd="0" parTransId="{9D8D4865-A418-430A-9568-C048F5B5F005}" sibTransId="{45C25467-A307-40ED-B5A9-42718F56026D}"/>
    <dgm:cxn modelId="{8708E8EC-E23E-406F-8D03-AE989160691E}" type="presOf" srcId="{4E7F9509-0A52-4E23-A9BC-02486CA53380}" destId="{3D358126-AF30-4CD7-8485-DC0BEFC05DA1}" srcOrd="0" destOrd="2" presId="urn:microsoft.com/office/officeart/2005/8/layout/gear1"/>
    <dgm:cxn modelId="{8234BAA6-75AF-4DC5-A7DA-B0C6028614DE}" type="presOf" srcId="{67335F9D-2A9E-4F90-830D-4E88FD30B318}" destId="{004B4464-BA60-4D3B-B1E9-1FA82452E137}" srcOrd="0" destOrd="0" presId="urn:microsoft.com/office/officeart/2005/8/layout/gear1"/>
    <dgm:cxn modelId="{94C08B94-84B2-4330-BC27-7348EDEF3FE0}" type="presOf" srcId="{A7CAEC9F-4504-4250-9F84-5A07BCCF9811}" destId="{3D358126-AF30-4CD7-8485-DC0BEFC05DA1}" srcOrd="0" destOrd="0" presId="urn:microsoft.com/office/officeart/2005/8/layout/gear1"/>
    <dgm:cxn modelId="{6D30A362-C14A-4466-9C52-6C3AAC5C344B}" type="presOf" srcId="{89AADFE4-684E-46D7-9E93-8AF6DE7C8B40}" destId="{1FF880FD-7465-450D-9281-8423779B972D}" srcOrd="0" destOrd="4" presId="urn:microsoft.com/office/officeart/2005/8/layout/gear1"/>
    <dgm:cxn modelId="{B2604CF2-61BB-45DB-8834-83C5A9BF3619}" type="presOf" srcId="{3351F9B2-9C8F-4E8D-9B41-D86481D287CD}" destId="{88F53CA7-767F-4F23-9BB3-9716B5A6030C}" srcOrd="0" destOrd="5" presId="urn:microsoft.com/office/officeart/2005/8/layout/gear1"/>
    <dgm:cxn modelId="{D7D06317-816D-4B31-BC40-25E0DA4AD69A}" type="presOf" srcId="{F4F3233F-7ACA-45A8-A906-726EB9E0D940}" destId="{88F53CA7-767F-4F23-9BB3-9716B5A6030C}" srcOrd="0" destOrd="3" presId="urn:microsoft.com/office/officeart/2005/8/layout/gear1"/>
    <dgm:cxn modelId="{5BF6B54C-63F4-42A2-BFCF-E2163FFBA748}" type="presOf" srcId="{ECC86F58-73E4-4D90-B045-742A646B1BF7}" destId="{3D358126-AF30-4CD7-8485-DC0BEFC05DA1}" srcOrd="0" destOrd="5" presId="urn:microsoft.com/office/officeart/2005/8/layout/gear1"/>
    <dgm:cxn modelId="{FB5436FA-02B3-4D50-B0A0-65D4EA7AF409}" srcId="{6C17D6E4-F536-4D93-B6B8-33DD219A9353}" destId="{F4F3233F-7ACA-45A8-A906-726EB9E0D940}" srcOrd="3" destOrd="0" parTransId="{77CF4FF3-DB4A-414C-ACF4-98890E51CAA9}" sibTransId="{FD058BC5-6AE5-4747-9A08-810196A91F85}"/>
    <dgm:cxn modelId="{83C71B48-3779-4D8B-A725-B5BF6DD03973}" srcId="{6C17D6E4-F536-4D93-B6B8-33DD219A9353}" destId="{4484EEBB-9256-4AA3-8BDD-F81CEFB06718}" srcOrd="0" destOrd="0" parTransId="{92028803-9C9F-4453-BF32-A87348E7A8B4}" sibTransId="{4ABA87D2-44ED-4839-A17B-377F57DFDE06}"/>
    <dgm:cxn modelId="{4007B922-1899-4CBD-B5F6-C89FB894050C}" srcId="{9F5CFEEB-88E8-4779-BD06-A9C0D31074EE}" destId="{2F891C81-E460-45E0-AE45-B16D1BDC4FE6}" srcOrd="0" destOrd="0" parTransId="{630E72B6-5AD7-47B6-8C81-EDBCEDEF41BA}" sibTransId="{E781606F-FB6D-4547-9DB0-00D5AA9AB6FE}"/>
    <dgm:cxn modelId="{0AB3D383-3769-4AE6-B763-E47A54C3D721}" srcId="{9F5CFEEB-88E8-4779-BD06-A9C0D31074EE}" destId="{F690DF80-69CE-4D4D-851F-F61CB2C9BE85}" srcOrd="2" destOrd="0" parTransId="{8F361EFF-25AF-494D-BA21-42A88AB1346C}" sibTransId="{4B12B0EF-D387-46C0-A930-F2B6EACD06B7}"/>
    <dgm:cxn modelId="{94A03DA1-820B-4467-87EB-667D1442C1B2}" srcId="{F4EFC931-41F3-4341-AA51-54018442F521}" destId="{C6D39D9D-1115-4BB8-971B-52034D07220E}" srcOrd="4" destOrd="0" parTransId="{F275B1A0-42E0-48DA-8987-0D4665AF1658}" sibTransId="{5057CB31-752E-443E-B83A-E2D6E8407C30}"/>
    <dgm:cxn modelId="{9C9F78E1-EEE0-4F7A-964E-0F3519849A5F}" type="presOf" srcId="{9C01EFF6-6436-46D1-B8D7-57F947B81827}" destId="{3D358126-AF30-4CD7-8485-DC0BEFC05DA1}" srcOrd="0" destOrd="1" presId="urn:microsoft.com/office/officeart/2005/8/layout/gear1"/>
    <dgm:cxn modelId="{6962B0A7-2C71-4EF5-A060-A5815A2F7312}" srcId="{6C17D6E4-F536-4D93-B6B8-33DD219A9353}" destId="{68BC4A96-DCAC-4F8B-A95B-C0283D3E8D9A}" srcOrd="6" destOrd="0" parTransId="{488CC373-2F23-45E2-8664-0BB3ACDEE47C}" sibTransId="{B9BC0804-C779-4F66-890B-6F1E104D328A}"/>
    <dgm:cxn modelId="{9F6A2266-210D-4795-8AF2-575CB8678AF7}" type="presOf" srcId="{F4EFC931-41F3-4341-AA51-54018442F521}" destId="{5A7B2B34-61E3-4288-9A90-9E6548233AF0}" srcOrd="2" destOrd="0" presId="urn:microsoft.com/office/officeart/2005/8/layout/gear1"/>
    <dgm:cxn modelId="{612800F3-7B52-4274-84E8-82B418636478}" type="presOf" srcId="{9F5CFEEB-88E8-4779-BD06-A9C0D31074EE}" destId="{CDA5C84F-6F82-4D27-BB27-AB1FD0E556BD}" srcOrd="1" destOrd="0" presId="urn:microsoft.com/office/officeart/2005/8/layout/gear1"/>
    <dgm:cxn modelId="{01539186-9275-47ED-9919-9D1B96B2E09B}" srcId="{9F5CFEEB-88E8-4779-BD06-A9C0D31074EE}" destId="{E850553E-58DE-4DB4-9C5A-7C03443E3D75}" srcOrd="1" destOrd="0" parTransId="{9A967B1D-C3B4-4439-A69E-92A7EBEC4B63}" sibTransId="{4B712A42-0F49-44C4-BDF5-0C4743B3E634}"/>
    <dgm:cxn modelId="{F821D219-8EB2-4067-B28A-1CC6D5AE1DD0}" srcId="{6C17D6E4-F536-4D93-B6B8-33DD219A9353}" destId="{D948DABA-75BE-4452-91E7-AB44CE13BF75}" srcOrd="2" destOrd="0" parTransId="{710F5BCE-64AF-4C26-AF46-8B53BFF25BE3}" sibTransId="{4D91A12C-633B-4CA8-9508-793415971ED1}"/>
    <dgm:cxn modelId="{EFFA9408-AF73-4996-BFBD-F2597D257A5E}" type="presOf" srcId="{E00B903E-E773-4BA3-8596-72102DAB2AC1}" destId="{8051F5BF-9890-4C06-AF81-570C0D95D7C7}" srcOrd="0" destOrd="0" presId="urn:microsoft.com/office/officeart/2005/8/layout/gear1"/>
    <dgm:cxn modelId="{A6AAFD28-B1BF-4244-8AC5-9AFDC7930CD5}" srcId="{F4EFC931-41F3-4341-AA51-54018442F521}" destId="{4E7F9509-0A52-4E23-A9BC-02486CA53380}" srcOrd="2" destOrd="0" parTransId="{0ABF038E-E047-48AC-A19A-31A35371DF84}" sibTransId="{AE6796C4-13C2-4C70-9DB3-2AD26534DC8C}"/>
    <dgm:cxn modelId="{9EC51D2F-2687-4AC2-AB08-E4AED6A3EBF3}" srcId="{9F5CFEEB-88E8-4779-BD06-A9C0D31074EE}" destId="{89AADFE4-684E-46D7-9E93-8AF6DE7C8B40}" srcOrd="4" destOrd="0" parTransId="{745CF319-EE39-49CF-9DD9-DC546E6F1A67}" sibTransId="{B308B1F6-9D8B-4842-B96B-8A81FC7BA7A1}"/>
    <dgm:cxn modelId="{D3D0A328-AC68-4093-8CDE-B929FBF92DEB}" srcId="{F4EFC931-41F3-4341-AA51-54018442F521}" destId="{ECC86F58-73E4-4D90-B045-742A646B1BF7}" srcOrd="5" destOrd="0" parTransId="{6D65F9BE-3BD2-4738-8A63-D5EE72AFE216}" sibTransId="{AA497679-92B1-44CA-B08C-E49830D1BA6A}"/>
    <dgm:cxn modelId="{3C1BB616-3CC5-4658-A952-3B41C3633453}" type="presOf" srcId="{FAFE10EB-3DF2-45E1-87F9-CB78E2DFBAE9}" destId="{1FF880FD-7465-450D-9281-8423779B972D}" srcOrd="0" destOrd="3" presId="urn:microsoft.com/office/officeart/2005/8/layout/gear1"/>
    <dgm:cxn modelId="{0960B422-ED17-4351-87D9-39100DDA09D8}" type="presOf" srcId="{3D7FE7DE-0E22-415D-A838-717D39B6A68F}" destId="{88F53CA7-767F-4F23-9BB3-9716B5A6030C}" srcOrd="0" destOrd="7" presId="urn:microsoft.com/office/officeart/2005/8/layout/gear1"/>
    <dgm:cxn modelId="{9DC0397C-F30A-40E4-AE8A-866A8E97B356}" type="presOf" srcId="{F690DF80-69CE-4D4D-851F-F61CB2C9BE85}" destId="{1FF880FD-7465-450D-9281-8423779B972D}" srcOrd="0" destOrd="2" presId="urn:microsoft.com/office/officeart/2005/8/layout/gear1"/>
    <dgm:cxn modelId="{CC5BE3CA-F1B7-4FE3-ACB7-8291E2F53833}" type="presOf" srcId="{6C17D6E4-F536-4D93-B6B8-33DD219A9353}" destId="{34DBAA14-8DB3-4BFB-ADF1-B36CF9686830}" srcOrd="0" destOrd="0" presId="urn:microsoft.com/office/officeart/2005/8/layout/gear1"/>
    <dgm:cxn modelId="{2C3EF60F-1DEB-4368-BF5D-509005286A48}" type="presOf" srcId="{BB1A327E-8766-4AE8-B292-5FCE9A2B9DB3}" destId="{AA2A2B96-81C5-4483-97A1-890E7C7E2D0D}" srcOrd="0" destOrd="0" presId="urn:microsoft.com/office/officeart/2005/8/layout/gear1"/>
    <dgm:cxn modelId="{BE55F472-4D87-42D0-97BB-8667CB4FF58B}" type="presOf" srcId="{DFFB996E-092B-4516-8B8A-24417CE9C0D0}" destId="{3D358126-AF30-4CD7-8485-DC0BEFC05DA1}" srcOrd="0" destOrd="6" presId="urn:microsoft.com/office/officeart/2005/8/layout/gear1"/>
    <dgm:cxn modelId="{A99D3898-167D-4DFE-8635-2381C7BD3007}" type="presOf" srcId="{E850553E-58DE-4DB4-9C5A-7C03443E3D75}" destId="{1FF880FD-7465-450D-9281-8423779B972D}" srcOrd="0" destOrd="1" presId="urn:microsoft.com/office/officeart/2005/8/layout/gear1"/>
    <dgm:cxn modelId="{993F24C2-C032-476E-98D9-743561BB481F}" srcId="{6C17D6E4-F536-4D93-B6B8-33DD219A9353}" destId="{0058ADFD-C4DA-4FA9-AD10-B5BD77650265}" srcOrd="1" destOrd="0" parTransId="{0EF59280-0494-49DC-BE92-B8C94B53DBCB}" sibTransId="{952C2E5A-3258-4A2B-A682-B0B31A1D57BF}"/>
    <dgm:cxn modelId="{0CF80C94-CE36-48A4-A868-CCB9A2A5FA6D}" type="presOf" srcId="{F4EFC931-41F3-4341-AA51-54018442F521}" destId="{9863B561-7004-43B4-B95D-1CFEC564AC23}" srcOrd="1" destOrd="0" presId="urn:microsoft.com/office/officeart/2005/8/layout/gear1"/>
    <dgm:cxn modelId="{13B77546-B27F-4C80-99FB-A82434347747}" type="presOf" srcId="{6C17D6E4-F536-4D93-B6B8-33DD219A9353}" destId="{88D5022C-FCE1-49BE-91B8-841E6B8C2314}" srcOrd="3" destOrd="0" presId="urn:microsoft.com/office/officeart/2005/8/layout/gear1"/>
    <dgm:cxn modelId="{B3300AE4-3DC1-4472-9D18-049023C32706}" type="presOf" srcId="{6C17D6E4-F536-4D93-B6B8-33DD219A9353}" destId="{39F77B74-DDC0-4001-8E85-DE61A5C1748B}" srcOrd="1" destOrd="0" presId="urn:microsoft.com/office/officeart/2005/8/layout/gear1"/>
    <dgm:cxn modelId="{D1E3117C-D0E4-45CA-9AE5-02FB5F6A34F1}" type="presOf" srcId="{C6D39D9D-1115-4BB8-971B-52034D07220E}" destId="{3D358126-AF30-4CD7-8485-DC0BEFC05DA1}" srcOrd="0" destOrd="4" presId="urn:microsoft.com/office/officeart/2005/8/layout/gear1"/>
    <dgm:cxn modelId="{7325E296-AA94-428E-A0A5-869CA282F5A0}" srcId="{F4EFC931-41F3-4341-AA51-54018442F521}" destId="{2779D831-3638-4D05-AC45-F3A97B012D76}" srcOrd="3" destOrd="0" parTransId="{7F2A9404-0519-40A1-8F1B-368E91DFD4A7}" sibTransId="{8D9DB4E5-0FDD-4FBD-9CEE-97F479D4261C}"/>
    <dgm:cxn modelId="{FC971A3D-369B-46A2-A629-3276D79819F0}" type="presParOf" srcId="{004B4464-BA60-4D3B-B1E9-1FA82452E137}" destId="{3DE51B21-8EAC-44AF-A27B-FDC008EF05DB}" srcOrd="0" destOrd="0" presId="urn:microsoft.com/office/officeart/2005/8/layout/gear1"/>
    <dgm:cxn modelId="{4B924DAF-9931-48E1-8AED-D1355C833439}" type="presParOf" srcId="{004B4464-BA60-4D3B-B1E9-1FA82452E137}" destId="{CDA5C84F-6F82-4D27-BB27-AB1FD0E556BD}" srcOrd="1" destOrd="0" presId="urn:microsoft.com/office/officeart/2005/8/layout/gear1"/>
    <dgm:cxn modelId="{30B9E8BA-58CD-445D-ACE8-B8E531AC2DD6}" type="presParOf" srcId="{004B4464-BA60-4D3B-B1E9-1FA82452E137}" destId="{46A75F70-D995-4873-94B1-9817821C73E3}" srcOrd="2" destOrd="0" presId="urn:microsoft.com/office/officeart/2005/8/layout/gear1"/>
    <dgm:cxn modelId="{9185C0B2-BF08-42C6-84AF-46D38EE87AF2}" type="presParOf" srcId="{004B4464-BA60-4D3B-B1E9-1FA82452E137}" destId="{1FF880FD-7465-450D-9281-8423779B972D}" srcOrd="3" destOrd="0" presId="urn:microsoft.com/office/officeart/2005/8/layout/gear1"/>
    <dgm:cxn modelId="{93690FB0-3A91-435F-BBDB-EFFCA4AFD5FA}" type="presParOf" srcId="{004B4464-BA60-4D3B-B1E9-1FA82452E137}" destId="{52306EDC-898D-4E98-AB8F-E213293C0FEE}" srcOrd="4" destOrd="0" presId="urn:microsoft.com/office/officeart/2005/8/layout/gear1"/>
    <dgm:cxn modelId="{470F9DA9-97E8-4496-B383-8CCF4296B043}" type="presParOf" srcId="{004B4464-BA60-4D3B-B1E9-1FA82452E137}" destId="{9863B561-7004-43B4-B95D-1CFEC564AC23}" srcOrd="5" destOrd="0" presId="urn:microsoft.com/office/officeart/2005/8/layout/gear1"/>
    <dgm:cxn modelId="{8A23BEED-A9BB-4E9B-A110-E5E7BD94C77F}" type="presParOf" srcId="{004B4464-BA60-4D3B-B1E9-1FA82452E137}" destId="{5A7B2B34-61E3-4288-9A90-9E6548233AF0}" srcOrd="6" destOrd="0" presId="urn:microsoft.com/office/officeart/2005/8/layout/gear1"/>
    <dgm:cxn modelId="{F522C5D6-F380-4E0D-B3DD-6ABDCC7C46F5}" type="presParOf" srcId="{004B4464-BA60-4D3B-B1E9-1FA82452E137}" destId="{3D358126-AF30-4CD7-8485-DC0BEFC05DA1}" srcOrd="7" destOrd="0" presId="urn:microsoft.com/office/officeart/2005/8/layout/gear1"/>
    <dgm:cxn modelId="{C0303215-5EB5-49AC-937B-E2C30A6AD97F}" type="presParOf" srcId="{004B4464-BA60-4D3B-B1E9-1FA82452E137}" destId="{34DBAA14-8DB3-4BFB-ADF1-B36CF9686830}" srcOrd="8" destOrd="0" presId="urn:microsoft.com/office/officeart/2005/8/layout/gear1"/>
    <dgm:cxn modelId="{21D12E40-26BC-42D3-A4EC-4EA2A265AAF1}" type="presParOf" srcId="{004B4464-BA60-4D3B-B1E9-1FA82452E137}" destId="{39F77B74-DDC0-4001-8E85-DE61A5C1748B}" srcOrd="9" destOrd="0" presId="urn:microsoft.com/office/officeart/2005/8/layout/gear1"/>
    <dgm:cxn modelId="{6FF3EDBF-F48A-4B0A-8F73-59AFA3094A63}" type="presParOf" srcId="{004B4464-BA60-4D3B-B1E9-1FA82452E137}" destId="{BE756AD0-8DC0-4B81-8767-69B7CF24E83E}" srcOrd="10" destOrd="0" presId="urn:microsoft.com/office/officeart/2005/8/layout/gear1"/>
    <dgm:cxn modelId="{F13BE6A0-862D-4DCE-A5B4-7742BAA75A9A}" type="presParOf" srcId="{004B4464-BA60-4D3B-B1E9-1FA82452E137}" destId="{88D5022C-FCE1-49BE-91B8-841E6B8C2314}" srcOrd="11" destOrd="0" presId="urn:microsoft.com/office/officeart/2005/8/layout/gear1"/>
    <dgm:cxn modelId="{43FB738C-DD41-44F1-BB96-C53604DB1EBF}" type="presParOf" srcId="{004B4464-BA60-4D3B-B1E9-1FA82452E137}" destId="{88F53CA7-767F-4F23-9BB3-9716B5A6030C}" srcOrd="12" destOrd="0" presId="urn:microsoft.com/office/officeart/2005/8/layout/gear1"/>
    <dgm:cxn modelId="{7B418196-333B-4728-A52F-CD472E62D65B}" type="presParOf" srcId="{004B4464-BA60-4D3B-B1E9-1FA82452E137}" destId="{C3302B8D-345B-49D2-A80C-19AFB220CF9B}" srcOrd="13" destOrd="0" presId="urn:microsoft.com/office/officeart/2005/8/layout/gear1"/>
    <dgm:cxn modelId="{E147D2C2-5391-4E94-975B-F410695F718C}" type="presParOf" srcId="{004B4464-BA60-4D3B-B1E9-1FA82452E137}" destId="{AA2A2B96-81C5-4483-97A1-890E7C7E2D0D}" srcOrd="14" destOrd="0" presId="urn:microsoft.com/office/officeart/2005/8/layout/gear1"/>
    <dgm:cxn modelId="{C3D256BE-F446-4A84-AAB0-936090561AF5}" type="presParOf" srcId="{004B4464-BA60-4D3B-B1E9-1FA82452E137}" destId="{8051F5BF-9890-4C06-AF81-570C0D95D7C7}" srcOrd="15" destOrd="0" presId="urn:microsoft.com/office/officeart/2005/8/layout/gear1"/>
  </dgm:cxnLst>
  <dgm:bg>
    <a:gradFill flip="none" rotWithShape="1">
      <a:gsLst>
        <a:gs pos="0">
          <a:srgbClr val="E6DCAC"/>
        </a:gs>
        <a:gs pos="12000">
          <a:srgbClr val="E6D78A"/>
        </a:gs>
        <a:gs pos="30000">
          <a:srgbClr val="C7AC4C"/>
        </a:gs>
        <a:gs pos="45000">
          <a:srgbClr val="E6D78A"/>
        </a:gs>
        <a:gs pos="77000">
          <a:srgbClr val="C7AC4C">
            <a:alpha val="0"/>
          </a:srgbClr>
        </a:gs>
        <a:gs pos="100000">
          <a:srgbClr val="E6DCAC">
            <a:alpha val="0"/>
          </a:srgbClr>
        </a:gs>
      </a:gsLst>
      <a:path path="circle">
        <a:fillToRect l="50000" t="50000" r="50000" b="50000"/>
      </a:path>
      <a:tileRect/>
    </a:gra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3AA85D-C3DC-4FD2-A0AB-3BC2D145BA36}">
      <dsp:nvSpPr>
        <dsp:cNvPr id="0" name=""/>
        <dsp:cNvSpPr/>
      </dsp:nvSpPr>
      <dsp:spPr>
        <a:xfrm>
          <a:off x="0" y="3794301"/>
          <a:ext cx="5562600" cy="8301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Draw your conclusions</a:t>
          </a:r>
        </a:p>
      </dsp:txBody>
      <dsp:txXfrm>
        <a:off x="0" y="3794301"/>
        <a:ext cx="5562600" cy="448254"/>
      </dsp:txXfrm>
    </dsp:sp>
    <dsp:sp modelId="{2483C1E9-9026-4214-B798-4EC7053DB925}">
      <dsp:nvSpPr>
        <dsp:cNvPr id="0" name=""/>
        <dsp:cNvSpPr/>
      </dsp:nvSpPr>
      <dsp:spPr>
        <a:xfrm>
          <a:off x="2716" y="4225954"/>
          <a:ext cx="1852389" cy="38184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Do I need security?</a:t>
          </a:r>
        </a:p>
      </dsp:txBody>
      <dsp:txXfrm>
        <a:off x="2716" y="4225954"/>
        <a:ext cx="1852389" cy="381846"/>
      </dsp:txXfrm>
    </dsp:sp>
    <dsp:sp modelId="{AAEA6C05-B23B-4EE5-BDBE-34102E0B8A63}">
      <dsp:nvSpPr>
        <dsp:cNvPr id="0" name=""/>
        <dsp:cNvSpPr/>
      </dsp:nvSpPr>
      <dsp:spPr>
        <a:xfrm>
          <a:off x="1855105" y="4225954"/>
          <a:ext cx="1852389" cy="38184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What needs most security (most valuable)?</a:t>
          </a:r>
        </a:p>
      </dsp:txBody>
      <dsp:txXfrm>
        <a:off x="1855105" y="4225954"/>
        <a:ext cx="1852389" cy="381846"/>
      </dsp:txXfrm>
    </dsp:sp>
    <dsp:sp modelId="{F707077F-CA3B-4199-AA05-3E155BCB35B4}">
      <dsp:nvSpPr>
        <dsp:cNvPr id="0" name=""/>
        <dsp:cNvSpPr/>
      </dsp:nvSpPr>
      <dsp:spPr>
        <a:xfrm>
          <a:off x="3707494" y="4225954"/>
          <a:ext cx="1852389" cy="38184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Where do I need security most? (store, </a:t>
          </a:r>
          <a:r>
            <a:rPr lang="en-US" sz="1200" kern="1200" dirty="0" err="1" smtClean="0"/>
            <a:t>comm</a:t>
          </a:r>
          <a:r>
            <a:rPr lang="en-US" sz="1200" kern="1200" dirty="0" smtClean="0"/>
            <a:t>, …)</a:t>
          </a:r>
        </a:p>
      </dsp:txBody>
      <dsp:txXfrm>
        <a:off x="3707494" y="4225954"/>
        <a:ext cx="1852389" cy="381846"/>
      </dsp:txXfrm>
    </dsp:sp>
    <dsp:sp modelId="{CE9619A8-7392-4819-8761-A5042A07B62F}">
      <dsp:nvSpPr>
        <dsp:cNvPr id="0" name=""/>
        <dsp:cNvSpPr/>
      </dsp:nvSpPr>
      <dsp:spPr>
        <a:xfrm rot="10800000">
          <a:off x="0" y="2530058"/>
          <a:ext cx="5562600" cy="1276694"/>
        </a:xfrm>
        <a:prstGeom prst="upArrowCallou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Evaluate service, functionality &amp; data flow</a:t>
          </a:r>
        </a:p>
      </dsp:txBody>
      <dsp:txXfrm>
        <a:off x="0" y="2530058"/>
        <a:ext cx="5562600" cy="448119"/>
      </dsp:txXfrm>
    </dsp:sp>
    <dsp:sp modelId="{2DB0E96E-B172-4471-96B8-E9A5B6B9486A}">
      <dsp:nvSpPr>
        <dsp:cNvPr id="0" name=""/>
        <dsp:cNvSpPr/>
      </dsp:nvSpPr>
      <dsp:spPr>
        <a:xfrm>
          <a:off x="0" y="2978178"/>
          <a:ext cx="2781300" cy="3817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Cloud providers, service models</a:t>
          </a:r>
          <a:endParaRPr lang="en-US" sz="1200" kern="1200" dirty="0" smtClean="0"/>
        </a:p>
      </dsp:txBody>
      <dsp:txXfrm>
        <a:off x="0" y="2978178"/>
        <a:ext cx="2781300" cy="381731"/>
      </dsp:txXfrm>
    </dsp:sp>
    <dsp:sp modelId="{067E47E3-3248-4E49-B086-43CB00FBB81C}">
      <dsp:nvSpPr>
        <dsp:cNvPr id="0" name=""/>
        <dsp:cNvSpPr/>
      </dsp:nvSpPr>
      <dsp:spPr>
        <a:xfrm>
          <a:off x="2781300" y="2978178"/>
          <a:ext cx="2781300" cy="3817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Detailed analysis of where your data will be “at rest” and during communication</a:t>
          </a:r>
          <a:endParaRPr lang="en-US" sz="1200" kern="1200" dirty="0" smtClean="0"/>
        </a:p>
      </dsp:txBody>
      <dsp:txXfrm>
        <a:off x="2781300" y="2978178"/>
        <a:ext cx="2781300" cy="381731"/>
      </dsp:txXfrm>
    </dsp:sp>
    <dsp:sp modelId="{3B3DDF69-3E51-4BBC-9E7C-B73C074F5418}">
      <dsp:nvSpPr>
        <dsp:cNvPr id="0" name=""/>
        <dsp:cNvSpPr/>
      </dsp:nvSpPr>
      <dsp:spPr>
        <a:xfrm rot="10800000">
          <a:off x="0" y="1265815"/>
          <a:ext cx="5562600" cy="1276694"/>
        </a:xfrm>
        <a:prstGeom prst="upArrowCallou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Evaluate asset and attractiveness of target</a:t>
          </a:r>
        </a:p>
      </dsp:txBody>
      <dsp:txXfrm>
        <a:off x="0" y="1265815"/>
        <a:ext cx="5562600" cy="448119"/>
      </dsp:txXfrm>
    </dsp:sp>
    <dsp:sp modelId="{2D6214B8-E5EF-439D-A0D2-E30417807C6F}">
      <dsp:nvSpPr>
        <dsp:cNvPr id="0" name=""/>
        <dsp:cNvSpPr/>
      </dsp:nvSpPr>
      <dsp:spPr>
        <a:xfrm>
          <a:off x="0" y="1713935"/>
          <a:ext cx="1390650" cy="3817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u="sng" kern="1200" dirty="0" smtClean="0"/>
            <a:t>Money value</a:t>
          </a:r>
        </a:p>
      </dsp:txBody>
      <dsp:txXfrm>
        <a:off x="0" y="1713935"/>
        <a:ext cx="1390650" cy="381731"/>
      </dsp:txXfrm>
    </dsp:sp>
    <dsp:sp modelId="{80A5DED4-513D-4EDF-97F5-EE5E31273E43}">
      <dsp:nvSpPr>
        <dsp:cNvPr id="0" name=""/>
        <dsp:cNvSpPr/>
      </dsp:nvSpPr>
      <dsp:spPr>
        <a:xfrm>
          <a:off x="1390649" y="1713935"/>
          <a:ext cx="1390650" cy="3817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Non-monetary value</a:t>
          </a:r>
        </a:p>
      </dsp:txBody>
      <dsp:txXfrm>
        <a:off x="1390649" y="1713935"/>
        <a:ext cx="1390650" cy="381731"/>
      </dsp:txXfrm>
    </dsp:sp>
    <dsp:sp modelId="{5C075222-1F06-4AC1-BA97-B9873DFF4E5C}">
      <dsp:nvSpPr>
        <dsp:cNvPr id="0" name=""/>
        <dsp:cNvSpPr/>
      </dsp:nvSpPr>
      <dsp:spPr>
        <a:xfrm>
          <a:off x="2781300" y="1713935"/>
          <a:ext cx="1390650" cy="3817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Nuisance value</a:t>
          </a:r>
        </a:p>
      </dsp:txBody>
      <dsp:txXfrm>
        <a:off x="2781300" y="1713935"/>
        <a:ext cx="1390650" cy="381731"/>
      </dsp:txXfrm>
    </dsp:sp>
    <dsp:sp modelId="{BD0D5D2E-85C3-4146-A6DF-60B4922A925C}">
      <dsp:nvSpPr>
        <dsp:cNvPr id="0" name=""/>
        <dsp:cNvSpPr/>
      </dsp:nvSpPr>
      <dsp:spPr>
        <a:xfrm>
          <a:off x="4171950" y="1713935"/>
          <a:ext cx="1390650" cy="3817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For whom? (pros? Insiders? kids?)</a:t>
          </a:r>
        </a:p>
      </dsp:txBody>
      <dsp:txXfrm>
        <a:off x="4171950" y="1713935"/>
        <a:ext cx="1390650" cy="381731"/>
      </dsp:txXfrm>
    </dsp:sp>
    <dsp:sp modelId="{EB06AFC6-8B68-47B4-9E95-4CC129610F8D}">
      <dsp:nvSpPr>
        <dsp:cNvPr id="0" name=""/>
        <dsp:cNvSpPr/>
      </dsp:nvSpPr>
      <dsp:spPr>
        <a:xfrm rot="10800000">
          <a:off x="0" y="1572"/>
          <a:ext cx="5562600" cy="1276694"/>
        </a:xfrm>
        <a:prstGeom prst="upArrowCallou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Identify the asset for the cloud deployment</a:t>
          </a:r>
          <a:endParaRPr lang="en-US" sz="1500" kern="1200"/>
        </a:p>
      </dsp:txBody>
      <dsp:txXfrm>
        <a:off x="0" y="1572"/>
        <a:ext cx="5562600" cy="448119"/>
      </dsp:txXfrm>
    </dsp:sp>
    <dsp:sp modelId="{F6217260-69E0-4993-A30B-809FE55D3DDD}">
      <dsp:nvSpPr>
        <dsp:cNvPr id="0" name=""/>
        <dsp:cNvSpPr/>
      </dsp:nvSpPr>
      <dsp:spPr>
        <a:xfrm>
          <a:off x="0" y="449692"/>
          <a:ext cx="2781300" cy="3817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Data</a:t>
          </a:r>
          <a:endParaRPr lang="en-US" sz="1200" kern="1200" dirty="0" smtClean="0"/>
        </a:p>
      </dsp:txBody>
      <dsp:txXfrm>
        <a:off x="0" y="449692"/>
        <a:ext cx="2781300" cy="381731"/>
      </dsp:txXfrm>
    </dsp:sp>
    <dsp:sp modelId="{963E2C8A-A404-4B0B-A1E9-E2CC654C18CA}">
      <dsp:nvSpPr>
        <dsp:cNvPr id="0" name=""/>
        <dsp:cNvSpPr/>
      </dsp:nvSpPr>
      <dsp:spPr>
        <a:xfrm>
          <a:off x="2781300" y="449692"/>
          <a:ext cx="2781300" cy="3817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/>
            <a:t>Applications, Functions, Processes</a:t>
          </a:r>
          <a:endParaRPr lang="en-US" sz="1200" kern="1200" dirty="0" smtClean="0"/>
        </a:p>
      </dsp:txBody>
      <dsp:txXfrm>
        <a:off x="2781300" y="449692"/>
        <a:ext cx="2781300" cy="38173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E51B21-8EAC-44AF-A27B-FDC008EF05DB}">
      <dsp:nvSpPr>
        <dsp:cNvPr id="0" name=""/>
        <dsp:cNvSpPr/>
      </dsp:nvSpPr>
      <dsp:spPr>
        <a:xfrm>
          <a:off x="4004309" y="2366010"/>
          <a:ext cx="2891790" cy="2891790"/>
        </a:xfrm>
        <a:prstGeom prst="gear9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Governance: managing security &amp; compliance</a:t>
          </a:r>
          <a:endParaRPr lang="en-US" sz="2400" kern="1200" dirty="0"/>
        </a:p>
      </dsp:txBody>
      <dsp:txXfrm>
        <a:off x="4004309" y="2366010"/>
        <a:ext cx="2891790" cy="2891790"/>
      </dsp:txXfrm>
    </dsp:sp>
    <dsp:sp modelId="{1FF880FD-7465-450D-9281-8423779B972D}">
      <dsp:nvSpPr>
        <dsp:cNvPr id="0" name=""/>
        <dsp:cNvSpPr/>
      </dsp:nvSpPr>
      <dsp:spPr>
        <a:xfrm>
          <a:off x="3352794" y="4153662"/>
          <a:ext cx="1360150" cy="110413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Risk management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Legal and Electronic Discovery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Compliance and Audit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kern="1200" dirty="0" smtClean="0"/>
            <a:t>Information life cycle</a:t>
          </a:r>
          <a:endParaRPr lang="en-US" sz="1000" kern="1200" dirty="0" smtClean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Standards</a:t>
          </a:r>
        </a:p>
      </dsp:txBody>
      <dsp:txXfrm>
        <a:off x="3352794" y="4153662"/>
        <a:ext cx="1360150" cy="1104138"/>
      </dsp:txXfrm>
    </dsp:sp>
    <dsp:sp modelId="{52306EDC-898D-4E98-AB8F-E213293C0FEE}">
      <dsp:nvSpPr>
        <dsp:cNvPr id="0" name=""/>
        <dsp:cNvSpPr/>
      </dsp:nvSpPr>
      <dsp:spPr>
        <a:xfrm>
          <a:off x="2321814" y="1682496"/>
          <a:ext cx="2103120" cy="2103120"/>
        </a:xfrm>
        <a:prstGeom prst="gear6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Ops in cloud</a:t>
          </a:r>
          <a:endParaRPr lang="en-US" sz="2400" kern="1200" dirty="0"/>
        </a:p>
      </dsp:txBody>
      <dsp:txXfrm>
        <a:off x="2321814" y="1682496"/>
        <a:ext cx="2103120" cy="2103120"/>
      </dsp:txXfrm>
    </dsp:sp>
    <dsp:sp modelId="{3D358126-AF30-4CD7-8485-DC0BEFC05DA1}">
      <dsp:nvSpPr>
        <dsp:cNvPr id="0" name=""/>
        <dsp:cNvSpPr/>
      </dsp:nvSpPr>
      <dsp:spPr>
        <a:xfrm>
          <a:off x="1447808" y="3124202"/>
          <a:ext cx="1512577" cy="148361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Traditional Security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Data Center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Incident Mgmt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Application Security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Encryption and Keys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Identity and Access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Virtualization</a:t>
          </a:r>
          <a:endParaRPr lang="en-US" sz="1000" kern="1200" dirty="0"/>
        </a:p>
      </dsp:txBody>
      <dsp:txXfrm>
        <a:off x="1447808" y="3124202"/>
        <a:ext cx="1512577" cy="1483619"/>
      </dsp:txXfrm>
    </dsp:sp>
    <dsp:sp modelId="{34DBAA14-8DB3-4BFB-ADF1-B36CF9686830}">
      <dsp:nvSpPr>
        <dsp:cNvPr id="0" name=""/>
        <dsp:cNvSpPr/>
      </dsp:nvSpPr>
      <dsp:spPr>
        <a:xfrm rot="20700000">
          <a:off x="3499775" y="231557"/>
          <a:ext cx="2060628" cy="2060628"/>
        </a:xfrm>
        <a:prstGeom prst="gear6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Cloud Arch.</a:t>
          </a:r>
          <a:endParaRPr lang="en-US" sz="2400" kern="1200" dirty="0"/>
        </a:p>
      </dsp:txBody>
      <dsp:txXfrm>
        <a:off x="3951732" y="683514"/>
        <a:ext cx="1156716" cy="1156716"/>
      </dsp:txXfrm>
    </dsp:sp>
    <dsp:sp modelId="{88F53CA7-767F-4F23-9BB3-9716B5A6030C}">
      <dsp:nvSpPr>
        <dsp:cNvPr id="0" name=""/>
        <dsp:cNvSpPr/>
      </dsp:nvSpPr>
      <dsp:spPr>
        <a:xfrm>
          <a:off x="5497828" y="457204"/>
          <a:ext cx="1512577" cy="148361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smtClean="0"/>
            <a:t>I/P/SaaS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Application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Information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Management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Network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Trust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Storage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Physical</a:t>
          </a:r>
          <a:endParaRPr lang="en-US" sz="1000" kern="1200" dirty="0"/>
        </a:p>
      </dsp:txBody>
      <dsp:txXfrm>
        <a:off x="5497828" y="457204"/>
        <a:ext cx="1512577" cy="1483619"/>
      </dsp:txXfrm>
    </dsp:sp>
    <dsp:sp modelId="{C3302B8D-345B-49D2-A80C-19AFB220CF9B}">
      <dsp:nvSpPr>
        <dsp:cNvPr id="0" name=""/>
        <dsp:cNvSpPr/>
      </dsp:nvSpPr>
      <dsp:spPr>
        <a:xfrm>
          <a:off x="3793802" y="1922871"/>
          <a:ext cx="3701491" cy="3701491"/>
        </a:xfrm>
        <a:prstGeom prst="circularArrow">
          <a:avLst>
            <a:gd name="adj1" fmla="val 4687"/>
            <a:gd name="adj2" fmla="val 299029"/>
            <a:gd name="adj3" fmla="val 2536815"/>
            <a:gd name="adj4" fmla="val 15817490"/>
            <a:gd name="adj5" fmla="val 5469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2A2B96-81C5-4483-97A1-890E7C7E2D0D}">
      <dsp:nvSpPr>
        <dsp:cNvPr id="0" name=""/>
        <dsp:cNvSpPr/>
      </dsp:nvSpPr>
      <dsp:spPr>
        <a:xfrm>
          <a:off x="1949355" y="1212591"/>
          <a:ext cx="2689364" cy="268936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51F5BF-9890-4C06-AF81-570C0D95D7C7}">
      <dsp:nvSpPr>
        <dsp:cNvPr id="0" name=""/>
        <dsp:cNvSpPr/>
      </dsp:nvSpPr>
      <dsp:spPr>
        <a:xfrm>
          <a:off x="3023131" y="-224361"/>
          <a:ext cx="2899676" cy="289967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FEA4B-C993-4004-A8B7-2D3FB1E8A8E4}" type="datetimeFigureOut">
              <a:rPr lang="en-US" smtClean="0"/>
              <a:pPr/>
              <a:t>9/6/2010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C8497-3D3B-4060-B0AC-8864DE2A3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B9022-78F1-4E28-8CF7-3826AF4323E3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Copyright 2009, 2010 ©Porticor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07DC0-0C14-49F0-AFDB-DE916333471D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Copyright 2009, 2010 ©Porticor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3956-7CA1-4CDD-BD6C-3968ACCC3766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Copyright 2009, 2010 ©Porticor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7CAC-DC62-47E1-9E06-191A94B95930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Copyright 2009, 2010 ©Porticor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C820-5383-401D-A26E-CB6740E1F598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Copyright 2009, 2010 ©Porticor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7110-1299-42AA-87E9-48FF8718F968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Copyright 2009, 2010 ©Porticor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9F7DD-9989-4B2D-99ED-5550384916DE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Copyright 2009, 2010 ©Porticor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6FBA6-67EC-46FA-8932-C8E465045003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Copyright 2009, 2010 ©Porticor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FFCA402-923B-4CF1-960D-E2C0B85EAB5E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US" dirty="0" smtClean="0"/>
              <a:t>Copyright 2009, 2010 ©Porticor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C18D-A843-4FEE-A053-1EEF1BE312C6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Copyright 2009, 2010 ©Porticor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1F14-FA4D-40DA-AC36-37EF1FDACBD5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Copyright 2009, 2010 ©Porticor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Documents and Settings\user\My Documents\My Pictures\Porticor banner.jpg"/>
          <p:cNvPicPr>
            <a:picLocks noChangeAspect="1" noChangeArrowheads="1"/>
          </p:cNvPicPr>
          <p:nvPr/>
        </p:nvPicPr>
        <p:blipFill>
          <a:blip r:embed="rId13" cstate="print"/>
          <a:srcRect t="40741"/>
          <a:stretch>
            <a:fillRect/>
          </a:stretch>
        </p:blipFill>
        <p:spPr bwMode="auto">
          <a:xfrm>
            <a:off x="0" y="6477000"/>
            <a:ext cx="9144000" cy="3810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53400" y="6583680"/>
            <a:ext cx="990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F8BC237-F010-45DF-B68D-E73BD84AEBD8}" type="datetime1">
              <a:rPr lang="en-US" smtClean="0"/>
              <a:pPr/>
              <a:t>9/6/2010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86400" y="6583680"/>
            <a:ext cx="266191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US" dirty="0" smtClean="0"/>
              <a:t>Copyright 2009, 2010 ©Porticor</a:t>
            </a:r>
            <a:endParaRPr lang="en-US" dirty="0"/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2514600" y="6583680"/>
            <a:ext cx="266191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http://www.porticor.com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spcAft>
          <a:spcPts val="100"/>
        </a:spcAft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rticor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rticor.com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 t="122" b="76989"/>
          <a:stretch>
            <a:fillRect/>
          </a:stretch>
        </p:blipFill>
        <p:spPr bwMode="auto">
          <a:xfrm>
            <a:off x="0" y="51816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667000"/>
            <a:ext cx="6172200" cy="1981200"/>
          </a:xfrm>
        </p:spPr>
        <p:txBody>
          <a:bodyPr anchor="ctr">
            <a:normAutofit fontScale="90000"/>
          </a:bodyPr>
          <a:lstStyle/>
          <a:p>
            <a:r>
              <a:rPr lang="en-US" b="0" dirty="0" smtClean="0"/>
              <a:t>Cloud Computing Security: Mapping Concepts to Practical Techniques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4960" y="1295400"/>
            <a:ext cx="7406640" cy="1371600"/>
          </a:xfrm>
        </p:spPr>
        <p:txBody>
          <a:bodyPr anchor="ctr"/>
          <a:lstStyle/>
          <a:p>
            <a:r>
              <a:rPr lang="en-US" dirty="0" smtClean="0"/>
              <a:t>Gilad Parann-Nissany</a:t>
            </a:r>
          </a:p>
          <a:p>
            <a:r>
              <a:rPr lang="en-US" dirty="0" smtClean="0">
                <a:hlinkClick r:id="rId3"/>
              </a:rPr>
              <a:t>http://www.porticor.com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contact@porticor.com</a:t>
            </a:r>
          </a:p>
          <a:p>
            <a:r>
              <a:rPr lang="en-US" sz="1400" dirty="0" smtClean="0"/>
              <a:t>September 6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, 2010</a:t>
            </a:r>
            <a:endParaRPr lang="en-US" sz="1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81029-9566-43F0-AFBC-CEE56B338C75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2009, 2010 ©Porticor</a:t>
            </a:r>
            <a:endParaRPr lang="en-US" dirty="0"/>
          </a:p>
        </p:txBody>
      </p:sp>
      <p:pic>
        <p:nvPicPr>
          <p:cNvPr id="1027" name="Picture 3" descr="C:\Documents and Settings\user\My Documents\My Pictures\Porticor banner.jpg"/>
          <p:cNvPicPr>
            <a:picLocks noChangeAspect="1" noChangeArrowheads="1"/>
          </p:cNvPicPr>
          <p:nvPr/>
        </p:nvPicPr>
        <p:blipFill>
          <a:blip r:embed="rId4" cstate="print"/>
          <a:srcRect r="50000"/>
          <a:stretch>
            <a:fillRect/>
          </a:stretch>
        </p:blipFill>
        <p:spPr bwMode="auto">
          <a:xfrm>
            <a:off x="0" y="0"/>
            <a:ext cx="9144000" cy="1285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NOAA Photo Library Image - nssl019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36961" y="1524000"/>
            <a:ext cx="5307039" cy="4953000"/>
          </a:xfrm>
          <a:prstGeom prst="rect">
            <a:avLst/>
          </a:prstGeom>
          <a:noFill/>
        </p:spPr>
      </p:pic>
      <p:pic>
        <p:nvPicPr>
          <p:cNvPr id="13" name="Picture 4" descr="Beautiful Sky - Reamonn by warsaw_79."/>
          <p:cNvPicPr>
            <a:picLocks noChangeAspect="1" noChangeArrowheads="1"/>
          </p:cNvPicPr>
          <p:nvPr/>
        </p:nvPicPr>
        <p:blipFill>
          <a:blip r:embed="rId3" cstate="print"/>
          <a:srcRect b="31579"/>
          <a:stretch>
            <a:fillRect/>
          </a:stretch>
        </p:blipFill>
        <p:spPr bwMode="auto">
          <a:xfrm>
            <a:off x="0" y="1524000"/>
            <a:ext cx="4729097" cy="4953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Earlier today, CSA talked about…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07DC0-0C14-49F0-AFDB-DE916333471D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2009, 2010 © Porticor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Pay as you go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Reasonable cost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On-demand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Self service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Elastic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Scale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My precious data in a public place?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Who do I trust?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How easy to hack?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Is encryption enough?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Can I control it?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00200" y="5029200"/>
            <a:ext cx="6172200" cy="1143000"/>
          </a:xfrm>
          <a:prstGeom prst="roundRect">
            <a:avLst/>
          </a:prstGeom>
          <a:gradFill>
            <a:gsLst>
              <a:gs pos="0">
                <a:schemeClr val="dk1">
                  <a:tint val="50000"/>
                  <a:satMod val="300000"/>
                  <a:alpha val="40000"/>
                </a:schemeClr>
              </a:gs>
              <a:gs pos="35000">
                <a:schemeClr val="dk1">
                  <a:tint val="37000"/>
                  <a:satMod val="300000"/>
                  <a:alpha val="40000"/>
                </a:schemeClr>
              </a:gs>
              <a:gs pos="100000">
                <a:schemeClr val="dk1">
                  <a:tint val="15000"/>
                  <a:satMod val="350000"/>
                  <a:alpha val="40000"/>
                </a:schemeClr>
              </a:gs>
            </a:gsLst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Many considerations exist even before clouds</a:t>
            </a:r>
          </a:p>
          <a:p>
            <a:pPr algn="ctr"/>
            <a:r>
              <a:rPr lang="en-US" sz="24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Some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considerations really are new</a:t>
            </a:r>
            <a:endParaRPr lang="en-US" sz="24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2135862" y="-607339"/>
            <a:ext cx="4872276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Modern threats…</a:t>
            </a:r>
            <a:br>
              <a:rPr lang="en-US" dirty="0" smtClean="0"/>
            </a:br>
            <a:r>
              <a:rPr lang="en-US" dirty="0" smtClean="0"/>
              <a:t>Its far too easy to be a bad guy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Hacking is a business today, often involving professional criminals</a:t>
            </a:r>
          </a:p>
          <a:p>
            <a:r>
              <a:rPr lang="en-US" dirty="0" smtClean="0"/>
              <a:t>Interesting fact: biggest cloud in the world belongs to the crooks</a:t>
            </a:r>
          </a:p>
          <a:p>
            <a:pPr lvl="1"/>
            <a:r>
              <a:rPr lang="en-US" dirty="0" smtClean="0"/>
              <a:t>Number of Systems: 6,400,000</a:t>
            </a:r>
          </a:p>
          <a:p>
            <a:pPr lvl="1"/>
            <a:r>
              <a:rPr lang="en-US" dirty="0" smtClean="0"/>
              <a:t>Number of CPUs: 18,000,000+</a:t>
            </a:r>
          </a:p>
          <a:p>
            <a:pPr lvl="1"/>
            <a:r>
              <a:rPr lang="en-US" dirty="0" smtClean="0"/>
              <a:t>Bandwidth: 28 Terabits </a:t>
            </a:r>
          </a:p>
          <a:p>
            <a:pPr lvl="1"/>
            <a:r>
              <a:rPr lang="en-US" dirty="0" smtClean="0"/>
              <a:t>Facilities: 230 Countries</a:t>
            </a:r>
          </a:p>
          <a:p>
            <a:pPr lvl="1"/>
            <a:r>
              <a:rPr lang="en-US" dirty="0" smtClean="0"/>
              <a:t>…the </a:t>
            </a:r>
            <a:r>
              <a:rPr lang="en-US" dirty="0" err="1" smtClean="0"/>
              <a:t>Conficker</a:t>
            </a:r>
            <a:r>
              <a:rPr lang="en-US" dirty="0" smtClean="0"/>
              <a:t> worm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7CAC-DC62-47E1-9E06-191A94B95930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2009, 2010 ©Porticor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848600" y="624840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R. </a:t>
            </a:r>
            <a:r>
              <a:rPr lang="en-US" sz="1200" dirty="0" err="1" smtClean="0"/>
              <a:t>Joffe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much (cloud) security do I really need?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124200" y="1774825"/>
          <a:ext cx="5562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07DC0-0C14-49F0-AFDB-DE916333471D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2009, 2010 ©Porticor</a:t>
            </a:r>
            <a:endParaRPr lang="en-US" dirty="0"/>
          </a:p>
        </p:txBody>
      </p:sp>
      <p:pic>
        <p:nvPicPr>
          <p:cNvPr id="2050" name="Picture 2" descr="http://www.educarer.com/book-graphics/how-much-enough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49CFF"/>
              </a:clrFrom>
              <a:clrTo>
                <a:srgbClr val="349C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676400"/>
            <a:ext cx="3009900" cy="4524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Information Security Wordle: PCI Data Security Standard 1.2 by purpleslog.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19200"/>
          <a:stretch>
            <a:fillRect/>
          </a:stretch>
        </p:blipFill>
        <p:spPr bwMode="auto">
          <a:xfrm>
            <a:off x="0" y="1524000"/>
            <a:ext cx="9144000" cy="515048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Security…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04800" y="1371600"/>
          <a:ext cx="85344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AA8418-02A9-49F0-A91C-D7ED976A28CA}" type="datetime1">
              <a:rPr lang="en-US" smtClean="0"/>
              <a:pPr>
                <a:defRPr/>
              </a:pPr>
              <a:t>9/6/2010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2009, 2010 ©Porticor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200400" y="152400"/>
            <a:ext cx="5562600" cy="1252728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by clarity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Applying Security Concepts to Public Clouds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333146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Some pretty new stuff</a:t>
            </a:r>
          </a:p>
          <a:p>
            <a:r>
              <a:rPr lang="en-US" dirty="0" smtClean="0"/>
              <a:t>Secure distributed data storage</a:t>
            </a:r>
          </a:p>
          <a:p>
            <a:r>
              <a:rPr lang="en-US" dirty="0" smtClean="0"/>
              <a:t>Keys management</a:t>
            </a:r>
          </a:p>
          <a:p>
            <a:r>
              <a:rPr lang="en-US" dirty="0" smtClean="0"/>
              <a:t>Hypervisors and virtual machines</a:t>
            </a:r>
          </a:p>
          <a:p>
            <a:r>
              <a:rPr lang="en-US" dirty="0" smtClean="0"/>
              <a:t>Physical security of cloud environments</a:t>
            </a:r>
          </a:p>
          <a:p>
            <a:r>
              <a:rPr lang="en-US" dirty="0" smtClean="0"/>
              <a:t>Role of encryption changes</a:t>
            </a:r>
          </a:p>
          <a:p>
            <a:r>
              <a:rPr lang="en-US" dirty="0" smtClean="0"/>
              <a:t>New data protection measures emerge (i.e. fragmentation)</a:t>
            </a:r>
          </a:p>
          <a:p>
            <a:pPr>
              <a:buNone/>
            </a:pPr>
            <a:r>
              <a:rPr lang="en-US" dirty="0" smtClean="0"/>
              <a:t>Some known concepts translate to cloud with a twist</a:t>
            </a:r>
          </a:p>
          <a:p>
            <a:pPr lvl="0"/>
            <a:r>
              <a:rPr lang="en-US" dirty="0" smtClean="0"/>
              <a:t>APIs</a:t>
            </a:r>
          </a:p>
          <a:p>
            <a:pPr lvl="0"/>
            <a:r>
              <a:rPr lang="en-US" dirty="0" smtClean="0"/>
              <a:t>SaaS security</a:t>
            </a:r>
          </a:p>
          <a:p>
            <a:pPr lvl="0"/>
            <a:r>
              <a:rPr lang="en-US" dirty="0" smtClean="0"/>
              <a:t>Usage of IaaS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07DC0-0C14-49F0-AFDB-DE916333471D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2009, 2010 ©Porticor</a:t>
            </a:r>
            <a:endParaRPr lang="en-US" dirty="0"/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5146" t="39101" r="8239"/>
          <a:stretch>
            <a:fillRect/>
          </a:stretch>
        </p:blipFill>
        <p:spPr bwMode="auto">
          <a:xfrm>
            <a:off x="609600" y="1603262"/>
            <a:ext cx="3632257" cy="47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191000" y="6200001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*courtesy CSA</a:t>
            </a:r>
            <a:endParaRPr lang="en-US" sz="12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800600" y="5013960"/>
          <a:ext cx="4064000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000" dirty="0" smtClean="0"/>
                        <a:t>Identity Access Management</a:t>
                      </a:r>
                    </a:p>
                    <a:p>
                      <a:pPr lvl="0"/>
                      <a:r>
                        <a:rPr lang="en-US" sz="1000" dirty="0" smtClean="0"/>
                        <a:t>Policy management</a:t>
                      </a:r>
                    </a:p>
                    <a:p>
                      <a:r>
                        <a:rPr lang="en-US" sz="1000" dirty="0" smtClean="0"/>
                        <a:t>Denial of Service prevention</a:t>
                      </a:r>
                    </a:p>
                    <a:p>
                      <a:r>
                        <a:rPr lang="en-US" sz="1000" dirty="0" smtClean="0"/>
                        <a:t>Web Application Firewall</a:t>
                      </a:r>
                    </a:p>
                    <a:p>
                      <a:pPr lvl="0"/>
                      <a:r>
                        <a:rPr lang="en-US" sz="1000" dirty="0" smtClean="0"/>
                        <a:t>Firewall</a:t>
                      </a:r>
                    </a:p>
                    <a:p>
                      <a:r>
                        <a:rPr lang="en-US" sz="1000" dirty="0" smtClean="0"/>
                        <a:t>Virtual Private Networks</a:t>
                      </a:r>
                    </a:p>
                    <a:p>
                      <a:r>
                        <a:rPr lang="en-US" sz="1000" dirty="0" smtClean="0"/>
                        <a:t>Database Firewall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000" dirty="0" smtClean="0"/>
                        <a:t>Intrusion Detection and Prevention (IDS/IPS)</a:t>
                      </a:r>
                    </a:p>
                    <a:p>
                      <a:r>
                        <a:rPr lang="en-US" sz="1000" dirty="0" smtClean="0"/>
                        <a:t>Logging and Log forensics</a:t>
                      </a:r>
                    </a:p>
                    <a:p>
                      <a:r>
                        <a:rPr lang="en-US" sz="1000" dirty="0" smtClean="0"/>
                        <a:t>Security Information Management</a:t>
                      </a:r>
                    </a:p>
                    <a:p>
                      <a:r>
                        <a:rPr lang="en-US" sz="1000" dirty="0" smtClean="0"/>
                        <a:t>Data Leak Prevention</a:t>
                      </a:r>
                    </a:p>
                    <a:p>
                      <a:r>
                        <a:rPr lang="en-US" sz="1000" dirty="0" smtClean="0"/>
                        <a:t>Scanning for exploits</a:t>
                      </a:r>
                    </a:p>
                    <a:p>
                      <a:r>
                        <a:rPr lang="en-US" sz="1000" dirty="0" smtClean="0"/>
                        <a:t>Scanning for virus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Demo: known concepts that translate to cloud with a twist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Firewalls in AWS</a:t>
            </a:r>
          </a:p>
          <a:p>
            <a:r>
              <a:rPr lang="en-US" dirty="0" smtClean="0"/>
              <a:t>Application firewall in AWS</a:t>
            </a:r>
          </a:p>
          <a:p>
            <a:r>
              <a:rPr lang="en-US" dirty="0" smtClean="0"/>
              <a:t>Role of APIs</a:t>
            </a:r>
          </a:p>
          <a:p>
            <a:r>
              <a:rPr lang="en-US" dirty="0" smtClean="0"/>
              <a:t>Role of IaaS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17CAC-DC62-47E1-9E06-191A94B95930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2009, 2010 ©Porticor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343400" y="1775191"/>
            <a:ext cx="4648200" cy="4625609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Understand the value of your data and service: sec should be cost effective</a:t>
            </a:r>
          </a:p>
          <a:p>
            <a:r>
              <a:rPr lang="en-US" dirty="0" smtClean="0"/>
              <a:t>Understand your complete problem domain</a:t>
            </a:r>
          </a:p>
          <a:p>
            <a:pPr lvl="1"/>
            <a:r>
              <a:rPr lang="en-US" dirty="0" smtClean="0"/>
              <a:t>Governance &amp; Measurement</a:t>
            </a:r>
          </a:p>
          <a:p>
            <a:pPr lvl="1"/>
            <a:r>
              <a:rPr lang="en-US" dirty="0" smtClean="0"/>
              <a:t>Architecture &amp; Technology</a:t>
            </a:r>
          </a:p>
          <a:p>
            <a:pPr lvl="1"/>
            <a:r>
              <a:rPr lang="en-US" dirty="0" smtClean="0"/>
              <a:t>Specifics of your application</a:t>
            </a:r>
          </a:p>
          <a:p>
            <a:r>
              <a:rPr lang="en-US" dirty="0" smtClean="0"/>
              <a:t>Answers</a:t>
            </a:r>
          </a:p>
          <a:p>
            <a:pPr lvl="1"/>
            <a:r>
              <a:rPr lang="en-US" dirty="0" smtClean="0"/>
              <a:t>Some take known concepts and add APIs, use SaaS and IaaS</a:t>
            </a:r>
          </a:p>
          <a:p>
            <a:pPr lvl="1"/>
            <a:r>
              <a:rPr lang="en-US" dirty="0" smtClean="0"/>
              <a:t>Some are truly new</a:t>
            </a:r>
          </a:p>
          <a:p>
            <a:pPr lvl="1"/>
            <a:r>
              <a:rPr lang="en-US" dirty="0" smtClean="0"/>
              <a:t>Cloud Operations really is new!</a:t>
            </a:r>
          </a:p>
          <a:p>
            <a:r>
              <a:rPr lang="en-US" dirty="0" smtClean="0"/>
              <a:t>Map out – what’s relevant for you</a:t>
            </a:r>
          </a:p>
          <a:p>
            <a:r>
              <a:rPr lang="en-US" dirty="0" smtClean="0"/>
              <a:t>Roll your own – or work with someone who has experience?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07DC0-0C14-49F0-AFDB-DE916333471D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2009, 2010 ©Porticor</a:t>
            </a:r>
            <a:endParaRPr lang="en-US" dirty="0"/>
          </a:p>
        </p:txBody>
      </p:sp>
      <p:pic>
        <p:nvPicPr>
          <p:cNvPr id="8" name="Picture 3" descr="C:\Documents and Settings\user\My Documents\My Pictures\Porticor banner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1285875"/>
          </a:xfrm>
          <a:prstGeom prst="rect">
            <a:avLst/>
          </a:prstGeom>
          <a:noFill/>
        </p:spPr>
      </p:pic>
      <p:pic>
        <p:nvPicPr>
          <p:cNvPr id="2" name="Picture 2" descr="C:\Documents and Settings\user\My Documents\Porticor\Meetings and Workshops\20100906 OWASP\summary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935213">
            <a:off x="248888" y="2848689"/>
            <a:ext cx="4471237" cy="23187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Local Settings\Temporary Internet Files\Content.IE5\A0965BE4\MPj04395510000[1]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00176" y="1524000"/>
            <a:ext cx="3357590" cy="5029200"/>
          </a:xfrm>
          <a:prstGeom prst="ellipse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112500"/>
          </a:effectLst>
          <a:scene3d>
            <a:camera prst="isometricOffAxis2Left"/>
            <a:lightRig rig="threePt" dir="t"/>
          </a:scene3d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775191"/>
            <a:ext cx="4648200" cy="4625609"/>
          </a:xfrm>
        </p:spPr>
        <p:txBody>
          <a:bodyPr>
            <a:normAutofit/>
          </a:bodyPr>
          <a:lstStyle/>
          <a:p>
            <a:r>
              <a:rPr lang="en-US" dirty="0" smtClean="0"/>
              <a:t>Thank you</a:t>
            </a:r>
          </a:p>
          <a:p>
            <a:r>
              <a:rPr lang="en-US" dirty="0" smtClean="0"/>
              <a:t>Questions?</a:t>
            </a:r>
          </a:p>
          <a:p>
            <a:pPr lvl="1"/>
            <a:r>
              <a:rPr lang="en-US" dirty="0" smtClean="0">
                <a:hlinkClick r:id="rId3"/>
              </a:rPr>
              <a:t>http://www.porticor.com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contact@porticor.com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07DC0-0C14-49F0-AFDB-DE916333471D}" type="datetime1">
              <a:rPr lang="en-US" smtClean="0"/>
              <a:pPr/>
              <a:t>9/6/2010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2009, 2010 ©Porticor</a:t>
            </a:r>
            <a:endParaRPr lang="en-US" dirty="0"/>
          </a:p>
        </p:txBody>
      </p:sp>
      <p:pic>
        <p:nvPicPr>
          <p:cNvPr id="8" name="Picture 3" descr="C:\Documents and Settings\user\My Documents\My Pictures\Porticor banner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9144000" cy="1285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19943</TotalTime>
  <Words>539</Words>
  <Application>Microsoft Office PowerPoint</Application>
  <PresentationFormat>On-screen Show (4:3)</PresentationFormat>
  <Paragraphs>131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Module</vt:lpstr>
      <vt:lpstr>Cloud Computing Security: Mapping Concepts to Practical Techniques</vt:lpstr>
      <vt:lpstr>Earlier today, CSA talked about…</vt:lpstr>
      <vt:lpstr>Modern threats… Its far too easy to be a bad guy</vt:lpstr>
      <vt:lpstr>How much (cloud) security do I really need?</vt:lpstr>
      <vt:lpstr>Security…</vt:lpstr>
      <vt:lpstr>Applying Security Concepts to Public Clouds</vt:lpstr>
      <vt:lpstr>Demo: known concepts that translate to cloud with a twist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Proteopedia</dc:title>
  <dc:creator/>
  <cp:lastModifiedBy> Gilad Parann-Nissany</cp:lastModifiedBy>
  <cp:revision>1503</cp:revision>
  <dcterms:created xsi:type="dcterms:W3CDTF">2006-08-16T00:00:00Z</dcterms:created>
  <dcterms:modified xsi:type="dcterms:W3CDTF">2010-09-06T08:39:51Z</dcterms:modified>
</cp:coreProperties>
</file>